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4" r:id="rId1"/>
  </p:sldMasterIdLst>
  <p:notesMasterIdLst>
    <p:notesMasterId r:id="rId43"/>
  </p:notesMasterIdLst>
  <p:sldIdLst>
    <p:sldId id="1172" r:id="rId2"/>
    <p:sldId id="1173"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1174"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65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EFC82D-CE6F-488B-80D3-234EA3195DEF}" v="1" dt="2026-06-18T16:15:58.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272"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eliea Dulaney" userId="c3efb19a-0fa1-4b19-abd6-39636bb7c5a6" providerId="ADAL" clId="{93FA7C57-A17C-4BA9-AEC5-8A4EAFAD4527}"/>
    <pc:docChg chg="addSld modSld sldOrd">
      <pc:chgData name="Ameliea Dulaney" userId="c3efb19a-0fa1-4b19-abd6-39636bb7c5a6" providerId="ADAL" clId="{93FA7C57-A17C-4BA9-AEC5-8A4EAFAD4527}" dt="2026-06-18T16:16:51.745" v="5" actId="207"/>
      <pc:docMkLst>
        <pc:docMk/>
      </pc:docMkLst>
      <pc:sldChg chg="modNotes">
        <pc:chgData name="Ameliea Dulaney" userId="c3efb19a-0fa1-4b19-abd6-39636bb7c5a6" providerId="ADAL" clId="{93FA7C57-A17C-4BA9-AEC5-8A4EAFAD4527}" dt="2026-06-18T16:15:58.021" v="0"/>
        <pc:sldMkLst>
          <pc:docMk/>
          <pc:sldMk cId="0" sldId="279"/>
        </pc:sldMkLst>
      </pc:sldChg>
      <pc:sldChg chg="add">
        <pc:chgData name="Ameliea Dulaney" userId="c3efb19a-0fa1-4b19-abd6-39636bb7c5a6" providerId="ADAL" clId="{93FA7C57-A17C-4BA9-AEC5-8A4EAFAD4527}" dt="2026-06-18T16:15:58.021" v="0"/>
        <pc:sldMkLst>
          <pc:docMk/>
          <pc:sldMk cId="0" sldId="1172"/>
        </pc:sldMkLst>
      </pc:sldChg>
      <pc:sldChg chg="add">
        <pc:chgData name="Ameliea Dulaney" userId="c3efb19a-0fa1-4b19-abd6-39636bb7c5a6" providerId="ADAL" clId="{93FA7C57-A17C-4BA9-AEC5-8A4EAFAD4527}" dt="2026-06-18T16:15:58.021" v="0"/>
        <pc:sldMkLst>
          <pc:docMk/>
          <pc:sldMk cId="0" sldId="1173"/>
        </pc:sldMkLst>
      </pc:sldChg>
      <pc:sldChg chg="modSp add mod ord setBg">
        <pc:chgData name="Ameliea Dulaney" userId="c3efb19a-0fa1-4b19-abd6-39636bb7c5a6" providerId="ADAL" clId="{93FA7C57-A17C-4BA9-AEC5-8A4EAFAD4527}" dt="2026-06-18T16:16:51.745" v="5" actId="207"/>
        <pc:sldMkLst>
          <pc:docMk/>
          <pc:sldMk cId="0" sldId="1174"/>
        </pc:sldMkLst>
        <pc:spChg chg="mod">
          <ac:chgData name="Ameliea Dulaney" userId="c3efb19a-0fa1-4b19-abd6-39636bb7c5a6" providerId="ADAL" clId="{93FA7C57-A17C-4BA9-AEC5-8A4EAFAD4527}" dt="2026-06-18T16:16:51.745" v="5" actId="207"/>
          <ac:spMkLst>
            <pc:docMk/>
            <pc:sldMk cId="0" sldId="1174"/>
            <ac:spMk id="13" creationId="{4405B866-2352-7FB4-AFA2-6EA113F80CF4}"/>
          </ac:spMkLst>
        </pc:spChg>
        <pc:spChg chg="mod">
          <ac:chgData name="Ameliea Dulaney" userId="c3efb19a-0fa1-4b19-abd6-39636bb7c5a6" providerId="ADAL" clId="{93FA7C57-A17C-4BA9-AEC5-8A4EAFAD4527}" dt="2026-06-18T16:16:41.046" v="4" actId="207"/>
          <ac:spMkLst>
            <pc:docMk/>
            <pc:sldMk cId="0" sldId="1174"/>
            <ac:spMk id="16" creationId="{3DFDCD0E-31EB-9997-89A2-4E31B03D4029}"/>
          </ac:spMkLst>
        </pc:spChg>
        <pc:picChg chg="mod">
          <ac:chgData name="Ameliea Dulaney" userId="c3efb19a-0fa1-4b19-abd6-39636bb7c5a6" providerId="ADAL" clId="{93FA7C57-A17C-4BA9-AEC5-8A4EAFAD4527}" dt="2026-06-18T16:16:22.226" v="3" actId="1076"/>
          <ac:picMkLst>
            <pc:docMk/>
            <pc:sldMk cId="0" sldId="1174"/>
            <ac:picMk id="19" creationId="{45F96B3A-2D5E-9E02-1A4B-E564B568133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ivingdayems.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maconithappenintuskegee.org/"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hattanoogagives.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fmt.org/season-of-giv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8d4d1db5d8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8d4d1db5d8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a:highlight>
                <a:schemeClr val="lt1"/>
              </a:highlight>
              <a:latin typeface="Roboto"/>
              <a:ea typeface="Roboto"/>
              <a:cs typeface="Roboto"/>
              <a:sym typeface="Roboto"/>
            </a:endParaRPr>
          </a:p>
          <a:p>
            <a:pPr marL="0" lvl="0" indent="0" algn="l" rtl="0">
              <a:spcBef>
                <a:spcPts val="0"/>
              </a:spcBef>
              <a:spcAft>
                <a:spcPts val="0"/>
              </a:spcAft>
              <a:buNone/>
            </a:pPr>
            <a:endParaRPr/>
          </a:p>
        </p:txBody>
      </p:sp>
      <p:sp>
        <p:nvSpPr>
          <p:cNvPr id="420" name="Google Shape;420;g28d4d1db5d8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8d4d1db5d8_0_4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28d4d1db5d8_0_4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3e7510c3fb9_0_1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This means we must bring in all voices and create space for all voices and build a bigger tent of opportunity. </a:t>
            </a:r>
            <a:endParaRPr/>
          </a:p>
          <a:p>
            <a:pPr marL="0" lvl="0" indent="0" algn="l" rtl="0">
              <a:lnSpc>
                <a:spcPct val="115000"/>
              </a:lnSpc>
              <a:spcBef>
                <a:spcPts val="0"/>
              </a:spcBef>
              <a:spcAft>
                <a:spcPts val="0"/>
              </a:spcAft>
              <a:buClr>
                <a:schemeClr val="dk1"/>
              </a:buClr>
              <a:buSzPts val="1100"/>
              <a:buFont typeface="Arial"/>
              <a:buNone/>
            </a:pPr>
            <a:r>
              <a:rPr lang="en"/>
              <a:t>This was developed Henry Timms – With New Power.  And our co-founder who developed this as he was building GT. From HT and his book New Power. </a:t>
            </a:r>
            <a:endParaRPr/>
          </a:p>
          <a:p>
            <a:pPr marL="0" lvl="0" indent="0" algn="l" rtl="0">
              <a:lnSpc>
                <a:spcPct val="115000"/>
              </a:lnSpc>
              <a:spcBef>
                <a:spcPts val="0"/>
              </a:spcBef>
              <a:spcAft>
                <a:spcPts val="0"/>
              </a:spcAft>
              <a:buClr>
                <a:schemeClr val="dk1"/>
              </a:buClr>
              <a:buSzPts val="1100"/>
              <a:buFont typeface="Arial"/>
              <a:buNone/>
            </a:pPr>
            <a:r>
              <a:rPr lang="en"/>
              <a:t>How can we invite new voices in, empower others to lead and follow? We will need to think differently about our power dynamic + be open to new ideas, actions and communities that don’t look/act/feel like we do. How can you use this moment of uncertainty to invite people to participate in the ways that matter to them? Meeting people where they are. People are hungry to connect, give and share -- but this may look different.</a:t>
            </a:r>
            <a:endParaRPr/>
          </a:p>
          <a:p>
            <a:pPr marL="0" lvl="0" indent="0" algn="l" rtl="0">
              <a:spcBef>
                <a:spcPts val="0"/>
              </a:spcBef>
              <a:spcAft>
                <a:spcPts val="0"/>
              </a:spcAft>
              <a:buNone/>
            </a:pPr>
            <a:endParaRPr/>
          </a:p>
        </p:txBody>
      </p:sp>
      <p:sp>
        <p:nvSpPr>
          <p:cNvPr id="542" name="Google Shape;542;g3e7510c3fb9_0_18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3e7510c3fb9_0_17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3e7510c3fb9_0_172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collectivity of these days that bring people together to make an impact are very motivating to the Everyday Giver. Our awareness survey shows that 84% of people aware of GivingTuesday sat that they were inspired to be more giving. And 52% said they donate on GivingTuesday to be part of a bigger group of people doing good. </a:t>
            </a:r>
            <a:endParaRPr/>
          </a:p>
        </p:txBody>
      </p:sp>
      <p:sp>
        <p:nvSpPr>
          <p:cNvPr id="548" name="Google Shape;548;g3e7510c3fb9_0_17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383f68988f7_0_1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 name="Google Shape;559;g383f68988f7_0_1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87d01d0f6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387d01d0f6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383f68988f7_0_18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383f68988f7_0_1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3e7510c3fb9_0_17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3e7510c3fb9_0_178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7" name="Google Shape;587;g3e7510c3fb9_0_17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e7510c3fb9_0_17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e7510c3fb9_0_178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4" name="Google Shape;594;g3e7510c3fb9_0_17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e7510c3fb9_0_17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e7510c3fb9_0_17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1" name="Google Shape;601;g3e7510c3fb9_0_17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e7510c3fb9_0_17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e7510c3fb9_0_17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g3e7510c3fb9_0_17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fc007e3774_0_9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fc007e3774_0_9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chemeClr val="dk1"/>
                </a:solidFill>
                <a:latin typeface="Open Sans"/>
                <a:ea typeface="Open Sans"/>
                <a:cs typeface="Open Sans"/>
                <a:sym typeface="Open Sans"/>
              </a:rPr>
              <a:t>I’m Victoria and I’m on the GivingTuesday US &amp; Canada Hub team where I work with adults and youth in the US that organize GivingTuesday projects that impact beyond their own organization. I’m from a small town in the Upper Peninsula of Michigan. I joined the GivingTuesday team after years of running a GivingTuesday movement for Michigan’s Upper Peninsula - known as Give906. Shoutout to my fellow attendees from the 906 that are here today!  Like many of you, I wear a few hats - I’m also the board chair of a very small children’s bereavement organization and the volunteer coordinator for a local film festival. I’m so happy to be here with all of you today! </a:t>
            </a:r>
            <a:endParaRPr sz="130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Open Sans"/>
              <a:ea typeface="Open Sans"/>
              <a:cs typeface="Open Sans"/>
              <a:sym typeface="Open Sans"/>
            </a:endParaRPr>
          </a:p>
        </p:txBody>
      </p:sp>
      <p:sp>
        <p:nvSpPr>
          <p:cNvPr id="427" name="Google Shape;427;g2fc007e3774_0_9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e7510c3fb9_0_18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e7510c3fb9_0_18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5" name="Google Shape;615;g3e7510c3fb9_0_18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e7510c3fb9_0_18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e7510c3fb9_0_18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3" name="Google Shape;623;g3e7510c3fb9_0_18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23</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e7510c3fb9_0_18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3e7510c3fb9_0_18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0" name="Google Shape;630;g3e7510c3fb9_0_18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24</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3e75584deb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3e75584deb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8d4d1db5d8_0_3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28d4d1db5d8_0_3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383f68988f7_0_24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g383f68988f7_0_24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e7510c3fb9_0_19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3e7510c3fb9_0_1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t>Here's the simple truth: people support what they help build.</a:t>
            </a:r>
            <a:endParaRPr/>
          </a:p>
          <a:p>
            <a:pPr marL="0" lvl="0" indent="0" algn="l" rtl="0">
              <a:lnSpc>
                <a:spcPct val="115000"/>
              </a:lnSpc>
              <a:spcBef>
                <a:spcPts val="1200"/>
              </a:spcBef>
              <a:spcAft>
                <a:spcPts val="0"/>
              </a:spcAft>
              <a:buClr>
                <a:schemeClr val="dk1"/>
              </a:buClr>
              <a:buSzPts val="1100"/>
              <a:buFont typeface="Arial"/>
              <a:buNone/>
            </a:pPr>
            <a:r>
              <a:rPr lang="en"/>
              <a:t>That's not just a feel-good statement. It's strategic. Campaigns that people feel ownership over are campaigns people tell their networks about, show up to, and come back to the following year.</a:t>
            </a:r>
            <a:endParaRPr/>
          </a:p>
          <a:p>
            <a:pPr marL="0" lvl="0" indent="0" algn="l" rtl="0">
              <a:spcBef>
                <a:spcPts val="120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83f68988f7_0_28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4" name="Google Shape;704;g383f68988f7_0_28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8d4d1db5d8_0_2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28d4d1db5d8_0_23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12" name="Google Shape;712;g28d4d1db5d8_0_23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e7510c3fb9_0_2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3e7510c3fb9_0_2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ontserrat"/>
                <a:ea typeface="Montserrat"/>
                <a:cs typeface="Montserrat"/>
                <a:sym typeface="Montserrat"/>
              </a:rPr>
              <a:t>Link to webpage: </a:t>
            </a:r>
            <a:r>
              <a:rPr lang="en" u="sng">
                <a:solidFill>
                  <a:schemeClr val="hlink"/>
                </a:solidFill>
                <a:latin typeface="Montserrat"/>
                <a:ea typeface="Montserrat"/>
                <a:cs typeface="Montserrat"/>
                <a:sym typeface="Montserrat"/>
                <a:hlinkClick r:id="rId3"/>
              </a:rPr>
              <a:t>https://www.givingdayems.org/</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e7510c3fb9_0_12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e7510c3fb9_0_1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e7510c3fb9_0_19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3e7510c3fb9_0_1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Link to webpage: </a:t>
            </a:r>
            <a:r>
              <a:rPr lang="en" u="sng">
                <a:solidFill>
                  <a:schemeClr val="hlink"/>
                </a:solidFill>
                <a:latin typeface="Montserrat"/>
                <a:ea typeface="Montserrat"/>
                <a:cs typeface="Montserrat"/>
                <a:sym typeface="Montserrat"/>
                <a:hlinkClick r:id="rId3"/>
              </a:rPr>
              <a:t>https://www.maconithappenintuskegee.org/</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e7510c3fb9_0_19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e7510c3fb9_0_1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Link to webpage: </a:t>
            </a:r>
            <a:r>
              <a:rPr lang="en" u="sng">
                <a:solidFill>
                  <a:schemeClr val="hlink"/>
                </a:solidFill>
                <a:latin typeface="Montserrat"/>
                <a:ea typeface="Montserrat"/>
                <a:cs typeface="Montserrat"/>
                <a:sym typeface="Montserrat"/>
                <a:hlinkClick r:id="rId3"/>
              </a:rPr>
              <a:t>https://www.chattanoogagives.org/</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e7510c3fb9_0_19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e7510c3fb9_0_1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ontserrat"/>
                <a:ea typeface="Montserrat"/>
                <a:cs typeface="Montserrat"/>
                <a:sym typeface="Montserrat"/>
              </a:rPr>
              <a:t>Peabody Community Foundation partners with a local high school to host a #GivingTuesday event. Community members are invited into the school to learn more about local charities and enjoy a soup supper provided by school clubs. Community members are encouraged to bring items for the local angel tree and food pantry.</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3e7510c3fb9_0_19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3e7510c3fb9_0_1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914400" lvl="0" indent="0" algn="l" rtl="0">
              <a:lnSpc>
                <a:spcPct val="115000"/>
              </a:lnSpc>
              <a:spcBef>
                <a:spcPts val="0"/>
              </a:spcBef>
              <a:spcAft>
                <a:spcPts val="0"/>
              </a:spcAft>
              <a:buNone/>
            </a:pPr>
            <a:r>
              <a:rPr lang="en">
                <a:solidFill>
                  <a:schemeClr val="dk1"/>
                </a:solidFill>
                <a:latin typeface="Montserrat"/>
                <a:ea typeface="Montserrat"/>
                <a:cs typeface="Montserrat"/>
                <a:sym typeface="Montserrat"/>
              </a:rPr>
              <a:t>Throughout the month of November, Community Foundation of Middle Tennessee and GivingMatters.com are embarking on an innovative 28-day journey in anticipation of GivingTuesday. A Kindness Calendar: Countdown to GivingTuesday is designed to illuminate the multitude of ways individuals can contribute to our community. Each day at 10:00 am, A Kindness Calendar highlights a distinct avenue for giving, underscoring not just financial contributions but also the priceless gifts of time, talent, and testimony.</a:t>
            </a:r>
            <a:endParaRPr>
              <a:solidFill>
                <a:schemeClr val="dk1"/>
              </a:solidFill>
              <a:latin typeface="Montserrat"/>
              <a:ea typeface="Montserrat"/>
              <a:cs typeface="Montserrat"/>
              <a:sym typeface="Montserrat"/>
            </a:endParaRPr>
          </a:p>
          <a:p>
            <a:pPr marL="0" marR="914400" lvl="0" indent="0" algn="l" rtl="0">
              <a:lnSpc>
                <a:spcPct val="115000"/>
              </a:lnSpc>
              <a:spcBef>
                <a:spcPts val="0"/>
              </a:spcBef>
              <a:spcAft>
                <a:spcPts val="0"/>
              </a:spcAft>
              <a:buNone/>
            </a:pPr>
            <a:endParaRPr>
              <a:solidFill>
                <a:schemeClr val="dk1"/>
              </a:solidFill>
              <a:latin typeface="Montserrat"/>
              <a:ea typeface="Montserrat"/>
              <a:cs typeface="Montserrat"/>
              <a:sym typeface="Montserrat"/>
            </a:endParaRPr>
          </a:p>
          <a:p>
            <a:pPr marL="0" marR="914400" lvl="0" indent="0" algn="l" rtl="0">
              <a:lnSpc>
                <a:spcPct val="115000"/>
              </a:lnSpc>
              <a:spcBef>
                <a:spcPts val="0"/>
              </a:spcBef>
              <a:spcAft>
                <a:spcPts val="0"/>
              </a:spcAft>
              <a:buNone/>
            </a:pPr>
            <a:r>
              <a:rPr lang="en" u="sng">
                <a:solidFill>
                  <a:schemeClr val="hlink"/>
                </a:solidFill>
                <a:latin typeface="Montserrat"/>
                <a:ea typeface="Montserrat"/>
                <a:cs typeface="Montserrat"/>
                <a:sym typeface="Montserrat"/>
                <a:hlinkClick r:id="rId3"/>
              </a:rPr>
              <a:t>https://www.cfmt.org/season-of-giving/</a:t>
            </a:r>
            <a:r>
              <a:rPr lang="en">
                <a:solidFill>
                  <a:schemeClr val="dk1"/>
                </a:solidFill>
                <a:latin typeface="Montserrat"/>
                <a:ea typeface="Montserrat"/>
                <a:cs typeface="Montserrat"/>
                <a:sym typeface="Montserrat"/>
              </a:rPr>
              <a:t> </a:t>
            </a:r>
            <a:endParaRPr>
              <a:solidFill>
                <a:schemeClr val="dk1"/>
              </a:solidFill>
              <a:latin typeface="Montserrat"/>
              <a:ea typeface="Montserrat"/>
              <a:cs typeface="Montserrat"/>
              <a:sym typeface="Montserrat"/>
            </a:endParaRPr>
          </a:p>
          <a:p>
            <a:pPr marL="0" lvl="0" indent="0" algn="l" rtl="0">
              <a:spcBef>
                <a:spcPts val="0"/>
              </a:spcBef>
              <a:spcAft>
                <a:spcPts val="0"/>
              </a:spcAft>
              <a:buNone/>
            </a:pPr>
            <a:endParaRPr>
              <a:solidFill>
                <a:schemeClr val="dk1"/>
              </a:solidFill>
              <a:latin typeface="Montserrat"/>
              <a:ea typeface="Montserrat"/>
              <a:cs typeface="Montserrat"/>
              <a:sym typeface="Montserra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e7510c3fb9_0_19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3e7510c3fb9_0_19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e7510c3fb9_0_19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e7510c3fb9_0_1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e7510c3fb9_0_20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e7510c3fb9_0_2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Montserrat"/>
                <a:ea typeface="Montserrat"/>
                <a:cs typeface="Montserrat"/>
                <a:sym typeface="Montserrat"/>
              </a:rPr>
              <a:t>Fort Wayne Community Foundation invites over 100 nonprofits with endowment funds at the Foundation to grow their long-term support by raising money for their endowments. Every gift to an eligible endowment fund receives a 20% match from the Community Foundation. They support get their nonprofits involved with a toolkit, a social media guidelines packet, sample email for nonprofits to use with their donors, and logos and graphics. </a:t>
            </a:r>
            <a:endParaRPr>
              <a:solidFill>
                <a:schemeClr val="dk1"/>
              </a:solidFill>
              <a:latin typeface="Montserrat"/>
              <a:ea typeface="Montserrat"/>
              <a:cs typeface="Montserrat"/>
              <a:sym typeface="Montserra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e7510c3fb9_0_20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e7510c3fb9_0_2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3e7510c3fb9_0_17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3e7510c3fb9_0_17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Well, we have two days to practice if you’d like to try something new, TogetherTuesday, our new mid-season initiative, is coming this June 23. And GivingTuesday is this December 1. If you don’t have a local giving day, participating in these national efforts can be a great alternative. And if you’re interested in staring something locally, talk to me after! We have networking and programming specify to Community Leaders organzing collective action. </a:t>
            </a:r>
            <a:endParaRPr/>
          </a:p>
        </p:txBody>
      </p:sp>
      <p:sp>
        <p:nvSpPr>
          <p:cNvPr id="790" name="Google Shape;790;g3e7510c3fb9_0_17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e7510c3fb9_0_1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e7510c3fb9_0_1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e7510c3fb9_0_1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3e7510c3fb9_0_1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3e7510c3fb9_0_8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3e7510c3fb9_0_8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e7510c3fb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e7510c3fb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3e7510c3fb9_0_8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3e7510c3fb9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28d4d1db5d8_0_3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28d4d1db5d8_0_3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Ground on a few terms we use to delineate actions and actors. </a:t>
            </a:r>
            <a:r>
              <a:rPr lang="en"/>
              <a:t> And again </a:t>
            </a:r>
            <a:r>
              <a:rPr lang="en" b="1"/>
              <a:t>this is just how they have grown for us so far.   </a:t>
            </a:r>
            <a:endParaRPr b="1"/>
          </a:p>
          <a:p>
            <a:pPr marL="0" lvl="0" indent="0" algn="l" rtl="0">
              <a:spcBef>
                <a:spcPts val="0"/>
              </a:spcBef>
              <a:spcAft>
                <a:spcPts val="0"/>
              </a:spcAft>
              <a:buNone/>
            </a:pPr>
            <a:endParaRPr/>
          </a:p>
          <a:p>
            <a:pPr marL="0" lvl="0" indent="0" algn="l" rtl="0">
              <a:spcBef>
                <a:spcPts val="0"/>
              </a:spcBef>
              <a:spcAft>
                <a:spcPts val="0"/>
              </a:spcAft>
              <a:buNone/>
            </a:pPr>
            <a:r>
              <a:rPr lang="en"/>
              <a:t>Today We will talk though how you can create a generosity moment in your community.  </a:t>
            </a:r>
            <a:r>
              <a:rPr lang="en" sz="1150">
                <a:solidFill>
                  <a:srgbClr val="1D1C1D"/>
                </a:solidFill>
                <a:highlight>
                  <a:srgbClr val="F8F8F8"/>
                </a:highlight>
                <a:latin typeface="Arial"/>
                <a:ea typeface="Arial"/>
                <a:cs typeface="Arial"/>
                <a:sym typeface="Arial"/>
              </a:rPr>
              <a:t>The what, why and and the how. Much of </a:t>
            </a:r>
            <a:r>
              <a:rPr lang="en" sz="1150">
                <a:solidFill>
                  <a:srgbClr val="1D1C1D"/>
                </a:solidFill>
                <a:highlight>
                  <a:srgbClr val="F8F8F8"/>
                </a:highlight>
              </a:rPr>
              <a:t>this will come through the lens of the GivingTuesday movement, but you can take these lessons and align them with your own community generosity event. So before we jump into the magic of community giving moments, I wanted to share some definitions with you that I’ll be using throughout the conversation. These are terms we use in the GivingTuesday Distributed Leadership Model</a:t>
            </a:r>
            <a:endParaRPr/>
          </a:p>
          <a:p>
            <a:pPr marL="0" lvl="0" indent="0" algn="l" rtl="0">
              <a:spcBef>
                <a:spcPts val="0"/>
              </a:spcBef>
              <a:spcAft>
                <a:spcPts val="0"/>
              </a:spcAft>
              <a:buNone/>
            </a:pPr>
            <a:endParaRPr/>
          </a:p>
          <a:p>
            <a:pPr marL="0" lvl="0" indent="0" algn="l" rtl="0">
              <a:spcBef>
                <a:spcPts val="0"/>
              </a:spcBef>
              <a:spcAft>
                <a:spcPts val="1000"/>
              </a:spcAft>
              <a:buClr>
                <a:schemeClr val="dk1"/>
              </a:buClr>
              <a:buSzPts val="1100"/>
              <a:buFont typeface="Arial"/>
              <a:buNone/>
            </a:pPr>
            <a:r>
              <a:rPr lang="en" sz="1000">
                <a:latin typeface="Arial"/>
                <a:ea typeface="Arial"/>
                <a:cs typeface="Arial"/>
                <a:sym typeface="Arial"/>
              </a:rPr>
              <a:t>A campaign leader is an organizing group that creates and leads a generosity campaign for a geographic location (city, town, region, state), for a particular cause or culture or a community built around a common interest. These campaigns mobilize partners, nonprofits, individuals and entire communities in acts of generosity--whether that’s volunteering, performing acts of kindness, or giving goods, money, voice or skills. Coalition campaigns, specifically, are organizations working together toward a shared mission to achieve far more than organizations working alone.</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100"/>
              <a:buNone/>
              <a:defRPr sz="4100">
                <a:solidFill>
                  <a:schemeClr val="lt2"/>
                </a:solidFill>
              </a:defRPr>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2"/>
              </a:buClr>
              <a:buSzPts val="2800"/>
              <a:buNone/>
              <a:defRPr sz="2800">
                <a:solidFill>
                  <a:schemeClr val="lt2"/>
                </a:solidFill>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 name="Google Shape;13;p2"/>
          <p:cNvSpPr/>
          <p:nvPr/>
        </p:nvSpPr>
        <p:spPr>
          <a:xfrm>
            <a:off x="3436043" y="954625"/>
            <a:ext cx="2271914" cy="209743"/>
          </a:xfrm>
          <a:custGeom>
            <a:avLst/>
            <a:gdLst/>
            <a:ahLst/>
            <a:cxnLst/>
            <a:rect l="l" t="t" r="r" b="b"/>
            <a:pathLst>
              <a:path w="4543827" h="419487" extrusionOk="0">
                <a:moveTo>
                  <a:pt x="0" y="0"/>
                </a:moveTo>
                <a:lnTo>
                  <a:pt x="4543828" y="0"/>
                </a:lnTo>
                <a:lnTo>
                  <a:pt x="4543828" y="419487"/>
                </a:lnTo>
                <a:lnTo>
                  <a:pt x="0" y="419487"/>
                </a:lnTo>
                <a:lnTo>
                  <a:pt x="0" y="0"/>
                </a:lnTo>
                <a:close/>
              </a:path>
            </a:pathLst>
          </a:custGeom>
          <a:blipFill rotWithShape="1">
            <a:blip r:embed="rId2">
              <a:alphaModFix/>
            </a:blip>
            <a:stretch>
              <a:fillRect/>
            </a:stretch>
          </a:blipFill>
          <a:ln>
            <a:noFill/>
          </a:ln>
        </p:spPr>
      </p:sp>
      <p:pic>
        <p:nvPicPr>
          <p:cNvPr id="14" name="Google Shape;14;p2"/>
          <p:cNvPicPr preferRelativeResize="0"/>
          <p:nvPr/>
        </p:nvPicPr>
        <p:blipFill>
          <a:blip r:embed="rId3">
            <a:alphaModFix/>
          </a:blip>
          <a:stretch>
            <a:fillRect/>
          </a:stretch>
        </p:blipFill>
        <p:spPr>
          <a:xfrm rot="10800000">
            <a:off x="0" y="288725"/>
            <a:ext cx="1936751" cy="1184050"/>
          </a:xfrm>
          <a:prstGeom prst="rect">
            <a:avLst/>
          </a:prstGeom>
          <a:noFill/>
          <a:ln>
            <a:noFill/>
          </a:ln>
        </p:spPr>
      </p:pic>
      <p:pic>
        <p:nvPicPr>
          <p:cNvPr id="15" name="Google Shape;15;p2"/>
          <p:cNvPicPr preferRelativeResize="0"/>
          <p:nvPr/>
        </p:nvPicPr>
        <p:blipFill>
          <a:blip r:embed="rId3">
            <a:alphaModFix/>
          </a:blip>
          <a:stretch>
            <a:fillRect/>
          </a:stretch>
        </p:blipFill>
        <p:spPr>
          <a:xfrm>
            <a:off x="7207250" y="3518325"/>
            <a:ext cx="1936751" cy="1184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 Green">
  <p:cSld name="SECTION_HEADER_3_1_1">
    <p:bg>
      <p:bgPr>
        <a:solidFill>
          <a:srgbClr val="92CD4D"/>
        </a:soli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3600"/>
              <a:buNone/>
              <a:defRPr sz="36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4" name="Google Shape;54;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11"/>
          <p:cNvSpPr/>
          <p:nvPr/>
        </p:nvSpPr>
        <p:spPr>
          <a:xfrm>
            <a:off x="5567517" y="844240"/>
            <a:ext cx="4269519" cy="3501005"/>
          </a:xfrm>
          <a:custGeom>
            <a:avLst/>
            <a:gdLst/>
            <a:ahLst/>
            <a:cxnLst/>
            <a:rect l="l" t="t" r="r" b="b"/>
            <a:pathLst>
              <a:path w="8539037" h="7002010" extrusionOk="0">
                <a:moveTo>
                  <a:pt x="0" y="0"/>
                </a:moveTo>
                <a:lnTo>
                  <a:pt x="8539037" y="0"/>
                </a:lnTo>
                <a:lnTo>
                  <a:pt x="8539037" y="7002010"/>
                </a:lnTo>
                <a:lnTo>
                  <a:pt x="0" y="7002010"/>
                </a:lnTo>
                <a:lnTo>
                  <a:pt x="0" y="0"/>
                </a:lnTo>
                <a:close/>
              </a:path>
            </a:pathLst>
          </a:custGeom>
          <a:blipFill rotWithShape="1">
            <a:blip r:embed="rId2">
              <a:alphaModFix amt="10000"/>
            </a:blip>
            <a:stretch>
              <a:fillRect/>
            </a:stretch>
          </a:blip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 Light Blue">
  <p:cSld name="SECTION_HEADER_3_1_1_1">
    <p:bg>
      <p:bgPr>
        <a:solidFill>
          <a:srgbClr val="0BB8C6"/>
        </a:solidFill>
        <a:effectLst/>
      </p:bgPr>
    </p:bg>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3600"/>
              <a:buNone/>
              <a:defRPr sz="36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12"/>
          <p:cNvSpPr/>
          <p:nvPr/>
        </p:nvSpPr>
        <p:spPr>
          <a:xfrm>
            <a:off x="5567517" y="844240"/>
            <a:ext cx="4269519" cy="3501005"/>
          </a:xfrm>
          <a:custGeom>
            <a:avLst/>
            <a:gdLst/>
            <a:ahLst/>
            <a:cxnLst/>
            <a:rect l="l" t="t" r="r" b="b"/>
            <a:pathLst>
              <a:path w="8539037" h="7002010" extrusionOk="0">
                <a:moveTo>
                  <a:pt x="0" y="0"/>
                </a:moveTo>
                <a:lnTo>
                  <a:pt x="8539037" y="0"/>
                </a:lnTo>
                <a:lnTo>
                  <a:pt x="8539037" y="7002010"/>
                </a:lnTo>
                <a:lnTo>
                  <a:pt x="0" y="7002010"/>
                </a:lnTo>
                <a:lnTo>
                  <a:pt x="0" y="0"/>
                </a:lnTo>
                <a:close/>
              </a:path>
            </a:pathLst>
          </a:custGeom>
          <a:blipFill rotWithShape="1">
            <a:blip r:embed="rId2">
              <a:alphaModFix amt="10000"/>
            </a:blip>
            <a:stretch>
              <a:fillRect/>
            </a:stretch>
          </a:blip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 Red">
  <p:cSld name="SECTION_HEADER_3_1_1_1_1">
    <p:bg>
      <p:bgPr>
        <a:solidFill>
          <a:srgbClr val="ED182E"/>
        </a:solidFill>
        <a:effectLst/>
      </p:bgPr>
    </p:bg>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3600"/>
              <a:buNone/>
              <a:defRPr sz="36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2" name="Google Shape;62;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3"/>
          <p:cNvSpPr/>
          <p:nvPr/>
        </p:nvSpPr>
        <p:spPr>
          <a:xfrm>
            <a:off x="5567517" y="844240"/>
            <a:ext cx="4269519" cy="3501005"/>
          </a:xfrm>
          <a:custGeom>
            <a:avLst/>
            <a:gdLst/>
            <a:ahLst/>
            <a:cxnLst/>
            <a:rect l="l" t="t" r="r" b="b"/>
            <a:pathLst>
              <a:path w="8539037" h="7002010" extrusionOk="0">
                <a:moveTo>
                  <a:pt x="0" y="0"/>
                </a:moveTo>
                <a:lnTo>
                  <a:pt x="8539037" y="0"/>
                </a:lnTo>
                <a:lnTo>
                  <a:pt x="8539037" y="7002010"/>
                </a:lnTo>
                <a:lnTo>
                  <a:pt x="0" y="7002010"/>
                </a:lnTo>
                <a:lnTo>
                  <a:pt x="0" y="0"/>
                </a:lnTo>
                <a:close/>
              </a:path>
            </a:pathLst>
          </a:custGeom>
          <a:blipFill rotWithShape="1">
            <a:blip r:embed="rId2">
              <a:alphaModFix amt="10000"/>
            </a:blip>
            <a:stretch>
              <a:fillRect/>
            </a:stretch>
          </a:blip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 Color Blocks">
  <p:cSld name="SECTION_HEADER_3_1_1_1_1_2">
    <p:bg>
      <p:bgPr>
        <a:solidFill>
          <a:srgbClr val="2D3E6B"/>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66" name="Google Shape;66;p14"/>
          <p:cNvSpPr txBox="1">
            <a:spLocks noGrp="1"/>
          </p:cNvSpPr>
          <p:nvPr>
            <p:ph type="title"/>
          </p:nvPr>
        </p:nvSpPr>
        <p:spPr>
          <a:xfrm>
            <a:off x="304375" y="2429975"/>
            <a:ext cx="4406700" cy="841800"/>
          </a:xfrm>
          <a:prstGeom prst="rect">
            <a:avLst/>
          </a:prstGeom>
        </p:spPr>
        <p:txBody>
          <a:bodyPr spcFirstLastPara="1" wrap="square" lIns="91425" tIns="91425" rIns="91425" bIns="91425" anchor="t" anchorCtr="0">
            <a:normAutofit/>
          </a:bodyPr>
          <a:lstStyle>
            <a:lvl1pPr lvl="0">
              <a:spcBef>
                <a:spcPts val="0"/>
              </a:spcBef>
              <a:spcAft>
                <a:spcPts val="0"/>
              </a:spcAft>
              <a:buClr>
                <a:srgbClr val="E6E6E6"/>
              </a:buClr>
              <a:buSzPts val="2800"/>
              <a:buNone/>
              <a:defRPr>
                <a:solidFill>
                  <a:srgbClr val="E6E6E6"/>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4"/>
          <p:cNvSpPr txBox="1">
            <a:spLocks noGrp="1"/>
          </p:cNvSpPr>
          <p:nvPr>
            <p:ph type="subTitle" idx="1"/>
          </p:nvPr>
        </p:nvSpPr>
        <p:spPr>
          <a:xfrm>
            <a:off x="304375" y="3498325"/>
            <a:ext cx="4406700" cy="357300"/>
          </a:xfrm>
          <a:prstGeom prst="rect">
            <a:avLst/>
          </a:prstGeom>
        </p:spPr>
        <p:txBody>
          <a:bodyPr spcFirstLastPara="1" wrap="square" lIns="91425" tIns="91425" rIns="91425" bIns="91425" anchor="t" anchorCtr="0">
            <a:normAutofit lnSpcReduction="20000"/>
          </a:bodyPr>
          <a:lstStyle>
            <a:lvl1pPr lvl="0">
              <a:spcBef>
                <a:spcPts val="0"/>
              </a:spcBef>
              <a:spcAft>
                <a:spcPts val="0"/>
              </a:spcAft>
              <a:buClr>
                <a:srgbClr val="E6E6E6"/>
              </a:buClr>
              <a:buSzPts val="1200"/>
              <a:buNone/>
              <a:defRPr>
                <a:solidFill>
                  <a:srgbClr val="E6E6E6"/>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8" name="Google Shape;68;p14"/>
          <p:cNvSpPr/>
          <p:nvPr/>
        </p:nvSpPr>
        <p:spPr>
          <a:xfrm>
            <a:off x="5080000" y="0"/>
            <a:ext cx="2035800" cy="13848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69" name="Google Shape;69;p14"/>
          <p:cNvSpPr/>
          <p:nvPr/>
        </p:nvSpPr>
        <p:spPr>
          <a:xfrm>
            <a:off x="6666000" y="1512450"/>
            <a:ext cx="2478000" cy="1986000"/>
          </a:xfrm>
          <a:prstGeom prst="rect">
            <a:avLst/>
          </a:prstGeom>
          <a:solidFill>
            <a:schemeClr val="lt2"/>
          </a:solidFill>
          <a:ln w="9525"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0" name="Google Shape;70;p14"/>
          <p:cNvSpPr/>
          <p:nvPr/>
        </p:nvSpPr>
        <p:spPr>
          <a:xfrm>
            <a:off x="5080000" y="3613100"/>
            <a:ext cx="3090600" cy="1537200"/>
          </a:xfrm>
          <a:prstGeom prst="rect">
            <a:avLst/>
          </a:prstGeom>
          <a:solidFill>
            <a:srgbClr val="92CD4D"/>
          </a:solidFill>
          <a:ln w="9525" cap="flat" cmpd="sng">
            <a:solidFill>
              <a:srgbClr val="92CD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71" name="Google Shape;71;p14"/>
          <p:cNvSpPr/>
          <p:nvPr/>
        </p:nvSpPr>
        <p:spPr>
          <a:xfrm>
            <a:off x="585913" y="4207973"/>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
        <p:nvSpPr>
          <p:cNvPr id="72" name="Google Shape;72;p14"/>
          <p:cNvSpPr/>
          <p:nvPr/>
        </p:nvSpPr>
        <p:spPr>
          <a:xfrm>
            <a:off x="5074775" y="1499725"/>
            <a:ext cx="1479300" cy="1998600"/>
          </a:xfrm>
          <a:prstGeom prst="rect">
            <a:avLst/>
          </a:prstGeom>
          <a:solidFill>
            <a:srgbClr val="0BB8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3" name="Google Shape;73;p14"/>
          <p:cNvSpPr/>
          <p:nvPr/>
        </p:nvSpPr>
        <p:spPr>
          <a:xfrm>
            <a:off x="7243600" y="0"/>
            <a:ext cx="1900500" cy="1361700"/>
          </a:xfrm>
          <a:prstGeom prst="rect">
            <a:avLst/>
          </a:prstGeom>
          <a:solidFill>
            <a:srgbClr val="92CD4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74" name="Google Shape;74;p14"/>
          <p:cNvSpPr/>
          <p:nvPr/>
        </p:nvSpPr>
        <p:spPr>
          <a:xfrm>
            <a:off x="8265775" y="3606225"/>
            <a:ext cx="878100" cy="1537200"/>
          </a:xfrm>
          <a:prstGeom prst="rect">
            <a:avLst/>
          </a:prstGeom>
          <a:solidFill>
            <a:srgbClr val="ED182E"/>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 Image with Blue Gradient">
  <p:cSld name="SECTION_HEADER_3_1_1_1_1_1">
    <p:spTree>
      <p:nvGrpSpPr>
        <p:cNvPr id="1" name="Shape 75"/>
        <p:cNvGrpSpPr/>
        <p:nvPr/>
      </p:nvGrpSpPr>
      <p:grpSpPr>
        <a:xfrm>
          <a:off x="0" y="0"/>
          <a:ext cx="0" cy="0"/>
          <a:chOff x="0" y="0"/>
          <a:chExt cx="0" cy="0"/>
        </a:xfrm>
      </p:grpSpPr>
      <p:sp>
        <p:nvSpPr>
          <p:cNvPr id="76" name="Google Shape;76;p15"/>
          <p:cNvSpPr>
            <a:spLocks noGrp="1"/>
          </p:cNvSpPr>
          <p:nvPr>
            <p:ph type="pic" idx="2"/>
          </p:nvPr>
        </p:nvSpPr>
        <p:spPr>
          <a:xfrm>
            <a:off x="0" y="0"/>
            <a:ext cx="9144000" cy="5143500"/>
          </a:xfrm>
          <a:prstGeom prst="rect">
            <a:avLst/>
          </a:prstGeom>
          <a:noFill/>
          <a:ln>
            <a:noFill/>
          </a:ln>
        </p:spPr>
      </p:sp>
      <p:sp>
        <p:nvSpPr>
          <p:cNvPr id="77" name="Google Shape;77;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8" name="Google Shape;78;p15"/>
          <p:cNvSpPr/>
          <p:nvPr/>
        </p:nvSpPr>
        <p:spPr>
          <a:xfrm>
            <a:off x="5567517" y="844240"/>
            <a:ext cx="4269519" cy="3501005"/>
          </a:xfrm>
          <a:custGeom>
            <a:avLst/>
            <a:gdLst/>
            <a:ahLst/>
            <a:cxnLst/>
            <a:rect l="l" t="t" r="r" b="b"/>
            <a:pathLst>
              <a:path w="8539037" h="7002010" extrusionOk="0">
                <a:moveTo>
                  <a:pt x="0" y="0"/>
                </a:moveTo>
                <a:lnTo>
                  <a:pt x="8539037" y="0"/>
                </a:lnTo>
                <a:lnTo>
                  <a:pt x="8539037" y="7002010"/>
                </a:lnTo>
                <a:lnTo>
                  <a:pt x="0" y="7002010"/>
                </a:lnTo>
                <a:lnTo>
                  <a:pt x="0" y="0"/>
                </a:lnTo>
                <a:close/>
              </a:path>
            </a:pathLst>
          </a:custGeom>
          <a:blipFill rotWithShape="1">
            <a:blip r:embed="rId2">
              <a:alphaModFix amt="10000"/>
            </a:blip>
            <a:stretch>
              <a:fillRect/>
            </a:stretch>
          </a:blipFill>
          <a:ln>
            <a:noFill/>
          </a:ln>
        </p:spPr>
      </p:sp>
      <p:pic>
        <p:nvPicPr>
          <p:cNvPr id="79" name="Google Shape;79;p15"/>
          <p:cNvPicPr preferRelativeResize="0"/>
          <p:nvPr/>
        </p:nvPicPr>
        <p:blipFill rotWithShape="1">
          <a:blip r:embed="rId3">
            <a:alphaModFix/>
          </a:blip>
          <a:srcRect l="17125" t="38827" r="3629"/>
          <a:stretch/>
        </p:blipFill>
        <p:spPr>
          <a:xfrm>
            <a:off x="0" y="1332550"/>
            <a:ext cx="9144003" cy="3810951"/>
          </a:xfrm>
          <a:prstGeom prst="rect">
            <a:avLst/>
          </a:prstGeom>
          <a:noFill/>
          <a:ln>
            <a:noFill/>
          </a:ln>
        </p:spPr>
      </p:pic>
      <p:sp>
        <p:nvSpPr>
          <p:cNvPr id="80" name="Google Shape;80;p15"/>
          <p:cNvSpPr txBox="1"/>
          <p:nvPr/>
        </p:nvSpPr>
        <p:spPr>
          <a:xfrm>
            <a:off x="-4" y="3962100"/>
            <a:ext cx="9144000" cy="631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 sz="4100">
                <a:solidFill>
                  <a:schemeClr val="accent5"/>
                </a:solidFill>
                <a:latin typeface="Montserrat SemiBold"/>
                <a:ea typeface="Montserrat SemiBold"/>
                <a:cs typeface="Montserrat SemiBold"/>
                <a:sym typeface="Montserrat SemiBold"/>
              </a:rPr>
              <a:t>Section Title</a:t>
            </a:r>
            <a:endParaRPr sz="4100">
              <a:solidFill>
                <a:schemeClr val="accent5"/>
              </a:solidFill>
              <a:latin typeface="Montserrat SemiBold"/>
              <a:ea typeface="Montserrat SemiBold"/>
              <a:cs typeface="Montserrat SemiBold"/>
              <a:sym typeface="Montserrat SemiBo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with collage">
  <p:cSld name="SECTION_HEADER_2">
    <p:spTree>
      <p:nvGrpSpPr>
        <p:cNvPr id="1" name="Shape 81"/>
        <p:cNvGrpSpPr/>
        <p:nvPr/>
      </p:nvGrpSpPr>
      <p:grpSpPr>
        <a:xfrm>
          <a:off x="0" y="0"/>
          <a:ext cx="0" cy="0"/>
          <a:chOff x="0" y="0"/>
          <a:chExt cx="0" cy="0"/>
        </a:xfrm>
      </p:grpSpPr>
      <p:sp>
        <p:nvSpPr>
          <p:cNvPr id="82" name="Google Shape;8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16"/>
          <p:cNvSpPr>
            <a:spLocks noGrp="1"/>
          </p:cNvSpPr>
          <p:nvPr>
            <p:ph type="pic" idx="2"/>
          </p:nvPr>
        </p:nvSpPr>
        <p:spPr>
          <a:xfrm>
            <a:off x="6670275" y="1499725"/>
            <a:ext cx="2478000" cy="1998600"/>
          </a:xfrm>
          <a:prstGeom prst="rect">
            <a:avLst/>
          </a:prstGeom>
          <a:noFill/>
          <a:ln>
            <a:noFill/>
          </a:ln>
        </p:spPr>
      </p:sp>
      <p:sp>
        <p:nvSpPr>
          <p:cNvPr id="84" name="Google Shape;84;p16"/>
          <p:cNvSpPr>
            <a:spLocks noGrp="1"/>
          </p:cNvSpPr>
          <p:nvPr>
            <p:ph type="pic" idx="3"/>
          </p:nvPr>
        </p:nvSpPr>
        <p:spPr>
          <a:xfrm>
            <a:off x="6670275" y="3606225"/>
            <a:ext cx="1479300" cy="1537200"/>
          </a:xfrm>
          <a:prstGeom prst="rect">
            <a:avLst/>
          </a:prstGeom>
          <a:noFill/>
          <a:ln>
            <a:noFill/>
          </a:ln>
        </p:spPr>
      </p:sp>
      <p:sp>
        <p:nvSpPr>
          <p:cNvPr id="85" name="Google Shape;85;p16"/>
          <p:cNvSpPr>
            <a:spLocks noGrp="1"/>
          </p:cNvSpPr>
          <p:nvPr>
            <p:ph type="pic" idx="4"/>
          </p:nvPr>
        </p:nvSpPr>
        <p:spPr>
          <a:xfrm>
            <a:off x="5074775" y="4306550"/>
            <a:ext cx="1479300" cy="838200"/>
          </a:xfrm>
          <a:prstGeom prst="rect">
            <a:avLst/>
          </a:prstGeom>
          <a:noFill/>
          <a:ln>
            <a:noFill/>
          </a:ln>
        </p:spPr>
      </p:sp>
      <p:sp>
        <p:nvSpPr>
          <p:cNvPr id="86" name="Google Shape;86;p16"/>
          <p:cNvSpPr/>
          <p:nvPr/>
        </p:nvSpPr>
        <p:spPr>
          <a:xfrm>
            <a:off x="8265775" y="3606225"/>
            <a:ext cx="878100" cy="1537200"/>
          </a:xfrm>
          <a:prstGeom prst="rect">
            <a:avLst/>
          </a:prstGeom>
          <a:solidFill>
            <a:srgbClr val="ED182E"/>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7" name="Google Shape;87;p16"/>
          <p:cNvSpPr/>
          <p:nvPr/>
        </p:nvSpPr>
        <p:spPr>
          <a:xfrm>
            <a:off x="5074778" y="0"/>
            <a:ext cx="2037600" cy="1361700"/>
          </a:xfrm>
          <a:prstGeom prst="rect">
            <a:avLst/>
          </a:prstGeom>
          <a:solidFill>
            <a:srgbClr val="33477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8" name="Google Shape;88;p16"/>
          <p:cNvSpPr/>
          <p:nvPr/>
        </p:nvSpPr>
        <p:spPr>
          <a:xfrm>
            <a:off x="5074778" y="1499725"/>
            <a:ext cx="1479300" cy="2668800"/>
          </a:xfrm>
          <a:prstGeom prst="rect">
            <a:avLst/>
          </a:prstGeom>
          <a:solidFill>
            <a:srgbClr val="0BB8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89" name="Google Shape;89;p16"/>
          <p:cNvSpPr/>
          <p:nvPr/>
        </p:nvSpPr>
        <p:spPr>
          <a:xfrm>
            <a:off x="7243600" y="0"/>
            <a:ext cx="1900500" cy="1361700"/>
          </a:xfrm>
          <a:prstGeom prst="rect">
            <a:avLst/>
          </a:prstGeom>
          <a:solidFill>
            <a:srgbClr val="92CD4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90" name="Google Shape;90;p16"/>
          <p:cNvPicPr preferRelativeResize="0"/>
          <p:nvPr/>
        </p:nvPicPr>
        <p:blipFill>
          <a:blip r:embed="rId2">
            <a:alphaModFix/>
          </a:blip>
          <a:stretch>
            <a:fillRect/>
          </a:stretch>
        </p:blipFill>
        <p:spPr>
          <a:xfrm>
            <a:off x="390100" y="456029"/>
            <a:ext cx="423726" cy="423747"/>
          </a:xfrm>
          <a:prstGeom prst="rect">
            <a:avLst/>
          </a:prstGeom>
          <a:noFill/>
          <a:ln>
            <a:noFill/>
          </a:ln>
        </p:spPr>
      </p:pic>
      <p:sp>
        <p:nvSpPr>
          <p:cNvPr id="91" name="Google Shape;91;p16"/>
          <p:cNvSpPr txBox="1">
            <a:spLocks noGrp="1"/>
          </p:cNvSpPr>
          <p:nvPr>
            <p:ph type="title"/>
          </p:nvPr>
        </p:nvSpPr>
        <p:spPr>
          <a:xfrm>
            <a:off x="304375" y="2429975"/>
            <a:ext cx="4406700" cy="8418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2" name="Google Shape;92;p16"/>
          <p:cNvSpPr txBox="1">
            <a:spLocks noGrp="1"/>
          </p:cNvSpPr>
          <p:nvPr>
            <p:ph type="subTitle" idx="1"/>
          </p:nvPr>
        </p:nvSpPr>
        <p:spPr>
          <a:xfrm>
            <a:off x="304375" y="3498325"/>
            <a:ext cx="4152000" cy="357300"/>
          </a:xfrm>
          <a:prstGeom prst="rect">
            <a:avLst/>
          </a:prstGeom>
        </p:spPr>
        <p:txBody>
          <a:bodyPr spcFirstLastPara="1" wrap="square" lIns="91425" tIns="91425" rIns="91425" bIns="91425" anchor="t" anchorCtr="0">
            <a:normAutofit/>
          </a:bodyPr>
          <a:lstStyle>
            <a:lvl1pPr lvl="0">
              <a:spcBef>
                <a:spcPts val="0"/>
              </a:spcBef>
              <a:spcAft>
                <a:spcPts val="0"/>
              </a:spcAft>
              <a:buSzPts val="1200"/>
              <a:buNone/>
              <a:defRPr b="1"/>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with image dark">
  <p:cSld name="SECTION_HEADER_1">
    <p:bg>
      <p:bgPr>
        <a:solidFill>
          <a:schemeClr val="dk1"/>
        </a:solidFill>
        <a:effectLst/>
      </p:bgPr>
    </p:bg>
    <p:spTree>
      <p:nvGrpSpPr>
        <p:cNvPr id="1" name="Shape 93"/>
        <p:cNvGrpSpPr/>
        <p:nvPr/>
      </p:nvGrpSpPr>
      <p:grpSpPr>
        <a:xfrm>
          <a:off x="0" y="0"/>
          <a:ext cx="0" cy="0"/>
          <a:chOff x="0" y="0"/>
          <a:chExt cx="0" cy="0"/>
        </a:xfrm>
      </p:grpSpPr>
      <p:sp>
        <p:nvSpPr>
          <p:cNvPr id="94" name="Google Shape;94;p17"/>
          <p:cNvSpPr>
            <a:spLocks noGrp="1"/>
          </p:cNvSpPr>
          <p:nvPr>
            <p:ph type="pic" idx="2"/>
          </p:nvPr>
        </p:nvSpPr>
        <p:spPr>
          <a:xfrm>
            <a:off x="0" y="0"/>
            <a:ext cx="2609100" cy="5143500"/>
          </a:xfrm>
          <a:prstGeom prst="rect">
            <a:avLst/>
          </a:prstGeom>
          <a:noFill/>
          <a:ln>
            <a:noFill/>
          </a:ln>
        </p:spPr>
      </p:sp>
      <p:sp>
        <p:nvSpPr>
          <p:cNvPr id="95" name="Google Shape;95;p17"/>
          <p:cNvSpPr txBox="1">
            <a:spLocks noGrp="1"/>
          </p:cNvSpPr>
          <p:nvPr>
            <p:ph type="title"/>
          </p:nvPr>
        </p:nvSpPr>
        <p:spPr>
          <a:xfrm>
            <a:off x="2609125" y="2150850"/>
            <a:ext cx="6223200" cy="841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6" name="Google Shape;9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with image light">
  <p:cSld name="SECTION_HEADER_1_1">
    <p:bg>
      <p:bgPr>
        <a:solidFill>
          <a:schemeClr val="lt1"/>
        </a:solidFill>
        <a:effectLst/>
      </p:bgPr>
    </p:bg>
    <p:spTree>
      <p:nvGrpSpPr>
        <p:cNvPr id="1" name="Shape 97"/>
        <p:cNvGrpSpPr/>
        <p:nvPr/>
      </p:nvGrpSpPr>
      <p:grpSpPr>
        <a:xfrm>
          <a:off x="0" y="0"/>
          <a:ext cx="0" cy="0"/>
          <a:chOff x="0" y="0"/>
          <a:chExt cx="0" cy="0"/>
        </a:xfrm>
      </p:grpSpPr>
      <p:sp>
        <p:nvSpPr>
          <p:cNvPr id="98" name="Google Shape;98;p18"/>
          <p:cNvSpPr>
            <a:spLocks noGrp="1"/>
          </p:cNvSpPr>
          <p:nvPr>
            <p:ph type="pic" idx="2"/>
          </p:nvPr>
        </p:nvSpPr>
        <p:spPr>
          <a:xfrm>
            <a:off x="0" y="0"/>
            <a:ext cx="2609100" cy="5143500"/>
          </a:xfrm>
          <a:prstGeom prst="rect">
            <a:avLst/>
          </a:prstGeom>
          <a:noFill/>
          <a:ln>
            <a:noFill/>
          </a:ln>
        </p:spPr>
      </p:sp>
      <p:sp>
        <p:nvSpPr>
          <p:cNvPr id="99" name="Google Shape;99;p18"/>
          <p:cNvSpPr txBox="1">
            <a:spLocks noGrp="1"/>
          </p:cNvSpPr>
          <p:nvPr>
            <p:ph type="title"/>
          </p:nvPr>
        </p:nvSpPr>
        <p:spPr>
          <a:xfrm>
            <a:off x="2609125" y="2150850"/>
            <a:ext cx="6223200" cy="8418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0" name="Google Shape;10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 name="Google Shape;103;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04" name="Google Shape;104;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7" name="Google Shape;107;p2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08" name="Google Shape;108;p2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09" name="Google Shape;10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with image">
  <p:cSld name="TITLE_1">
    <p:bg>
      <p:bgPr>
        <a:solidFill>
          <a:schemeClr val="dk1"/>
        </a:solidFill>
        <a:effectLst/>
      </p:bgPr>
    </p:bg>
    <p:spTree>
      <p:nvGrpSpPr>
        <p:cNvPr id="1" name="Shape 16"/>
        <p:cNvGrpSpPr/>
        <p:nvPr/>
      </p:nvGrpSpPr>
      <p:grpSpPr>
        <a:xfrm>
          <a:off x="0" y="0"/>
          <a:ext cx="0" cy="0"/>
          <a:chOff x="0" y="0"/>
          <a:chExt cx="0" cy="0"/>
        </a:xfrm>
      </p:grpSpPr>
      <p:sp>
        <p:nvSpPr>
          <p:cNvPr id="17" name="Google Shape;17;p3"/>
          <p:cNvSpPr>
            <a:spLocks noGrp="1"/>
          </p:cNvSpPr>
          <p:nvPr>
            <p:ph type="pic" idx="2"/>
          </p:nvPr>
        </p:nvSpPr>
        <p:spPr>
          <a:xfrm>
            <a:off x="0" y="0"/>
            <a:ext cx="9144000" cy="5143500"/>
          </a:xfrm>
          <a:prstGeom prst="rect">
            <a:avLst/>
          </a:prstGeom>
          <a:noFill/>
          <a:ln>
            <a:noFill/>
          </a:ln>
        </p:spPr>
      </p:sp>
      <p:sp>
        <p:nvSpPr>
          <p:cNvPr id="18" name="Google Shape;18;p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2"/>
              </a:buClr>
              <a:buSzPts val="4100"/>
              <a:buNone/>
              <a:defRPr sz="4100">
                <a:solidFill>
                  <a:schemeClr val="lt2"/>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
        <p:nvSpPr>
          <p:cNvPr id="19" name="Google Shape;19;p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2"/>
              </a:buClr>
              <a:buSzPts val="2800"/>
              <a:buNone/>
              <a:defRPr sz="2800">
                <a:solidFill>
                  <a:schemeClr val="lt2"/>
                </a:solidFill>
              </a:defRPr>
            </a:lvl1pPr>
            <a:lvl2pPr lvl="1" algn="ctr" rtl="0">
              <a:lnSpc>
                <a:spcPct val="100000"/>
              </a:lnSpc>
              <a:spcBef>
                <a:spcPts val="0"/>
              </a:spcBef>
              <a:spcAft>
                <a:spcPts val="0"/>
              </a:spcAft>
              <a:buClr>
                <a:schemeClr val="lt2"/>
              </a:buClr>
              <a:buSzPts val="2800"/>
              <a:buNone/>
              <a:defRPr sz="2800">
                <a:solidFill>
                  <a:schemeClr val="lt2"/>
                </a:solidFill>
              </a:defRPr>
            </a:lvl2pPr>
            <a:lvl3pPr lvl="2" algn="ctr" rtl="0">
              <a:lnSpc>
                <a:spcPct val="100000"/>
              </a:lnSpc>
              <a:spcBef>
                <a:spcPts val="0"/>
              </a:spcBef>
              <a:spcAft>
                <a:spcPts val="0"/>
              </a:spcAft>
              <a:buClr>
                <a:schemeClr val="lt2"/>
              </a:buClr>
              <a:buSzPts val="2800"/>
              <a:buNone/>
              <a:defRPr sz="2800">
                <a:solidFill>
                  <a:schemeClr val="lt2"/>
                </a:solidFill>
              </a:defRPr>
            </a:lvl3pPr>
            <a:lvl4pPr lvl="3" algn="ctr" rtl="0">
              <a:lnSpc>
                <a:spcPct val="100000"/>
              </a:lnSpc>
              <a:spcBef>
                <a:spcPts val="0"/>
              </a:spcBef>
              <a:spcAft>
                <a:spcPts val="0"/>
              </a:spcAft>
              <a:buClr>
                <a:schemeClr val="lt2"/>
              </a:buClr>
              <a:buSzPts val="2800"/>
              <a:buNone/>
              <a:defRPr sz="2800">
                <a:solidFill>
                  <a:schemeClr val="lt2"/>
                </a:solidFill>
              </a:defRPr>
            </a:lvl4pPr>
            <a:lvl5pPr lvl="4" algn="ctr" rtl="0">
              <a:lnSpc>
                <a:spcPct val="100000"/>
              </a:lnSpc>
              <a:spcBef>
                <a:spcPts val="0"/>
              </a:spcBef>
              <a:spcAft>
                <a:spcPts val="0"/>
              </a:spcAft>
              <a:buClr>
                <a:schemeClr val="lt2"/>
              </a:buClr>
              <a:buSzPts val="2800"/>
              <a:buNone/>
              <a:defRPr sz="2800">
                <a:solidFill>
                  <a:schemeClr val="lt2"/>
                </a:solidFill>
              </a:defRPr>
            </a:lvl5pPr>
            <a:lvl6pPr lvl="5" algn="ctr" rtl="0">
              <a:lnSpc>
                <a:spcPct val="100000"/>
              </a:lnSpc>
              <a:spcBef>
                <a:spcPts val="0"/>
              </a:spcBef>
              <a:spcAft>
                <a:spcPts val="0"/>
              </a:spcAft>
              <a:buClr>
                <a:schemeClr val="lt2"/>
              </a:buClr>
              <a:buSzPts val="2800"/>
              <a:buNone/>
              <a:defRPr sz="2800">
                <a:solidFill>
                  <a:schemeClr val="lt2"/>
                </a:solidFill>
              </a:defRPr>
            </a:lvl6pPr>
            <a:lvl7pPr lvl="6" algn="ctr" rtl="0">
              <a:lnSpc>
                <a:spcPct val="100000"/>
              </a:lnSpc>
              <a:spcBef>
                <a:spcPts val="0"/>
              </a:spcBef>
              <a:spcAft>
                <a:spcPts val="0"/>
              </a:spcAft>
              <a:buClr>
                <a:schemeClr val="lt2"/>
              </a:buClr>
              <a:buSzPts val="2800"/>
              <a:buNone/>
              <a:defRPr sz="2800">
                <a:solidFill>
                  <a:schemeClr val="lt2"/>
                </a:solidFill>
              </a:defRPr>
            </a:lvl7pPr>
            <a:lvl8pPr lvl="7" algn="ctr" rtl="0">
              <a:lnSpc>
                <a:spcPct val="100000"/>
              </a:lnSpc>
              <a:spcBef>
                <a:spcPts val="0"/>
              </a:spcBef>
              <a:spcAft>
                <a:spcPts val="0"/>
              </a:spcAft>
              <a:buClr>
                <a:schemeClr val="lt2"/>
              </a:buClr>
              <a:buSzPts val="2800"/>
              <a:buNone/>
              <a:defRPr sz="2800">
                <a:solidFill>
                  <a:schemeClr val="lt2"/>
                </a:solidFill>
              </a:defRPr>
            </a:lvl8pPr>
            <a:lvl9pPr lvl="8" algn="ctr" rtl="0">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p3"/>
          <p:cNvSpPr/>
          <p:nvPr/>
        </p:nvSpPr>
        <p:spPr>
          <a:xfrm>
            <a:off x="3436043" y="954625"/>
            <a:ext cx="2271914" cy="209743"/>
          </a:xfrm>
          <a:custGeom>
            <a:avLst/>
            <a:gdLst/>
            <a:ahLst/>
            <a:cxnLst/>
            <a:rect l="l" t="t" r="r" b="b"/>
            <a:pathLst>
              <a:path w="4543827" h="419487" extrusionOk="0">
                <a:moveTo>
                  <a:pt x="0" y="0"/>
                </a:moveTo>
                <a:lnTo>
                  <a:pt x="4543828" y="0"/>
                </a:lnTo>
                <a:lnTo>
                  <a:pt x="4543828" y="419487"/>
                </a:lnTo>
                <a:lnTo>
                  <a:pt x="0" y="419487"/>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2" name="Google Shape;11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311700" y="555600"/>
            <a:ext cx="33906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8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15" name="Google Shape;115;p2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16" name="Google Shape;11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1">
  <p:cSld name="ONE_COLUMN_TEXT_2">
    <p:spTree>
      <p:nvGrpSpPr>
        <p:cNvPr id="1" name="Shape 117"/>
        <p:cNvGrpSpPr/>
        <p:nvPr/>
      </p:nvGrpSpPr>
      <p:grpSpPr>
        <a:xfrm>
          <a:off x="0" y="0"/>
          <a:ext cx="0" cy="0"/>
          <a:chOff x="0" y="0"/>
          <a:chExt cx="0" cy="0"/>
        </a:xfrm>
      </p:grpSpPr>
      <p:sp>
        <p:nvSpPr>
          <p:cNvPr id="118" name="Google Shape;118;p23"/>
          <p:cNvSpPr>
            <a:spLocks noGrp="1"/>
          </p:cNvSpPr>
          <p:nvPr>
            <p:ph type="pic" idx="2"/>
          </p:nvPr>
        </p:nvSpPr>
        <p:spPr>
          <a:xfrm>
            <a:off x="0" y="0"/>
            <a:ext cx="3241500" cy="5143500"/>
          </a:xfrm>
          <a:prstGeom prst="rect">
            <a:avLst/>
          </a:prstGeom>
          <a:noFill/>
          <a:ln>
            <a:noFill/>
          </a:ln>
        </p:spPr>
      </p:sp>
      <p:sp>
        <p:nvSpPr>
          <p:cNvPr id="119" name="Google Shape;119;p23"/>
          <p:cNvSpPr txBox="1">
            <a:spLocks noGrp="1"/>
          </p:cNvSpPr>
          <p:nvPr>
            <p:ph type="title"/>
          </p:nvPr>
        </p:nvSpPr>
        <p:spPr>
          <a:xfrm>
            <a:off x="3550175" y="1662125"/>
            <a:ext cx="49224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0" name="Google Shape;120;p23"/>
          <p:cNvSpPr txBox="1">
            <a:spLocks noGrp="1"/>
          </p:cNvSpPr>
          <p:nvPr>
            <p:ph type="body" idx="1"/>
          </p:nvPr>
        </p:nvSpPr>
        <p:spPr>
          <a:xfrm>
            <a:off x="3550175" y="2417825"/>
            <a:ext cx="4922400" cy="21513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21" name="Google Shape;12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2" name="Google Shape;122;p23"/>
          <p:cNvPicPr preferRelativeResize="0"/>
          <p:nvPr/>
        </p:nvPicPr>
        <p:blipFill>
          <a:blip r:embed="rId2">
            <a:alphaModFix/>
          </a:blip>
          <a:stretch>
            <a:fillRect/>
          </a:stretch>
        </p:blipFill>
        <p:spPr>
          <a:xfrm>
            <a:off x="8174063" y="249275"/>
            <a:ext cx="487450" cy="4874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with collage 1">
  <p:cSld name="ONE_COLUMN_TEXT_1">
    <p:spTree>
      <p:nvGrpSpPr>
        <p:cNvPr id="1" name="Shape 123"/>
        <p:cNvGrpSpPr/>
        <p:nvPr/>
      </p:nvGrpSpPr>
      <p:grpSpPr>
        <a:xfrm>
          <a:off x="0" y="0"/>
          <a:ext cx="0" cy="0"/>
          <a:chOff x="0" y="0"/>
          <a:chExt cx="0" cy="0"/>
        </a:xfrm>
      </p:grpSpPr>
      <p:sp>
        <p:nvSpPr>
          <p:cNvPr id="124" name="Google Shape;124;p24"/>
          <p:cNvSpPr>
            <a:spLocks noGrp="1"/>
          </p:cNvSpPr>
          <p:nvPr>
            <p:ph type="pic" idx="2"/>
          </p:nvPr>
        </p:nvSpPr>
        <p:spPr>
          <a:xfrm>
            <a:off x="5074675" y="3613125"/>
            <a:ext cx="3081600" cy="1537200"/>
          </a:xfrm>
          <a:prstGeom prst="rect">
            <a:avLst/>
          </a:prstGeom>
          <a:noFill/>
          <a:ln>
            <a:noFill/>
          </a:ln>
        </p:spPr>
      </p:sp>
      <p:sp>
        <p:nvSpPr>
          <p:cNvPr id="125" name="Google Shape;125;p24"/>
          <p:cNvSpPr>
            <a:spLocks noGrp="1"/>
          </p:cNvSpPr>
          <p:nvPr>
            <p:ph type="pic" idx="3"/>
          </p:nvPr>
        </p:nvSpPr>
        <p:spPr>
          <a:xfrm>
            <a:off x="6665750" y="1499725"/>
            <a:ext cx="2478000" cy="1998600"/>
          </a:xfrm>
          <a:prstGeom prst="rect">
            <a:avLst/>
          </a:prstGeom>
          <a:noFill/>
          <a:ln>
            <a:noFill/>
          </a:ln>
        </p:spPr>
      </p:sp>
      <p:sp>
        <p:nvSpPr>
          <p:cNvPr id="126" name="Google Shape;126;p24"/>
          <p:cNvSpPr>
            <a:spLocks noGrp="1"/>
          </p:cNvSpPr>
          <p:nvPr>
            <p:ph type="pic" idx="4"/>
          </p:nvPr>
        </p:nvSpPr>
        <p:spPr>
          <a:xfrm>
            <a:off x="5074675" y="0"/>
            <a:ext cx="2006100" cy="1361700"/>
          </a:xfrm>
          <a:prstGeom prst="rect">
            <a:avLst/>
          </a:prstGeom>
          <a:noFill/>
          <a:ln>
            <a:noFill/>
          </a:ln>
        </p:spPr>
      </p:sp>
      <p:sp>
        <p:nvSpPr>
          <p:cNvPr id="127" name="Google Shape;12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8" name="Google Shape;128;p24"/>
          <p:cNvPicPr preferRelativeResize="0"/>
          <p:nvPr/>
        </p:nvPicPr>
        <p:blipFill>
          <a:blip r:embed="rId2">
            <a:alphaModFix/>
          </a:blip>
          <a:stretch>
            <a:fillRect/>
          </a:stretch>
        </p:blipFill>
        <p:spPr>
          <a:xfrm>
            <a:off x="390100" y="456029"/>
            <a:ext cx="423726" cy="423747"/>
          </a:xfrm>
          <a:prstGeom prst="rect">
            <a:avLst/>
          </a:prstGeom>
          <a:noFill/>
          <a:ln>
            <a:noFill/>
          </a:ln>
        </p:spPr>
      </p:pic>
      <p:sp>
        <p:nvSpPr>
          <p:cNvPr id="129" name="Google Shape;129;p24"/>
          <p:cNvSpPr txBox="1">
            <a:spLocks noGrp="1"/>
          </p:cNvSpPr>
          <p:nvPr>
            <p:ph type="title"/>
          </p:nvPr>
        </p:nvSpPr>
        <p:spPr>
          <a:xfrm>
            <a:off x="304375" y="2429975"/>
            <a:ext cx="4406700" cy="8418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30" name="Google Shape;130;p24"/>
          <p:cNvSpPr txBox="1">
            <a:spLocks noGrp="1"/>
          </p:cNvSpPr>
          <p:nvPr>
            <p:ph type="subTitle" idx="1"/>
          </p:nvPr>
        </p:nvSpPr>
        <p:spPr>
          <a:xfrm>
            <a:off x="304375" y="3498325"/>
            <a:ext cx="4406700" cy="357300"/>
          </a:xfrm>
          <a:prstGeom prst="rect">
            <a:avLst/>
          </a:prstGeom>
        </p:spPr>
        <p:txBody>
          <a:bodyPr spcFirstLastPara="1" wrap="square" lIns="91425" tIns="91425" rIns="91425" bIns="91425" anchor="t" anchorCtr="0">
            <a:normAutofit/>
          </a:bodyPr>
          <a:lstStyle>
            <a:lvl1pPr lvl="0" rtl="0">
              <a:spcBef>
                <a:spcPts val="0"/>
              </a:spcBef>
              <a:spcAft>
                <a:spcPts val="0"/>
              </a:spcAft>
              <a:buSzPts val="1200"/>
              <a:buNone/>
              <a:defRPr b="1"/>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31" name="Google Shape;131;p24"/>
          <p:cNvSpPr txBox="1">
            <a:spLocks noGrp="1"/>
          </p:cNvSpPr>
          <p:nvPr>
            <p:ph type="body" idx="5"/>
          </p:nvPr>
        </p:nvSpPr>
        <p:spPr>
          <a:xfrm>
            <a:off x="304375" y="4082175"/>
            <a:ext cx="4406700" cy="4236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132" name="Google Shape;132;p24"/>
          <p:cNvSpPr/>
          <p:nvPr/>
        </p:nvSpPr>
        <p:spPr>
          <a:xfrm>
            <a:off x="5074775" y="1499725"/>
            <a:ext cx="1479300" cy="1998600"/>
          </a:xfrm>
          <a:prstGeom prst="rect">
            <a:avLst/>
          </a:prstGeom>
          <a:solidFill>
            <a:srgbClr val="0BB8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3" name="Google Shape;133;p24"/>
          <p:cNvSpPr/>
          <p:nvPr/>
        </p:nvSpPr>
        <p:spPr>
          <a:xfrm>
            <a:off x="7243600" y="0"/>
            <a:ext cx="1900500" cy="1361700"/>
          </a:xfrm>
          <a:prstGeom prst="rect">
            <a:avLst/>
          </a:prstGeom>
          <a:solidFill>
            <a:srgbClr val="92CD4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34" name="Google Shape;134;p24"/>
          <p:cNvSpPr/>
          <p:nvPr/>
        </p:nvSpPr>
        <p:spPr>
          <a:xfrm>
            <a:off x="8265775" y="3606225"/>
            <a:ext cx="878100" cy="1537200"/>
          </a:xfrm>
          <a:prstGeom prst="rect">
            <a:avLst/>
          </a:prstGeom>
          <a:solidFill>
            <a:srgbClr val="ED182E"/>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with collage 2">
  <p:cSld name="ONE_COLUMN_TEXT_1_1">
    <p:spTree>
      <p:nvGrpSpPr>
        <p:cNvPr id="1" name="Shape 135"/>
        <p:cNvGrpSpPr/>
        <p:nvPr/>
      </p:nvGrpSpPr>
      <p:grpSpPr>
        <a:xfrm>
          <a:off x="0" y="0"/>
          <a:ext cx="0" cy="0"/>
          <a:chOff x="0" y="0"/>
          <a:chExt cx="0" cy="0"/>
        </a:xfrm>
      </p:grpSpPr>
      <p:sp>
        <p:nvSpPr>
          <p:cNvPr id="136" name="Google Shape;136;p25"/>
          <p:cNvSpPr>
            <a:spLocks noGrp="1"/>
          </p:cNvSpPr>
          <p:nvPr>
            <p:ph type="pic" idx="2"/>
          </p:nvPr>
        </p:nvSpPr>
        <p:spPr>
          <a:xfrm>
            <a:off x="5079475" y="4301700"/>
            <a:ext cx="1490400" cy="841800"/>
          </a:xfrm>
          <a:prstGeom prst="rect">
            <a:avLst/>
          </a:prstGeom>
          <a:noFill/>
          <a:ln>
            <a:noFill/>
          </a:ln>
        </p:spPr>
      </p:sp>
      <p:sp>
        <p:nvSpPr>
          <p:cNvPr id="137" name="Google Shape;137;p25"/>
          <p:cNvSpPr>
            <a:spLocks noGrp="1"/>
          </p:cNvSpPr>
          <p:nvPr>
            <p:ph type="pic" idx="3"/>
          </p:nvPr>
        </p:nvSpPr>
        <p:spPr>
          <a:xfrm>
            <a:off x="6665925" y="3606275"/>
            <a:ext cx="1560900" cy="1537200"/>
          </a:xfrm>
          <a:prstGeom prst="rect">
            <a:avLst/>
          </a:prstGeom>
          <a:noFill/>
          <a:ln>
            <a:noFill/>
          </a:ln>
        </p:spPr>
      </p:sp>
      <p:sp>
        <p:nvSpPr>
          <p:cNvPr id="138" name="Google Shape;138;p25"/>
          <p:cNvSpPr>
            <a:spLocks noGrp="1"/>
          </p:cNvSpPr>
          <p:nvPr>
            <p:ph type="pic" idx="4"/>
          </p:nvPr>
        </p:nvSpPr>
        <p:spPr>
          <a:xfrm>
            <a:off x="6665925" y="1484725"/>
            <a:ext cx="2478000" cy="1998600"/>
          </a:xfrm>
          <a:prstGeom prst="rect">
            <a:avLst/>
          </a:prstGeom>
          <a:noFill/>
          <a:ln>
            <a:noFill/>
          </a:ln>
        </p:spPr>
      </p:sp>
      <p:sp>
        <p:nvSpPr>
          <p:cNvPr id="139" name="Google Shape;139;p25"/>
          <p:cNvSpPr>
            <a:spLocks noGrp="1"/>
          </p:cNvSpPr>
          <p:nvPr>
            <p:ph type="pic" idx="5"/>
          </p:nvPr>
        </p:nvSpPr>
        <p:spPr>
          <a:xfrm>
            <a:off x="7243550" y="0"/>
            <a:ext cx="1900500" cy="1361700"/>
          </a:xfrm>
          <a:prstGeom prst="rect">
            <a:avLst/>
          </a:prstGeom>
          <a:noFill/>
          <a:ln>
            <a:noFill/>
          </a:ln>
        </p:spPr>
      </p:sp>
      <p:sp>
        <p:nvSpPr>
          <p:cNvPr id="140" name="Google Shape;140;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1" name="Google Shape;141;p25"/>
          <p:cNvPicPr preferRelativeResize="0"/>
          <p:nvPr/>
        </p:nvPicPr>
        <p:blipFill>
          <a:blip r:embed="rId2">
            <a:alphaModFix/>
          </a:blip>
          <a:stretch>
            <a:fillRect/>
          </a:stretch>
        </p:blipFill>
        <p:spPr>
          <a:xfrm>
            <a:off x="390100" y="456029"/>
            <a:ext cx="423726" cy="423747"/>
          </a:xfrm>
          <a:prstGeom prst="rect">
            <a:avLst/>
          </a:prstGeom>
          <a:noFill/>
          <a:ln>
            <a:noFill/>
          </a:ln>
        </p:spPr>
      </p:pic>
      <p:sp>
        <p:nvSpPr>
          <p:cNvPr id="142" name="Google Shape;142;p25"/>
          <p:cNvSpPr txBox="1">
            <a:spLocks noGrp="1"/>
          </p:cNvSpPr>
          <p:nvPr>
            <p:ph type="title"/>
          </p:nvPr>
        </p:nvSpPr>
        <p:spPr>
          <a:xfrm>
            <a:off x="304375" y="2429975"/>
            <a:ext cx="4406700" cy="8418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43" name="Google Shape;143;p25"/>
          <p:cNvSpPr txBox="1">
            <a:spLocks noGrp="1"/>
          </p:cNvSpPr>
          <p:nvPr>
            <p:ph type="subTitle" idx="1"/>
          </p:nvPr>
        </p:nvSpPr>
        <p:spPr>
          <a:xfrm>
            <a:off x="304375" y="3498325"/>
            <a:ext cx="4406700" cy="357300"/>
          </a:xfrm>
          <a:prstGeom prst="rect">
            <a:avLst/>
          </a:prstGeom>
        </p:spPr>
        <p:txBody>
          <a:bodyPr spcFirstLastPara="1" wrap="square" lIns="91425" tIns="91425" rIns="91425" bIns="91425" anchor="t" anchorCtr="0">
            <a:normAutofit/>
          </a:bodyPr>
          <a:lstStyle>
            <a:lvl1pPr lvl="0" rtl="0">
              <a:spcBef>
                <a:spcPts val="0"/>
              </a:spcBef>
              <a:spcAft>
                <a:spcPts val="0"/>
              </a:spcAft>
              <a:buSzPts val="1200"/>
              <a:buNone/>
              <a:defRPr b="1"/>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44" name="Google Shape;144;p25"/>
          <p:cNvSpPr txBox="1">
            <a:spLocks noGrp="1"/>
          </p:cNvSpPr>
          <p:nvPr>
            <p:ph type="body" idx="6"/>
          </p:nvPr>
        </p:nvSpPr>
        <p:spPr>
          <a:xfrm>
            <a:off x="304375" y="4082175"/>
            <a:ext cx="4406700" cy="423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a:lvl1pPr>
            <a:lvl2pPr marL="914400" lvl="1" indent="-304800" rtl="0">
              <a:spcBef>
                <a:spcPts val="0"/>
              </a:spcBef>
              <a:spcAft>
                <a:spcPts val="0"/>
              </a:spcAft>
              <a:buSzPts val="12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304800" rtl="0">
              <a:spcBef>
                <a:spcPts val="0"/>
              </a:spcBef>
              <a:spcAft>
                <a:spcPts val="0"/>
              </a:spcAft>
              <a:buSzPts val="12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145" name="Google Shape;145;p25"/>
          <p:cNvSpPr/>
          <p:nvPr/>
        </p:nvSpPr>
        <p:spPr>
          <a:xfrm>
            <a:off x="5074778" y="0"/>
            <a:ext cx="2037600" cy="1361700"/>
          </a:xfrm>
          <a:prstGeom prst="rect">
            <a:avLst/>
          </a:prstGeom>
          <a:solidFill>
            <a:srgbClr val="33477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6" name="Google Shape;146;p25"/>
          <p:cNvSpPr/>
          <p:nvPr/>
        </p:nvSpPr>
        <p:spPr>
          <a:xfrm>
            <a:off x="5074778" y="1499725"/>
            <a:ext cx="1479300" cy="2668800"/>
          </a:xfrm>
          <a:prstGeom prst="rect">
            <a:avLst/>
          </a:prstGeom>
          <a:solidFill>
            <a:srgbClr val="FFAB4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47" name="Google Shape;147;p25"/>
          <p:cNvSpPr/>
          <p:nvPr/>
        </p:nvSpPr>
        <p:spPr>
          <a:xfrm>
            <a:off x="8265775" y="3606225"/>
            <a:ext cx="878100" cy="1537200"/>
          </a:xfrm>
          <a:prstGeom prst="rect">
            <a:avLst/>
          </a:prstGeom>
          <a:solidFill>
            <a:srgbClr val="ED182E"/>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with collage 3">
  <p:cSld name="ONE_COLUMN_TEXT_1_1_1">
    <p:spTree>
      <p:nvGrpSpPr>
        <p:cNvPr id="1" name="Shape 148"/>
        <p:cNvGrpSpPr/>
        <p:nvPr/>
      </p:nvGrpSpPr>
      <p:grpSpPr>
        <a:xfrm>
          <a:off x="0" y="0"/>
          <a:ext cx="0" cy="0"/>
          <a:chOff x="0" y="0"/>
          <a:chExt cx="0" cy="0"/>
        </a:xfrm>
      </p:grpSpPr>
      <p:sp>
        <p:nvSpPr>
          <p:cNvPr id="149" name="Google Shape;149;p26"/>
          <p:cNvSpPr>
            <a:spLocks noGrp="1"/>
          </p:cNvSpPr>
          <p:nvPr>
            <p:ph type="pic" idx="2"/>
          </p:nvPr>
        </p:nvSpPr>
        <p:spPr>
          <a:xfrm>
            <a:off x="5074775" y="4301675"/>
            <a:ext cx="1479300" cy="841800"/>
          </a:xfrm>
          <a:prstGeom prst="rect">
            <a:avLst/>
          </a:prstGeom>
          <a:noFill/>
          <a:ln>
            <a:noFill/>
          </a:ln>
        </p:spPr>
      </p:sp>
      <p:sp>
        <p:nvSpPr>
          <p:cNvPr id="150" name="Google Shape;150;p26"/>
          <p:cNvSpPr>
            <a:spLocks noGrp="1"/>
          </p:cNvSpPr>
          <p:nvPr>
            <p:ph type="pic" idx="3"/>
          </p:nvPr>
        </p:nvSpPr>
        <p:spPr>
          <a:xfrm>
            <a:off x="6665750" y="3613125"/>
            <a:ext cx="1490400" cy="1537200"/>
          </a:xfrm>
          <a:prstGeom prst="rect">
            <a:avLst/>
          </a:prstGeom>
          <a:noFill/>
          <a:ln>
            <a:noFill/>
          </a:ln>
        </p:spPr>
      </p:sp>
      <p:sp>
        <p:nvSpPr>
          <p:cNvPr id="151" name="Google Shape;151;p26"/>
          <p:cNvSpPr>
            <a:spLocks noGrp="1"/>
          </p:cNvSpPr>
          <p:nvPr>
            <p:ph type="pic" idx="4"/>
          </p:nvPr>
        </p:nvSpPr>
        <p:spPr>
          <a:xfrm>
            <a:off x="6665750" y="0"/>
            <a:ext cx="2478300" cy="3515100"/>
          </a:xfrm>
          <a:prstGeom prst="rect">
            <a:avLst/>
          </a:prstGeom>
          <a:noFill/>
          <a:ln>
            <a:noFill/>
          </a:ln>
        </p:spPr>
      </p:sp>
      <p:sp>
        <p:nvSpPr>
          <p:cNvPr id="152" name="Google Shape;15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3" name="Google Shape;153;p26"/>
          <p:cNvPicPr preferRelativeResize="0"/>
          <p:nvPr/>
        </p:nvPicPr>
        <p:blipFill>
          <a:blip r:embed="rId2">
            <a:alphaModFix/>
          </a:blip>
          <a:stretch>
            <a:fillRect/>
          </a:stretch>
        </p:blipFill>
        <p:spPr>
          <a:xfrm>
            <a:off x="390100" y="456029"/>
            <a:ext cx="423726" cy="423747"/>
          </a:xfrm>
          <a:prstGeom prst="rect">
            <a:avLst/>
          </a:prstGeom>
          <a:noFill/>
          <a:ln>
            <a:noFill/>
          </a:ln>
        </p:spPr>
      </p:pic>
      <p:sp>
        <p:nvSpPr>
          <p:cNvPr id="154" name="Google Shape;154;p26"/>
          <p:cNvSpPr txBox="1">
            <a:spLocks noGrp="1"/>
          </p:cNvSpPr>
          <p:nvPr>
            <p:ph type="title"/>
          </p:nvPr>
        </p:nvSpPr>
        <p:spPr>
          <a:xfrm>
            <a:off x="304375" y="2429975"/>
            <a:ext cx="4406700" cy="8418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5" name="Google Shape;155;p26"/>
          <p:cNvSpPr txBox="1">
            <a:spLocks noGrp="1"/>
          </p:cNvSpPr>
          <p:nvPr>
            <p:ph type="subTitle" idx="1"/>
          </p:nvPr>
        </p:nvSpPr>
        <p:spPr>
          <a:xfrm>
            <a:off x="304375" y="3498325"/>
            <a:ext cx="4406700" cy="357300"/>
          </a:xfrm>
          <a:prstGeom prst="rect">
            <a:avLst/>
          </a:prstGeom>
        </p:spPr>
        <p:txBody>
          <a:bodyPr spcFirstLastPara="1" wrap="square" lIns="91425" tIns="91425" rIns="91425" bIns="91425" anchor="t" anchorCtr="0">
            <a:normAutofit/>
          </a:bodyPr>
          <a:lstStyle>
            <a:lvl1pPr lvl="0" rtl="0">
              <a:spcBef>
                <a:spcPts val="0"/>
              </a:spcBef>
              <a:spcAft>
                <a:spcPts val="0"/>
              </a:spcAft>
              <a:buSzPts val="1200"/>
              <a:buNone/>
              <a:defRPr b="1"/>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 name="Google Shape;156;p26"/>
          <p:cNvSpPr txBox="1">
            <a:spLocks noGrp="1"/>
          </p:cNvSpPr>
          <p:nvPr>
            <p:ph type="body" idx="5"/>
          </p:nvPr>
        </p:nvSpPr>
        <p:spPr>
          <a:xfrm>
            <a:off x="304375" y="4082175"/>
            <a:ext cx="4406700" cy="423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a:lvl1pPr>
            <a:lvl2pPr marL="914400" lvl="1" indent="-304800" rtl="0">
              <a:spcBef>
                <a:spcPts val="0"/>
              </a:spcBef>
              <a:spcAft>
                <a:spcPts val="0"/>
              </a:spcAft>
              <a:buSzPts val="12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304800" rtl="0">
              <a:spcBef>
                <a:spcPts val="0"/>
              </a:spcBef>
              <a:spcAft>
                <a:spcPts val="0"/>
              </a:spcAft>
              <a:buSzPts val="12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157" name="Google Shape;157;p26"/>
          <p:cNvSpPr/>
          <p:nvPr/>
        </p:nvSpPr>
        <p:spPr>
          <a:xfrm>
            <a:off x="5074775" y="1361700"/>
            <a:ext cx="1479300" cy="2806800"/>
          </a:xfrm>
          <a:prstGeom prst="rect">
            <a:avLst/>
          </a:prstGeom>
          <a:solidFill>
            <a:srgbClr val="0BB8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8" name="Google Shape;158;p26"/>
          <p:cNvSpPr/>
          <p:nvPr/>
        </p:nvSpPr>
        <p:spPr>
          <a:xfrm>
            <a:off x="5074675" y="0"/>
            <a:ext cx="1479300" cy="1188900"/>
          </a:xfrm>
          <a:prstGeom prst="rect">
            <a:avLst/>
          </a:prstGeom>
          <a:solidFill>
            <a:srgbClr val="33477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59" name="Google Shape;159;p26"/>
          <p:cNvSpPr/>
          <p:nvPr/>
        </p:nvSpPr>
        <p:spPr>
          <a:xfrm>
            <a:off x="8265775" y="3606225"/>
            <a:ext cx="878100" cy="1537200"/>
          </a:xfrm>
          <a:prstGeom prst="rect">
            <a:avLst/>
          </a:prstGeom>
          <a:solidFill>
            <a:srgbClr val="ED182E"/>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with collage 4">
  <p:cSld name="ONE_COLUMN_TEXT_1_1_1_1">
    <p:spTree>
      <p:nvGrpSpPr>
        <p:cNvPr id="1" name="Shape 160"/>
        <p:cNvGrpSpPr/>
        <p:nvPr/>
      </p:nvGrpSpPr>
      <p:grpSpPr>
        <a:xfrm>
          <a:off x="0" y="0"/>
          <a:ext cx="0" cy="0"/>
          <a:chOff x="0" y="0"/>
          <a:chExt cx="0" cy="0"/>
        </a:xfrm>
      </p:grpSpPr>
      <p:sp>
        <p:nvSpPr>
          <p:cNvPr id="161" name="Google Shape;161;p27"/>
          <p:cNvSpPr>
            <a:spLocks noGrp="1"/>
          </p:cNvSpPr>
          <p:nvPr>
            <p:ph type="pic" idx="2"/>
          </p:nvPr>
        </p:nvSpPr>
        <p:spPr>
          <a:xfrm>
            <a:off x="0" y="4325825"/>
            <a:ext cx="1479300" cy="817800"/>
          </a:xfrm>
          <a:prstGeom prst="rect">
            <a:avLst/>
          </a:prstGeom>
          <a:noFill/>
          <a:ln>
            <a:noFill/>
          </a:ln>
        </p:spPr>
      </p:sp>
      <p:sp>
        <p:nvSpPr>
          <p:cNvPr id="162" name="Google Shape;162;p27"/>
          <p:cNvSpPr>
            <a:spLocks noGrp="1"/>
          </p:cNvSpPr>
          <p:nvPr>
            <p:ph type="pic" idx="3"/>
          </p:nvPr>
        </p:nvSpPr>
        <p:spPr>
          <a:xfrm>
            <a:off x="1590875" y="3626725"/>
            <a:ext cx="1490400" cy="1516800"/>
          </a:xfrm>
          <a:prstGeom prst="rect">
            <a:avLst/>
          </a:prstGeom>
          <a:noFill/>
          <a:ln>
            <a:noFill/>
          </a:ln>
        </p:spPr>
      </p:sp>
      <p:sp>
        <p:nvSpPr>
          <p:cNvPr id="163" name="Google Shape;163;p27"/>
          <p:cNvSpPr>
            <a:spLocks noGrp="1"/>
          </p:cNvSpPr>
          <p:nvPr>
            <p:ph type="pic" idx="4"/>
          </p:nvPr>
        </p:nvSpPr>
        <p:spPr>
          <a:xfrm>
            <a:off x="1591025" y="1520125"/>
            <a:ext cx="2478000" cy="1998600"/>
          </a:xfrm>
          <a:prstGeom prst="rect">
            <a:avLst/>
          </a:prstGeom>
          <a:noFill/>
          <a:ln>
            <a:noFill/>
          </a:ln>
        </p:spPr>
      </p:sp>
      <p:sp>
        <p:nvSpPr>
          <p:cNvPr id="164" name="Google Shape;16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5" name="Google Shape;165;p27"/>
          <p:cNvSpPr txBox="1">
            <a:spLocks noGrp="1"/>
          </p:cNvSpPr>
          <p:nvPr>
            <p:ph type="title"/>
          </p:nvPr>
        </p:nvSpPr>
        <p:spPr>
          <a:xfrm>
            <a:off x="4266775" y="2429975"/>
            <a:ext cx="4642800" cy="8418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66" name="Google Shape;166;p27"/>
          <p:cNvSpPr txBox="1">
            <a:spLocks noGrp="1"/>
          </p:cNvSpPr>
          <p:nvPr>
            <p:ph type="subTitle" idx="1"/>
          </p:nvPr>
        </p:nvSpPr>
        <p:spPr>
          <a:xfrm>
            <a:off x="4266775" y="3498325"/>
            <a:ext cx="4642800" cy="357300"/>
          </a:xfrm>
          <a:prstGeom prst="rect">
            <a:avLst/>
          </a:prstGeom>
        </p:spPr>
        <p:txBody>
          <a:bodyPr spcFirstLastPara="1" wrap="square" lIns="91425" tIns="91425" rIns="91425" bIns="91425" anchor="t" anchorCtr="0">
            <a:normAutofit/>
          </a:bodyPr>
          <a:lstStyle>
            <a:lvl1pPr lvl="0" rtl="0">
              <a:spcBef>
                <a:spcPts val="0"/>
              </a:spcBef>
              <a:spcAft>
                <a:spcPts val="0"/>
              </a:spcAft>
              <a:buSzPts val="1200"/>
              <a:buNone/>
              <a:defRPr b="1"/>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67" name="Google Shape;167;p27"/>
          <p:cNvSpPr txBox="1">
            <a:spLocks noGrp="1"/>
          </p:cNvSpPr>
          <p:nvPr>
            <p:ph type="body" idx="5"/>
          </p:nvPr>
        </p:nvSpPr>
        <p:spPr>
          <a:xfrm>
            <a:off x="4266775" y="4082175"/>
            <a:ext cx="4642800" cy="4236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a:lvl1pPr>
            <a:lvl2pPr marL="914400" lvl="1" indent="-304800" rtl="0">
              <a:spcBef>
                <a:spcPts val="0"/>
              </a:spcBef>
              <a:spcAft>
                <a:spcPts val="0"/>
              </a:spcAft>
              <a:buSzPts val="12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304800" rtl="0">
              <a:spcBef>
                <a:spcPts val="0"/>
              </a:spcBef>
              <a:spcAft>
                <a:spcPts val="0"/>
              </a:spcAft>
              <a:buSzPts val="1200"/>
              <a:buChar char="○"/>
              <a:defRPr/>
            </a:lvl5pPr>
            <a:lvl6pPr marL="2743200" lvl="5" indent="-304800" rtl="0">
              <a:spcBef>
                <a:spcPts val="0"/>
              </a:spcBef>
              <a:spcAft>
                <a:spcPts val="0"/>
              </a:spcAft>
              <a:buSzPts val="1200"/>
              <a:buChar char="■"/>
              <a:defRPr/>
            </a:lvl6pPr>
            <a:lvl7pPr marL="3200400" lvl="6" indent="-304800" rtl="0">
              <a:spcBef>
                <a:spcPts val="0"/>
              </a:spcBef>
              <a:spcAft>
                <a:spcPts val="0"/>
              </a:spcAft>
              <a:buSzPts val="1200"/>
              <a:buChar char="●"/>
              <a:defRPr/>
            </a:lvl7pPr>
            <a:lvl8pPr marL="3657600" lvl="7" indent="-304800" rtl="0">
              <a:spcBef>
                <a:spcPts val="0"/>
              </a:spcBef>
              <a:spcAft>
                <a:spcPts val="0"/>
              </a:spcAft>
              <a:buSzPts val="1200"/>
              <a:buChar char="○"/>
              <a:defRPr/>
            </a:lvl8pPr>
            <a:lvl9pPr marL="4114800" lvl="8" indent="-304800" rtl="0">
              <a:spcBef>
                <a:spcPts val="0"/>
              </a:spcBef>
              <a:spcAft>
                <a:spcPts val="0"/>
              </a:spcAft>
              <a:buSzPts val="1200"/>
              <a:buChar char="■"/>
              <a:defRPr/>
            </a:lvl9pPr>
          </a:lstStyle>
          <a:p>
            <a:endParaRPr/>
          </a:p>
        </p:txBody>
      </p:sp>
      <p:sp>
        <p:nvSpPr>
          <p:cNvPr id="168" name="Google Shape;168;p27"/>
          <p:cNvSpPr/>
          <p:nvPr/>
        </p:nvSpPr>
        <p:spPr>
          <a:xfrm>
            <a:off x="0" y="0"/>
            <a:ext cx="2037600" cy="1382100"/>
          </a:xfrm>
          <a:prstGeom prst="rect">
            <a:avLst/>
          </a:prstGeom>
          <a:solidFill>
            <a:srgbClr val="33477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69" name="Google Shape;169;p27"/>
          <p:cNvSpPr/>
          <p:nvPr/>
        </p:nvSpPr>
        <p:spPr>
          <a:xfrm>
            <a:off x="2" y="1520125"/>
            <a:ext cx="1479300" cy="2668800"/>
          </a:xfrm>
          <a:prstGeom prst="rect">
            <a:avLst/>
          </a:prstGeom>
          <a:solidFill>
            <a:srgbClr val="0BB8C6"/>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0" name="Google Shape;170;p27"/>
          <p:cNvSpPr/>
          <p:nvPr/>
        </p:nvSpPr>
        <p:spPr>
          <a:xfrm>
            <a:off x="2168825" y="0"/>
            <a:ext cx="1900500" cy="1382100"/>
          </a:xfrm>
          <a:prstGeom prst="rect">
            <a:avLst/>
          </a:prstGeom>
          <a:solidFill>
            <a:srgbClr val="92CD4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71" name="Google Shape;171;p27"/>
          <p:cNvSpPr/>
          <p:nvPr/>
        </p:nvSpPr>
        <p:spPr>
          <a:xfrm>
            <a:off x="3191000" y="3626625"/>
            <a:ext cx="878100" cy="1516800"/>
          </a:xfrm>
          <a:prstGeom prst="rect">
            <a:avLst/>
          </a:prstGeom>
          <a:solidFill>
            <a:srgbClr val="ED182E"/>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pic>
        <p:nvPicPr>
          <p:cNvPr id="172" name="Google Shape;172;p27"/>
          <p:cNvPicPr preferRelativeResize="0"/>
          <p:nvPr/>
        </p:nvPicPr>
        <p:blipFill>
          <a:blip r:embed="rId2">
            <a:alphaModFix/>
          </a:blip>
          <a:stretch>
            <a:fillRect/>
          </a:stretch>
        </p:blipFill>
        <p:spPr>
          <a:xfrm>
            <a:off x="8174063" y="249275"/>
            <a:ext cx="487450" cy="4874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light">
  <p:cSld name="MAIN_POINT">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75" name="Google Shape;17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dark">
  <p:cSld name="MAIN_POINT_2">
    <p:bg>
      <p:bgPr>
        <a:solidFill>
          <a:schemeClr val="dk1"/>
        </a:solidFill>
        <a:effectLst/>
      </p:bgPr>
    </p:bg>
    <p:spTree>
      <p:nvGrpSpPr>
        <p:cNvPr id="1" name="Shape 176"/>
        <p:cNvGrpSpPr/>
        <p:nvPr/>
      </p:nvGrpSpPr>
      <p:grpSpPr>
        <a:xfrm>
          <a:off x="0" y="0"/>
          <a:ext cx="0" cy="0"/>
          <a:chOff x="0" y="0"/>
          <a:chExt cx="0" cy="0"/>
        </a:xfrm>
      </p:grpSpPr>
      <p:sp>
        <p:nvSpPr>
          <p:cNvPr id="177" name="Google Shape;177;p2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E6E6E6"/>
              </a:buClr>
              <a:buSzPts val="4800"/>
              <a:buNone/>
              <a:defRPr sz="4800">
                <a:solidFill>
                  <a:srgbClr val="E6E6E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78" name="Google Shape;17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with image light">
  <p:cSld name="MAIN_POINT_1">
    <p:spTree>
      <p:nvGrpSpPr>
        <p:cNvPr id="1" name="Shape 179"/>
        <p:cNvGrpSpPr/>
        <p:nvPr/>
      </p:nvGrpSpPr>
      <p:grpSpPr>
        <a:xfrm>
          <a:off x="0" y="0"/>
          <a:ext cx="0" cy="0"/>
          <a:chOff x="0" y="0"/>
          <a:chExt cx="0" cy="0"/>
        </a:xfrm>
      </p:grpSpPr>
      <p:sp>
        <p:nvSpPr>
          <p:cNvPr id="180" name="Google Shape;180;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1" name="Google Shape;181;p30"/>
          <p:cNvSpPr>
            <a:spLocks noGrp="1"/>
          </p:cNvSpPr>
          <p:nvPr>
            <p:ph type="pic" idx="2"/>
          </p:nvPr>
        </p:nvSpPr>
        <p:spPr>
          <a:xfrm>
            <a:off x="0" y="2421625"/>
            <a:ext cx="9144000" cy="2721900"/>
          </a:xfrm>
          <a:prstGeom prst="rect">
            <a:avLst/>
          </a:prstGeom>
          <a:noFill/>
          <a:ln>
            <a:noFill/>
          </a:ln>
        </p:spPr>
      </p:sp>
      <p:sp>
        <p:nvSpPr>
          <p:cNvPr id="182" name="Google Shape;182;p30"/>
          <p:cNvSpPr txBox="1">
            <a:spLocks noGrp="1"/>
          </p:cNvSpPr>
          <p:nvPr>
            <p:ph type="title"/>
          </p:nvPr>
        </p:nvSpPr>
        <p:spPr>
          <a:xfrm>
            <a:off x="268000" y="572150"/>
            <a:ext cx="5434800" cy="17442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3" name="Google Shape;183;p30"/>
          <p:cNvSpPr/>
          <p:nvPr/>
        </p:nvSpPr>
        <p:spPr>
          <a:xfrm>
            <a:off x="8358313" y="44340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 Dark Blue">
  <p:cSld name="CUSTOM">
    <p:bg>
      <p:bgPr>
        <a:solidFill>
          <a:srgbClr val="2D3E6B"/>
        </a:solidFill>
        <a:effectLst/>
      </p:bgPr>
    </p:bg>
    <p:spTree>
      <p:nvGrpSpPr>
        <p:cNvPr id="1" name="Shape 22"/>
        <p:cNvGrpSpPr/>
        <p:nvPr/>
      </p:nvGrpSpPr>
      <p:grpSpPr>
        <a:xfrm>
          <a:off x="0" y="0"/>
          <a:ext cx="0" cy="0"/>
          <a:chOff x="0" y="0"/>
          <a:chExt cx="0" cy="0"/>
        </a:xfrm>
      </p:grpSpPr>
      <p:pic>
        <p:nvPicPr>
          <p:cNvPr id="23" name="Google Shape;23;p4"/>
          <p:cNvPicPr preferRelativeResize="0"/>
          <p:nvPr/>
        </p:nvPicPr>
        <p:blipFill rotWithShape="1">
          <a:blip r:embed="rId2">
            <a:alphaModFix/>
          </a:blip>
          <a:srcRect t="35691" b="35691"/>
          <a:stretch/>
        </p:blipFill>
        <p:spPr>
          <a:xfrm>
            <a:off x="3513223" y="336200"/>
            <a:ext cx="2117550" cy="508049"/>
          </a:xfrm>
          <a:prstGeom prst="rect">
            <a:avLst/>
          </a:prstGeom>
          <a:noFill/>
          <a:ln>
            <a:noFill/>
          </a:ln>
        </p:spPr>
      </p:pic>
      <p:sp>
        <p:nvSpPr>
          <p:cNvPr id="24" name="Google Shape;24;p4"/>
          <p:cNvSpPr/>
          <p:nvPr/>
        </p:nvSpPr>
        <p:spPr>
          <a:xfrm>
            <a:off x="5567517" y="844240"/>
            <a:ext cx="4269519" cy="3501005"/>
          </a:xfrm>
          <a:custGeom>
            <a:avLst/>
            <a:gdLst/>
            <a:ahLst/>
            <a:cxnLst/>
            <a:rect l="l" t="t" r="r" b="b"/>
            <a:pathLst>
              <a:path w="8539037" h="7002010" extrusionOk="0">
                <a:moveTo>
                  <a:pt x="0" y="0"/>
                </a:moveTo>
                <a:lnTo>
                  <a:pt x="8539037" y="0"/>
                </a:lnTo>
                <a:lnTo>
                  <a:pt x="8539037" y="7002010"/>
                </a:lnTo>
                <a:lnTo>
                  <a:pt x="0" y="7002010"/>
                </a:lnTo>
                <a:lnTo>
                  <a:pt x="0" y="0"/>
                </a:lnTo>
                <a:close/>
              </a:path>
            </a:pathLst>
          </a:custGeom>
          <a:blipFill rotWithShape="1">
            <a:blip r:embed="rId3">
              <a:alphaModFix amt="10000"/>
            </a:blip>
            <a:stretch>
              <a:fillRect/>
            </a:stretch>
          </a:blipFill>
          <a:ln>
            <a:noFill/>
          </a:ln>
        </p:spPr>
      </p:sp>
      <p:sp>
        <p:nvSpPr>
          <p:cNvPr id="25" name="Google Shape;25;p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100"/>
              <a:buNone/>
              <a:defRPr sz="4100">
                <a:solidFill>
                  <a:schemeClr val="lt2"/>
                </a:solidFill>
              </a:defRPr>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a:endParaRPr/>
          </a:p>
        </p:txBody>
      </p:sp>
      <p:sp>
        <p:nvSpPr>
          <p:cNvPr id="26" name="Google Shape;26;p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2"/>
              </a:buClr>
              <a:buSzPts val="2800"/>
              <a:buNone/>
              <a:defRPr sz="2800">
                <a:solidFill>
                  <a:schemeClr val="lt2"/>
                </a:solidFill>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with image dark">
  <p:cSld name="MAIN_POINT_1_1">
    <p:bg>
      <p:bgPr>
        <a:solidFill>
          <a:schemeClr val="dk1"/>
        </a:solidFill>
        <a:effectLst/>
      </p:bgPr>
    </p:bg>
    <p:spTree>
      <p:nvGrpSpPr>
        <p:cNvPr id="1" name="Shape 184"/>
        <p:cNvGrpSpPr/>
        <p:nvPr/>
      </p:nvGrpSpPr>
      <p:grpSpPr>
        <a:xfrm>
          <a:off x="0" y="0"/>
          <a:ext cx="0" cy="0"/>
          <a:chOff x="0" y="0"/>
          <a:chExt cx="0" cy="0"/>
        </a:xfrm>
      </p:grpSpPr>
      <p:sp>
        <p:nvSpPr>
          <p:cNvPr id="185" name="Google Shape;18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6" name="Google Shape;186;p31"/>
          <p:cNvSpPr>
            <a:spLocks noGrp="1"/>
          </p:cNvSpPr>
          <p:nvPr>
            <p:ph type="pic" idx="2"/>
          </p:nvPr>
        </p:nvSpPr>
        <p:spPr>
          <a:xfrm>
            <a:off x="0" y="2421625"/>
            <a:ext cx="9144000" cy="2721900"/>
          </a:xfrm>
          <a:prstGeom prst="rect">
            <a:avLst/>
          </a:prstGeom>
          <a:noFill/>
          <a:ln>
            <a:noFill/>
          </a:ln>
        </p:spPr>
      </p:sp>
      <p:sp>
        <p:nvSpPr>
          <p:cNvPr id="187" name="Google Shape;187;p31"/>
          <p:cNvSpPr txBox="1">
            <a:spLocks noGrp="1"/>
          </p:cNvSpPr>
          <p:nvPr>
            <p:ph type="title"/>
          </p:nvPr>
        </p:nvSpPr>
        <p:spPr>
          <a:xfrm>
            <a:off x="268000" y="572150"/>
            <a:ext cx="5434800" cy="17442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E6E6E6"/>
              </a:buClr>
              <a:buSzPts val="4800"/>
              <a:buNone/>
              <a:defRPr sz="4800">
                <a:solidFill>
                  <a:srgbClr val="E6E6E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88" name="Google Shape;188;p31"/>
          <p:cNvSpPr/>
          <p:nvPr/>
        </p:nvSpPr>
        <p:spPr>
          <a:xfrm>
            <a:off x="8358313" y="44340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9"/>
        <p:cNvGrpSpPr/>
        <p:nvPr/>
      </p:nvGrpSpPr>
      <p:grpSpPr>
        <a:xfrm>
          <a:off x="0" y="0"/>
          <a:ext cx="0" cy="0"/>
          <a:chOff x="0" y="0"/>
          <a:chExt cx="0" cy="0"/>
        </a:xfrm>
      </p:grpSpPr>
      <p:sp>
        <p:nvSpPr>
          <p:cNvPr id="190" name="Google Shape;190;p3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200"/>
              <a:buNone/>
              <a:defRPr/>
            </a:lvl1pPr>
          </a:lstStyle>
          <a:p>
            <a:endParaRPr/>
          </a:p>
        </p:txBody>
      </p:sp>
      <p:sp>
        <p:nvSpPr>
          <p:cNvPr id="191" name="Google Shape;191;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light">
  <p:cSld name="BIG_NUMBER">
    <p:spTree>
      <p:nvGrpSpPr>
        <p:cNvPr id="1" name="Shape 192"/>
        <p:cNvGrpSpPr/>
        <p:nvPr/>
      </p:nvGrpSpPr>
      <p:grpSpPr>
        <a:xfrm>
          <a:off x="0" y="0"/>
          <a:ext cx="0" cy="0"/>
          <a:chOff x="0" y="0"/>
          <a:chExt cx="0" cy="0"/>
        </a:xfrm>
      </p:grpSpPr>
      <p:sp>
        <p:nvSpPr>
          <p:cNvPr id="193" name="Google Shape;193;p3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4" name="Google Shape;194;p3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
        <p:nvSpPr>
          <p:cNvPr id="195" name="Google Shape;1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dark">
  <p:cSld name="BIG_NUMBER_2">
    <p:bg>
      <p:bgPr>
        <a:solidFill>
          <a:schemeClr val="dk1"/>
        </a:solidFill>
        <a:effectLst/>
      </p:bgPr>
    </p:bg>
    <p:spTree>
      <p:nvGrpSpPr>
        <p:cNvPr id="1" name="Shape 196"/>
        <p:cNvGrpSpPr/>
        <p:nvPr/>
      </p:nvGrpSpPr>
      <p:grpSpPr>
        <a:xfrm>
          <a:off x="0" y="0"/>
          <a:ext cx="0" cy="0"/>
          <a:chOff x="0" y="0"/>
          <a:chExt cx="0" cy="0"/>
        </a:xfrm>
      </p:grpSpPr>
      <p:sp>
        <p:nvSpPr>
          <p:cNvPr id="197" name="Google Shape;197;p34"/>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rgbClr val="E6E6E6"/>
              </a:buClr>
              <a:buSzPts val="12000"/>
              <a:buNone/>
              <a:defRPr sz="12000">
                <a:solidFill>
                  <a:srgbClr val="E6E6E6"/>
                </a:solidFill>
              </a:defRPr>
            </a:lvl1pPr>
            <a:lvl2pPr lvl="1" algn="ctr" rtl="0">
              <a:spcBef>
                <a:spcPts val="0"/>
              </a:spcBef>
              <a:spcAft>
                <a:spcPts val="0"/>
              </a:spcAft>
              <a:buClr>
                <a:srgbClr val="E6E6E6"/>
              </a:buClr>
              <a:buSzPts val="12000"/>
              <a:buNone/>
              <a:defRPr sz="12000">
                <a:solidFill>
                  <a:srgbClr val="E6E6E6"/>
                </a:solidFill>
              </a:defRPr>
            </a:lvl2pPr>
            <a:lvl3pPr lvl="2" algn="ctr" rtl="0">
              <a:spcBef>
                <a:spcPts val="0"/>
              </a:spcBef>
              <a:spcAft>
                <a:spcPts val="0"/>
              </a:spcAft>
              <a:buClr>
                <a:srgbClr val="E6E6E6"/>
              </a:buClr>
              <a:buSzPts val="12000"/>
              <a:buNone/>
              <a:defRPr sz="12000">
                <a:solidFill>
                  <a:srgbClr val="E6E6E6"/>
                </a:solidFill>
              </a:defRPr>
            </a:lvl3pPr>
            <a:lvl4pPr lvl="3" algn="ctr" rtl="0">
              <a:spcBef>
                <a:spcPts val="0"/>
              </a:spcBef>
              <a:spcAft>
                <a:spcPts val="0"/>
              </a:spcAft>
              <a:buClr>
                <a:srgbClr val="E6E6E6"/>
              </a:buClr>
              <a:buSzPts val="12000"/>
              <a:buNone/>
              <a:defRPr sz="12000">
                <a:solidFill>
                  <a:srgbClr val="E6E6E6"/>
                </a:solidFill>
              </a:defRPr>
            </a:lvl4pPr>
            <a:lvl5pPr lvl="4" algn="ctr" rtl="0">
              <a:spcBef>
                <a:spcPts val="0"/>
              </a:spcBef>
              <a:spcAft>
                <a:spcPts val="0"/>
              </a:spcAft>
              <a:buClr>
                <a:srgbClr val="E6E6E6"/>
              </a:buClr>
              <a:buSzPts val="12000"/>
              <a:buNone/>
              <a:defRPr sz="12000">
                <a:solidFill>
                  <a:srgbClr val="E6E6E6"/>
                </a:solidFill>
              </a:defRPr>
            </a:lvl5pPr>
            <a:lvl6pPr lvl="5" algn="ctr" rtl="0">
              <a:spcBef>
                <a:spcPts val="0"/>
              </a:spcBef>
              <a:spcAft>
                <a:spcPts val="0"/>
              </a:spcAft>
              <a:buClr>
                <a:srgbClr val="E6E6E6"/>
              </a:buClr>
              <a:buSzPts val="12000"/>
              <a:buNone/>
              <a:defRPr sz="12000">
                <a:solidFill>
                  <a:srgbClr val="E6E6E6"/>
                </a:solidFill>
              </a:defRPr>
            </a:lvl6pPr>
            <a:lvl7pPr lvl="6" algn="ctr" rtl="0">
              <a:spcBef>
                <a:spcPts val="0"/>
              </a:spcBef>
              <a:spcAft>
                <a:spcPts val="0"/>
              </a:spcAft>
              <a:buClr>
                <a:srgbClr val="E6E6E6"/>
              </a:buClr>
              <a:buSzPts val="12000"/>
              <a:buNone/>
              <a:defRPr sz="12000">
                <a:solidFill>
                  <a:srgbClr val="E6E6E6"/>
                </a:solidFill>
              </a:defRPr>
            </a:lvl7pPr>
            <a:lvl8pPr lvl="7" algn="ctr" rtl="0">
              <a:spcBef>
                <a:spcPts val="0"/>
              </a:spcBef>
              <a:spcAft>
                <a:spcPts val="0"/>
              </a:spcAft>
              <a:buClr>
                <a:srgbClr val="E6E6E6"/>
              </a:buClr>
              <a:buSzPts val="12000"/>
              <a:buNone/>
              <a:defRPr sz="12000">
                <a:solidFill>
                  <a:srgbClr val="E6E6E6"/>
                </a:solidFill>
              </a:defRPr>
            </a:lvl8pPr>
            <a:lvl9pPr lvl="8" algn="ctr" rtl="0">
              <a:spcBef>
                <a:spcPts val="0"/>
              </a:spcBef>
              <a:spcAft>
                <a:spcPts val="0"/>
              </a:spcAft>
              <a:buClr>
                <a:srgbClr val="E6E6E6"/>
              </a:buClr>
              <a:buSzPts val="12000"/>
              <a:buNone/>
              <a:defRPr sz="12000">
                <a:solidFill>
                  <a:srgbClr val="E6E6E6"/>
                </a:solidFill>
              </a:defRPr>
            </a:lvl9pPr>
          </a:lstStyle>
          <a:p>
            <a:r>
              <a:t>xx%</a:t>
            </a:r>
          </a:p>
        </p:txBody>
      </p:sp>
      <p:sp>
        <p:nvSpPr>
          <p:cNvPr id="198" name="Google Shape;198;p34"/>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04800" algn="ctr" rtl="0">
              <a:spcBef>
                <a:spcPts val="0"/>
              </a:spcBef>
              <a:spcAft>
                <a:spcPts val="0"/>
              </a:spcAft>
              <a:buClr>
                <a:srgbClr val="E6E6E6"/>
              </a:buClr>
              <a:buSzPts val="1200"/>
              <a:buChar char="●"/>
              <a:defRPr>
                <a:solidFill>
                  <a:srgbClr val="E6E6E6"/>
                </a:solidFill>
              </a:defRPr>
            </a:lvl1pPr>
            <a:lvl2pPr marL="914400" lvl="1" indent="-304800" algn="ctr" rtl="0">
              <a:spcBef>
                <a:spcPts val="0"/>
              </a:spcBef>
              <a:spcAft>
                <a:spcPts val="0"/>
              </a:spcAft>
              <a:buClr>
                <a:srgbClr val="E6E6E6"/>
              </a:buClr>
              <a:buSzPts val="1200"/>
              <a:buChar char="○"/>
              <a:defRPr>
                <a:solidFill>
                  <a:srgbClr val="E6E6E6"/>
                </a:solidFill>
              </a:defRPr>
            </a:lvl2pPr>
            <a:lvl3pPr marL="1371600" lvl="2" indent="-304800" algn="ctr" rtl="0">
              <a:spcBef>
                <a:spcPts val="0"/>
              </a:spcBef>
              <a:spcAft>
                <a:spcPts val="0"/>
              </a:spcAft>
              <a:buClr>
                <a:srgbClr val="E6E6E6"/>
              </a:buClr>
              <a:buSzPts val="1200"/>
              <a:buChar char="■"/>
              <a:defRPr>
                <a:solidFill>
                  <a:srgbClr val="E6E6E6"/>
                </a:solidFill>
              </a:defRPr>
            </a:lvl3pPr>
            <a:lvl4pPr marL="1828800" lvl="3" indent="-304800" algn="ctr" rtl="0">
              <a:spcBef>
                <a:spcPts val="0"/>
              </a:spcBef>
              <a:spcAft>
                <a:spcPts val="0"/>
              </a:spcAft>
              <a:buClr>
                <a:srgbClr val="E6E6E6"/>
              </a:buClr>
              <a:buSzPts val="1200"/>
              <a:buChar char="●"/>
              <a:defRPr>
                <a:solidFill>
                  <a:srgbClr val="E6E6E6"/>
                </a:solidFill>
              </a:defRPr>
            </a:lvl4pPr>
            <a:lvl5pPr marL="2286000" lvl="4" indent="-304800" algn="ctr" rtl="0">
              <a:spcBef>
                <a:spcPts val="0"/>
              </a:spcBef>
              <a:spcAft>
                <a:spcPts val="0"/>
              </a:spcAft>
              <a:buClr>
                <a:srgbClr val="E6E6E6"/>
              </a:buClr>
              <a:buSzPts val="1200"/>
              <a:buChar char="○"/>
              <a:defRPr>
                <a:solidFill>
                  <a:srgbClr val="E6E6E6"/>
                </a:solidFill>
              </a:defRPr>
            </a:lvl5pPr>
            <a:lvl6pPr marL="2743200" lvl="5" indent="-304800" algn="ctr" rtl="0">
              <a:spcBef>
                <a:spcPts val="0"/>
              </a:spcBef>
              <a:spcAft>
                <a:spcPts val="0"/>
              </a:spcAft>
              <a:buClr>
                <a:srgbClr val="E6E6E6"/>
              </a:buClr>
              <a:buSzPts val="1200"/>
              <a:buChar char="■"/>
              <a:defRPr>
                <a:solidFill>
                  <a:srgbClr val="E6E6E6"/>
                </a:solidFill>
              </a:defRPr>
            </a:lvl6pPr>
            <a:lvl7pPr marL="3200400" lvl="6" indent="-304800" algn="ctr" rtl="0">
              <a:spcBef>
                <a:spcPts val="0"/>
              </a:spcBef>
              <a:spcAft>
                <a:spcPts val="0"/>
              </a:spcAft>
              <a:buClr>
                <a:srgbClr val="E6E6E6"/>
              </a:buClr>
              <a:buSzPts val="1200"/>
              <a:buChar char="●"/>
              <a:defRPr>
                <a:solidFill>
                  <a:srgbClr val="E6E6E6"/>
                </a:solidFill>
              </a:defRPr>
            </a:lvl7pPr>
            <a:lvl8pPr marL="3657600" lvl="7" indent="-304800" algn="ctr" rtl="0">
              <a:spcBef>
                <a:spcPts val="0"/>
              </a:spcBef>
              <a:spcAft>
                <a:spcPts val="0"/>
              </a:spcAft>
              <a:buClr>
                <a:srgbClr val="E6E6E6"/>
              </a:buClr>
              <a:buSzPts val="1200"/>
              <a:buChar char="○"/>
              <a:defRPr>
                <a:solidFill>
                  <a:srgbClr val="E6E6E6"/>
                </a:solidFill>
              </a:defRPr>
            </a:lvl8pPr>
            <a:lvl9pPr marL="4114800" lvl="8" indent="-304800" algn="ctr" rtl="0">
              <a:spcBef>
                <a:spcPts val="0"/>
              </a:spcBef>
              <a:spcAft>
                <a:spcPts val="0"/>
              </a:spcAft>
              <a:buClr>
                <a:srgbClr val="E6E6E6"/>
              </a:buClr>
              <a:buSzPts val="1200"/>
              <a:buChar char="■"/>
              <a:defRPr>
                <a:solidFill>
                  <a:srgbClr val="E6E6E6"/>
                </a:solidFill>
              </a:defRPr>
            </a:lvl9pPr>
          </a:lstStyle>
          <a:p>
            <a:endParaRPr/>
          </a:p>
        </p:txBody>
      </p:sp>
      <p:sp>
        <p:nvSpPr>
          <p:cNvPr id="199" name="Google Shape;19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with image">
  <p:cSld name="BIG_NUMBER_1">
    <p:spTree>
      <p:nvGrpSpPr>
        <p:cNvPr id="1" name="Shape 200"/>
        <p:cNvGrpSpPr/>
        <p:nvPr/>
      </p:nvGrpSpPr>
      <p:grpSpPr>
        <a:xfrm>
          <a:off x="0" y="0"/>
          <a:ext cx="0" cy="0"/>
          <a:chOff x="0" y="0"/>
          <a:chExt cx="0" cy="0"/>
        </a:xfrm>
      </p:grpSpPr>
      <p:sp>
        <p:nvSpPr>
          <p:cNvPr id="201" name="Google Shape;201;p35"/>
          <p:cNvSpPr/>
          <p:nvPr/>
        </p:nvSpPr>
        <p:spPr>
          <a:xfrm>
            <a:off x="5795175" y="1220550"/>
            <a:ext cx="2905800" cy="2702400"/>
          </a:xfrm>
          <a:prstGeom prst="roundRect">
            <a:avLst>
              <a:gd name="adj" fmla="val 16667"/>
            </a:avLst>
          </a:prstGeom>
          <a:solidFill>
            <a:srgbClr val="33477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35"/>
          <p:cNvSpPr>
            <a:spLocks noGrp="1"/>
          </p:cNvSpPr>
          <p:nvPr>
            <p:ph type="pic" idx="2"/>
          </p:nvPr>
        </p:nvSpPr>
        <p:spPr>
          <a:xfrm>
            <a:off x="0" y="0"/>
            <a:ext cx="5442900" cy="5143500"/>
          </a:xfrm>
          <a:prstGeom prst="rect">
            <a:avLst/>
          </a:prstGeom>
          <a:noFill/>
          <a:ln>
            <a:noFill/>
          </a:ln>
        </p:spPr>
      </p:sp>
      <p:sp>
        <p:nvSpPr>
          <p:cNvPr id="203" name="Google Shape;203;p35"/>
          <p:cNvSpPr txBox="1">
            <a:spLocks noGrp="1"/>
          </p:cNvSpPr>
          <p:nvPr>
            <p:ph type="title" hasCustomPrompt="1"/>
          </p:nvPr>
        </p:nvSpPr>
        <p:spPr>
          <a:xfrm>
            <a:off x="5795175" y="1590000"/>
            <a:ext cx="2905800" cy="19635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rgbClr val="E6E6E6"/>
              </a:buClr>
              <a:buSzPts val="8000"/>
              <a:buNone/>
              <a:defRPr sz="8000">
                <a:solidFill>
                  <a:srgbClr val="E6E6E6"/>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4" name="Google Shape;20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05" name="Google Shape;205;p35"/>
          <p:cNvPicPr preferRelativeResize="0"/>
          <p:nvPr/>
        </p:nvPicPr>
        <p:blipFill>
          <a:blip r:embed="rId2">
            <a:alphaModFix/>
          </a:blip>
          <a:stretch>
            <a:fillRect/>
          </a:stretch>
        </p:blipFill>
        <p:spPr>
          <a:xfrm>
            <a:off x="8174063" y="4211675"/>
            <a:ext cx="487450" cy="487475"/>
          </a:xfrm>
          <a:prstGeom prst="rect">
            <a:avLst/>
          </a:prstGeom>
          <a:noFill/>
          <a:ln>
            <a:noFill/>
          </a:ln>
        </p:spPr>
      </p:pic>
      <p:sp>
        <p:nvSpPr>
          <p:cNvPr id="206" name="Google Shape;206;p35"/>
          <p:cNvSpPr txBox="1">
            <a:spLocks noGrp="1"/>
          </p:cNvSpPr>
          <p:nvPr>
            <p:ph type="title" idx="3"/>
          </p:nvPr>
        </p:nvSpPr>
        <p:spPr>
          <a:xfrm>
            <a:off x="5795175" y="672750"/>
            <a:ext cx="2905800" cy="5478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
              <a:buNone/>
              <a:defRPr sz="1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collage">
  <p:cSld name="BIG_NUMBER_1_1">
    <p:spTree>
      <p:nvGrpSpPr>
        <p:cNvPr id="1" name="Shape 207"/>
        <p:cNvGrpSpPr/>
        <p:nvPr/>
      </p:nvGrpSpPr>
      <p:grpSpPr>
        <a:xfrm>
          <a:off x="0" y="0"/>
          <a:ext cx="0" cy="0"/>
          <a:chOff x="0" y="0"/>
          <a:chExt cx="0" cy="0"/>
        </a:xfrm>
      </p:grpSpPr>
      <p:sp>
        <p:nvSpPr>
          <p:cNvPr id="208" name="Google Shape;208;p36"/>
          <p:cNvSpPr>
            <a:spLocks noGrp="1"/>
          </p:cNvSpPr>
          <p:nvPr>
            <p:ph type="pic" idx="2"/>
          </p:nvPr>
        </p:nvSpPr>
        <p:spPr>
          <a:xfrm>
            <a:off x="0" y="0"/>
            <a:ext cx="4572000" cy="5143500"/>
          </a:xfrm>
          <a:prstGeom prst="rect">
            <a:avLst/>
          </a:prstGeom>
          <a:noFill/>
          <a:ln>
            <a:noFill/>
          </a:ln>
        </p:spPr>
      </p:sp>
      <p:sp>
        <p:nvSpPr>
          <p:cNvPr id="209" name="Google Shape;209;p36"/>
          <p:cNvSpPr>
            <a:spLocks noGrp="1"/>
          </p:cNvSpPr>
          <p:nvPr>
            <p:ph type="pic" idx="3"/>
          </p:nvPr>
        </p:nvSpPr>
        <p:spPr>
          <a:xfrm>
            <a:off x="4571946" y="0"/>
            <a:ext cx="4572000" cy="5143500"/>
          </a:xfrm>
          <a:prstGeom prst="rect">
            <a:avLst/>
          </a:prstGeom>
          <a:noFill/>
          <a:ln>
            <a:noFill/>
          </a:ln>
        </p:spPr>
      </p:sp>
      <p:sp>
        <p:nvSpPr>
          <p:cNvPr id="210" name="Google Shape;210;p36"/>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edium collage">
  <p:cSld name="BIG_NUMBER_1_1_1">
    <p:spTree>
      <p:nvGrpSpPr>
        <p:cNvPr id="1" name="Shape 211"/>
        <p:cNvGrpSpPr/>
        <p:nvPr/>
      </p:nvGrpSpPr>
      <p:grpSpPr>
        <a:xfrm>
          <a:off x="0" y="0"/>
          <a:ext cx="0" cy="0"/>
          <a:chOff x="0" y="0"/>
          <a:chExt cx="0" cy="0"/>
        </a:xfrm>
      </p:grpSpPr>
      <p:sp>
        <p:nvSpPr>
          <p:cNvPr id="212" name="Google Shape;212;p37"/>
          <p:cNvSpPr>
            <a:spLocks noGrp="1"/>
          </p:cNvSpPr>
          <p:nvPr>
            <p:ph type="pic" idx="2"/>
          </p:nvPr>
        </p:nvSpPr>
        <p:spPr>
          <a:xfrm>
            <a:off x="154875" y="159900"/>
            <a:ext cx="2849400" cy="4823700"/>
          </a:xfrm>
          <a:prstGeom prst="rect">
            <a:avLst/>
          </a:prstGeom>
          <a:noFill/>
          <a:ln>
            <a:noFill/>
          </a:ln>
        </p:spPr>
      </p:sp>
      <p:sp>
        <p:nvSpPr>
          <p:cNvPr id="213" name="Google Shape;213;p37"/>
          <p:cNvSpPr>
            <a:spLocks noGrp="1"/>
          </p:cNvSpPr>
          <p:nvPr>
            <p:ph type="pic" idx="3"/>
          </p:nvPr>
        </p:nvSpPr>
        <p:spPr>
          <a:xfrm>
            <a:off x="3147250" y="159900"/>
            <a:ext cx="2849400" cy="4823700"/>
          </a:xfrm>
          <a:prstGeom prst="rect">
            <a:avLst/>
          </a:prstGeom>
          <a:noFill/>
          <a:ln>
            <a:noFill/>
          </a:ln>
        </p:spPr>
      </p:sp>
      <p:sp>
        <p:nvSpPr>
          <p:cNvPr id="214" name="Google Shape;214;p37"/>
          <p:cNvSpPr>
            <a:spLocks noGrp="1"/>
          </p:cNvSpPr>
          <p:nvPr>
            <p:ph type="pic" idx="4"/>
          </p:nvPr>
        </p:nvSpPr>
        <p:spPr>
          <a:xfrm>
            <a:off x="6139725" y="159900"/>
            <a:ext cx="2849400" cy="4823700"/>
          </a:xfrm>
          <a:prstGeom prst="rect">
            <a:avLst/>
          </a:prstGeom>
          <a:noFill/>
          <a:ln>
            <a:noFill/>
          </a:ln>
        </p:spPr>
      </p:sp>
      <p:sp>
        <p:nvSpPr>
          <p:cNvPr id="215" name="Google Shape;215;p37"/>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llage light" type="blank">
  <p:cSld name="BLANK">
    <p:spTree>
      <p:nvGrpSpPr>
        <p:cNvPr id="1" name="Shape 216"/>
        <p:cNvGrpSpPr/>
        <p:nvPr/>
      </p:nvGrpSpPr>
      <p:grpSpPr>
        <a:xfrm>
          <a:off x="0" y="0"/>
          <a:ext cx="0" cy="0"/>
          <a:chOff x="0" y="0"/>
          <a:chExt cx="0" cy="0"/>
        </a:xfrm>
      </p:grpSpPr>
      <p:sp>
        <p:nvSpPr>
          <p:cNvPr id="217" name="Google Shape;217;p38"/>
          <p:cNvSpPr>
            <a:spLocks noGrp="1"/>
          </p:cNvSpPr>
          <p:nvPr>
            <p:ph type="pic" idx="2"/>
          </p:nvPr>
        </p:nvSpPr>
        <p:spPr>
          <a:xfrm>
            <a:off x="4669175" y="2311175"/>
            <a:ext cx="2191800" cy="2359800"/>
          </a:xfrm>
          <a:prstGeom prst="rect">
            <a:avLst/>
          </a:prstGeom>
          <a:noFill/>
          <a:ln>
            <a:noFill/>
          </a:ln>
        </p:spPr>
      </p:sp>
      <p:sp>
        <p:nvSpPr>
          <p:cNvPr id="218" name="Google Shape;218;p38"/>
          <p:cNvSpPr>
            <a:spLocks noGrp="1"/>
          </p:cNvSpPr>
          <p:nvPr>
            <p:ph type="pic" idx="3"/>
          </p:nvPr>
        </p:nvSpPr>
        <p:spPr>
          <a:xfrm>
            <a:off x="4661000" y="472525"/>
            <a:ext cx="2191800" cy="1590000"/>
          </a:xfrm>
          <a:prstGeom prst="rect">
            <a:avLst/>
          </a:prstGeom>
          <a:noFill/>
          <a:ln>
            <a:noFill/>
          </a:ln>
        </p:spPr>
      </p:sp>
      <p:sp>
        <p:nvSpPr>
          <p:cNvPr id="219" name="Google Shape;219;p38"/>
          <p:cNvSpPr>
            <a:spLocks noGrp="1"/>
          </p:cNvSpPr>
          <p:nvPr>
            <p:ph type="pic" idx="4"/>
          </p:nvPr>
        </p:nvSpPr>
        <p:spPr>
          <a:xfrm>
            <a:off x="7063500" y="3366800"/>
            <a:ext cx="1650600" cy="1299900"/>
          </a:xfrm>
          <a:prstGeom prst="rect">
            <a:avLst/>
          </a:prstGeom>
          <a:noFill/>
          <a:ln>
            <a:noFill/>
          </a:ln>
        </p:spPr>
      </p:sp>
      <p:sp>
        <p:nvSpPr>
          <p:cNvPr id="220" name="Google Shape;220;p38"/>
          <p:cNvSpPr>
            <a:spLocks noGrp="1"/>
          </p:cNvSpPr>
          <p:nvPr>
            <p:ph type="pic" idx="5"/>
          </p:nvPr>
        </p:nvSpPr>
        <p:spPr>
          <a:xfrm>
            <a:off x="7079975" y="496125"/>
            <a:ext cx="1650600" cy="2631900"/>
          </a:xfrm>
          <a:prstGeom prst="rect">
            <a:avLst/>
          </a:prstGeom>
          <a:noFill/>
          <a:ln>
            <a:noFill/>
          </a:ln>
        </p:spPr>
      </p:sp>
      <p:sp>
        <p:nvSpPr>
          <p:cNvPr id="221" name="Google Shape;221;p38"/>
          <p:cNvSpPr>
            <a:spLocks noGrp="1"/>
          </p:cNvSpPr>
          <p:nvPr>
            <p:ph type="pic" idx="6"/>
          </p:nvPr>
        </p:nvSpPr>
        <p:spPr>
          <a:xfrm>
            <a:off x="2274850" y="2311175"/>
            <a:ext cx="2191800" cy="2359800"/>
          </a:xfrm>
          <a:prstGeom prst="rect">
            <a:avLst/>
          </a:prstGeom>
          <a:noFill/>
          <a:ln>
            <a:noFill/>
          </a:ln>
        </p:spPr>
      </p:sp>
      <p:sp>
        <p:nvSpPr>
          <p:cNvPr id="222" name="Google Shape;222;p38"/>
          <p:cNvSpPr>
            <a:spLocks noGrp="1"/>
          </p:cNvSpPr>
          <p:nvPr>
            <p:ph type="pic" idx="7"/>
          </p:nvPr>
        </p:nvSpPr>
        <p:spPr>
          <a:xfrm>
            <a:off x="2266675" y="472525"/>
            <a:ext cx="2191800" cy="1590000"/>
          </a:xfrm>
          <a:prstGeom prst="rect">
            <a:avLst/>
          </a:prstGeom>
          <a:noFill/>
          <a:ln>
            <a:noFill/>
          </a:ln>
        </p:spPr>
      </p:sp>
      <p:sp>
        <p:nvSpPr>
          <p:cNvPr id="223" name="Google Shape;223;p38"/>
          <p:cNvSpPr>
            <a:spLocks noGrp="1"/>
          </p:cNvSpPr>
          <p:nvPr>
            <p:ph type="pic" idx="8"/>
          </p:nvPr>
        </p:nvSpPr>
        <p:spPr>
          <a:xfrm>
            <a:off x="413425" y="3366800"/>
            <a:ext cx="1650600" cy="1299900"/>
          </a:xfrm>
          <a:prstGeom prst="rect">
            <a:avLst/>
          </a:prstGeom>
          <a:noFill/>
          <a:ln>
            <a:noFill/>
          </a:ln>
        </p:spPr>
      </p:sp>
      <p:sp>
        <p:nvSpPr>
          <p:cNvPr id="224" name="Google Shape;224;p38"/>
          <p:cNvSpPr>
            <a:spLocks noGrp="1"/>
          </p:cNvSpPr>
          <p:nvPr>
            <p:ph type="pic" idx="9"/>
          </p:nvPr>
        </p:nvSpPr>
        <p:spPr>
          <a:xfrm>
            <a:off x="429900" y="496125"/>
            <a:ext cx="1650600" cy="2631900"/>
          </a:xfrm>
          <a:prstGeom prst="rect">
            <a:avLst/>
          </a:prstGeom>
          <a:noFill/>
          <a:ln>
            <a:noFill/>
          </a:ln>
        </p:spPr>
      </p:sp>
      <p:sp>
        <p:nvSpPr>
          <p:cNvPr id="225" name="Google Shape;225;p38"/>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llage dark">
  <p:cSld name="BLANK_2">
    <p:bg>
      <p:bgPr>
        <a:solidFill>
          <a:schemeClr val="dk1"/>
        </a:solidFill>
        <a:effectLst/>
      </p:bgPr>
    </p:bg>
    <p:spTree>
      <p:nvGrpSpPr>
        <p:cNvPr id="1" name="Shape 226"/>
        <p:cNvGrpSpPr/>
        <p:nvPr/>
      </p:nvGrpSpPr>
      <p:grpSpPr>
        <a:xfrm>
          <a:off x="0" y="0"/>
          <a:ext cx="0" cy="0"/>
          <a:chOff x="0" y="0"/>
          <a:chExt cx="0" cy="0"/>
        </a:xfrm>
      </p:grpSpPr>
      <p:sp>
        <p:nvSpPr>
          <p:cNvPr id="227" name="Google Shape;227;p39"/>
          <p:cNvSpPr>
            <a:spLocks noGrp="1"/>
          </p:cNvSpPr>
          <p:nvPr>
            <p:ph type="pic" idx="2"/>
          </p:nvPr>
        </p:nvSpPr>
        <p:spPr>
          <a:xfrm>
            <a:off x="4669175" y="2311175"/>
            <a:ext cx="2191800" cy="2359800"/>
          </a:xfrm>
          <a:prstGeom prst="rect">
            <a:avLst/>
          </a:prstGeom>
          <a:noFill/>
          <a:ln>
            <a:noFill/>
          </a:ln>
        </p:spPr>
      </p:sp>
      <p:sp>
        <p:nvSpPr>
          <p:cNvPr id="228" name="Google Shape;228;p39"/>
          <p:cNvSpPr>
            <a:spLocks noGrp="1"/>
          </p:cNvSpPr>
          <p:nvPr>
            <p:ph type="pic" idx="3"/>
          </p:nvPr>
        </p:nvSpPr>
        <p:spPr>
          <a:xfrm>
            <a:off x="4661000" y="472525"/>
            <a:ext cx="2191800" cy="1590000"/>
          </a:xfrm>
          <a:prstGeom prst="rect">
            <a:avLst/>
          </a:prstGeom>
          <a:noFill/>
          <a:ln>
            <a:noFill/>
          </a:ln>
        </p:spPr>
      </p:sp>
      <p:sp>
        <p:nvSpPr>
          <p:cNvPr id="229" name="Google Shape;229;p39"/>
          <p:cNvSpPr>
            <a:spLocks noGrp="1"/>
          </p:cNvSpPr>
          <p:nvPr>
            <p:ph type="pic" idx="4"/>
          </p:nvPr>
        </p:nvSpPr>
        <p:spPr>
          <a:xfrm>
            <a:off x="7063500" y="3366800"/>
            <a:ext cx="1650600" cy="1299900"/>
          </a:xfrm>
          <a:prstGeom prst="rect">
            <a:avLst/>
          </a:prstGeom>
          <a:noFill/>
          <a:ln>
            <a:noFill/>
          </a:ln>
        </p:spPr>
      </p:sp>
      <p:sp>
        <p:nvSpPr>
          <p:cNvPr id="230" name="Google Shape;230;p39"/>
          <p:cNvSpPr>
            <a:spLocks noGrp="1"/>
          </p:cNvSpPr>
          <p:nvPr>
            <p:ph type="pic" idx="5"/>
          </p:nvPr>
        </p:nvSpPr>
        <p:spPr>
          <a:xfrm>
            <a:off x="7079975" y="496125"/>
            <a:ext cx="1650600" cy="2631900"/>
          </a:xfrm>
          <a:prstGeom prst="rect">
            <a:avLst/>
          </a:prstGeom>
          <a:noFill/>
          <a:ln>
            <a:noFill/>
          </a:ln>
        </p:spPr>
      </p:sp>
      <p:sp>
        <p:nvSpPr>
          <p:cNvPr id="231" name="Google Shape;231;p39"/>
          <p:cNvSpPr>
            <a:spLocks noGrp="1"/>
          </p:cNvSpPr>
          <p:nvPr>
            <p:ph type="pic" idx="6"/>
          </p:nvPr>
        </p:nvSpPr>
        <p:spPr>
          <a:xfrm>
            <a:off x="2274850" y="2311175"/>
            <a:ext cx="2191800" cy="2359800"/>
          </a:xfrm>
          <a:prstGeom prst="rect">
            <a:avLst/>
          </a:prstGeom>
          <a:noFill/>
          <a:ln>
            <a:noFill/>
          </a:ln>
        </p:spPr>
      </p:sp>
      <p:sp>
        <p:nvSpPr>
          <p:cNvPr id="232" name="Google Shape;232;p39"/>
          <p:cNvSpPr>
            <a:spLocks noGrp="1"/>
          </p:cNvSpPr>
          <p:nvPr>
            <p:ph type="pic" idx="7"/>
          </p:nvPr>
        </p:nvSpPr>
        <p:spPr>
          <a:xfrm>
            <a:off x="2266675" y="472525"/>
            <a:ext cx="2191800" cy="1590000"/>
          </a:xfrm>
          <a:prstGeom prst="rect">
            <a:avLst/>
          </a:prstGeom>
          <a:noFill/>
          <a:ln>
            <a:noFill/>
          </a:ln>
        </p:spPr>
      </p:sp>
      <p:sp>
        <p:nvSpPr>
          <p:cNvPr id="233" name="Google Shape;233;p39"/>
          <p:cNvSpPr>
            <a:spLocks noGrp="1"/>
          </p:cNvSpPr>
          <p:nvPr>
            <p:ph type="pic" idx="8"/>
          </p:nvPr>
        </p:nvSpPr>
        <p:spPr>
          <a:xfrm>
            <a:off x="413425" y="3366800"/>
            <a:ext cx="1650600" cy="1299900"/>
          </a:xfrm>
          <a:prstGeom prst="rect">
            <a:avLst/>
          </a:prstGeom>
          <a:noFill/>
          <a:ln>
            <a:noFill/>
          </a:ln>
        </p:spPr>
      </p:sp>
      <p:sp>
        <p:nvSpPr>
          <p:cNvPr id="234" name="Google Shape;234;p39"/>
          <p:cNvSpPr>
            <a:spLocks noGrp="1"/>
          </p:cNvSpPr>
          <p:nvPr>
            <p:ph type="pic" idx="9"/>
          </p:nvPr>
        </p:nvSpPr>
        <p:spPr>
          <a:xfrm>
            <a:off x="429900" y="496125"/>
            <a:ext cx="1650600" cy="2631900"/>
          </a:xfrm>
          <a:prstGeom prst="rect">
            <a:avLst/>
          </a:prstGeom>
          <a:noFill/>
          <a:ln>
            <a:noFill/>
          </a:ln>
        </p:spPr>
      </p:sp>
      <p:sp>
        <p:nvSpPr>
          <p:cNvPr id="235" name="Google Shape;235;p39"/>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light">
  <p:cSld name="BLANK_1">
    <p:spTree>
      <p:nvGrpSpPr>
        <p:cNvPr id="1" name="Shape 236"/>
        <p:cNvGrpSpPr/>
        <p:nvPr/>
      </p:nvGrpSpPr>
      <p:grpSpPr>
        <a:xfrm>
          <a:off x="0" y="0"/>
          <a:ext cx="0" cy="0"/>
          <a:chOff x="0" y="0"/>
          <a:chExt cx="0" cy="0"/>
        </a:xfrm>
      </p:grpSpPr>
      <p:sp>
        <p:nvSpPr>
          <p:cNvPr id="237" name="Google Shape;23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 Green">
  <p:cSld name="CUSTOM_1">
    <p:bg>
      <p:bgPr>
        <a:solidFill>
          <a:srgbClr val="92CD4D"/>
        </a:solidFill>
        <a:effectLst/>
      </p:bgPr>
    </p:bg>
    <p:spTree>
      <p:nvGrpSpPr>
        <p:cNvPr id="1" name="Shape 27"/>
        <p:cNvGrpSpPr/>
        <p:nvPr/>
      </p:nvGrpSpPr>
      <p:grpSpPr>
        <a:xfrm>
          <a:off x="0" y="0"/>
          <a:ext cx="0" cy="0"/>
          <a:chOff x="0" y="0"/>
          <a:chExt cx="0" cy="0"/>
        </a:xfrm>
      </p:grpSpPr>
      <p:sp>
        <p:nvSpPr>
          <p:cNvPr id="28" name="Google Shape;28;p5"/>
          <p:cNvSpPr/>
          <p:nvPr/>
        </p:nvSpPr>
        <p:spPr>
          <a:xfrm>
            <a:off x="5567517" y="844240"/>
            <a:ext cx="4269519" cy="3501005"/>
          </a:xfrm>
          <a:custGeom>
            <a:avLst/>
            <a:gdLst/>
            <a:ahLst/>
            <a:cxnLst/>
            <a:rect l="l" t="t" r="r" b="b"/>
            <a:pathLst>
              <a:path w="8539037" h="7002010" extrusionOk="0">
                <a:moveTo>
                  <a:pt x="0" y="0"/>
                </a:moveTo>
                <a:lnTo>
                  <a:pt x="8539037" y="0"/>
                </a:lnTo>
                <a:lnTo>
                  <a:pt x="8539037" y="7002010"/>
                </a:lnTo>
                <a:lnTo>
                  <a:pt x="0" y="7002010"/>
                </a:lnTo>
                <a:lnTo>
                  <a:pt x="0" y="0"/>
                </a:lnTo>
                <a:close/>
              </a:path>
            </a:pathLst>
          </a:custGeom>
          <a:blipFill rotWithShape="1">
            <a:blip r:embed="rId2">
              <a:alphaModFix amt="10000"/>
            </a:blip>
            <a:stretch>
              <a:fillRect/>
            </a:stretch>
          </a:blipFill>
          <a:ln>
            <a:noFill/>
          </a:ln>
        </p:spPr>
      </p:sp>
      <p:sp>
        <p:nvSpPr>
          <p:cNvPr id="29" name="Google Shape;29;p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100"/>
              <a:buNone/>
              <a:defRPr sz="4100">
                <a:solidFill>
                  <a:schemeClr val="lt2"/>
                </a:solidFill>
              </a:defRPr>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a:endParaRPr/>
          </a:p>
        </p:txBody>
      </p:sp>
      <p:sp>
        <p:nvSpPr>
          <p:cNvPr id="30" name="Google Shape;30;p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2"/>
              </a:buClr>
              <a:buSzPts val="2800"/>
              <a:buNone/>
              <a:defRPr sz="2800">
                <a:solidFill>
                  <a:schemeClr val="lt2"/>
                </a:solidFill>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31" name="Google Shape;31;p5"/>
          <p:cNvSpPr/>
          <p:nvPr/>
        </p:nvSpPr>
        <p:spPr>
          <a:xfrm>
            <a:off x="3436043" y="954625"/>
            <a:ext cx="2271914" cy="209743"/>
          </a:xfrm>
          <a:custGeom>
            <a:avLst/>
            <a:gdLst/>
            <a:ahLst/>
            <a:cxnLst/>
            <a:rect l="l" t="t" r="r" b="b"/>
            <a:pathLst>
              <a:path w="4543827" h="419487" extrusionOk="0">
                <a:moveTo>
                  <a:pt x="0" y="0"/>
                </a:moveTo>
                <a:lnTo>
                  <a:pt x="4543828" y="0"/>
                </a:lnTo>
                <a:lnTo>
                  <a:pt x="4543828" y="419487"/>
                </a:lnTo>
                <a:lnTo>
                  <a:pt x="0" y="419487"/>
                </a:lnTo>
                <a:lnTo>
                  <a:pt x="0" y="0"/>
                </a:lnTo>
                <a:close/>
              </a:path>
            </a:pathLst>
          </a:custGeom>
          <a:blipFill rotWithShape="1">
            <a:blip r:embed="rId3">
              <a:alphaModFix/>
            </a:blip>
            <a:stretch>
              <a:fillRect/>
            </a:stretch>
          </a:blip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dark">
  <p:cSld name="BLANK_1_1">
    <p:bg>
      <p:bgPr>
        <a:solidFill>
          <a:schemeClr val="dk1"/>
        </a:solidFill>
        <a:effectLst/>
      </p:bgPr>
    </p:bg>
    <p:spTree>
      <p:nvGrpSpPr>
        <p:cNvPr id="1" name="Shape 238"/>
        <p:cNvGrpSpPr/>
        <p:nvPr/>
      </p:nvGrpSpPr>
      <p:grpSpPr>
        <a:xfrm>
          <a:off x="0" y="0"/>
          <a:ext cx="0" cy="0"/>
          <a:chOff x="0" y="0"/>
          <a:chExt cx="0" cy="0"/>
        </a:xfrm>
      </p:grpSpPr>
      <p:sp>
        <p:nvSpPr>
          <p:cNvPr id="239" name="Google Shape;23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eet the team - 1 person - dark">
  <p:cSld name="BLANK_1_1_1">
    <p:bg>
      <p:bgPr>
        <a:solidFill>
          <a:schemeClr val="dk1"/>
        </a:solidFill>
        <a:effectLst/>
      </p:bgPr>
    </p:bg>
    <p:spTree>
      <p:nvGrpSpPr>
        <p:cNvPr id="1" name="Shape 240"/>
        <p:cNvGrpSpPr/>
        <p:nvPr/>
      </p:nvGrpSpPr>
      <p:grpSpPr>
        <a:xfrm>
          <a:off x="0" y="0"/>
          <a:ext cx="0" cy="0"/>
          <a:chOff x="0" y="0"/>
          <a:chExt cx="0" cy="0"/>
        </a:xfrm>
      </p:grpSpPr>
      <p:sp>
        <p:nvSpPr>
          <p:cNvPr id="241" name="Google Shape;241;p42"/>
          <p:cNvSpPr>
            <a:spLocks noGrp="1"/>
          </p:cNvSpPr>
          <p:nvPr>
            <p:ph type="pic" idx="2"/>
          </p:nvPr>
        </p:nvSpPr>
        <p:spPr>
          <a:xfrm>
            <a:off x="5705650" y="422750"/>
            <a:ext cx="3153600" cy="4300800"/>
          </a:xfrm>
          <a:prstGeom prst="rect">
            <a:avLst/>
          </a:prstGeom>
          <a:noFill/>
          <a:ln>
            <a:noFill/>
          </a:ln>
        </p:spPr>
      </p:sp>
      <p:sp>
        <p:nvSpPr>
          <p:cNvPr id="242" name="Google Shape;242;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42"/>
          <p:cNvSpPr/>
          <p:nvPr/>
        </p:nvSpPr>
        <p:spPr>
          <a:xfrm>
            <a:off x="354838" y="427910"/>
            <a:ext cx="423737" cy="347465"/>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
        <p:nvSpPr>
          <p:cNvPr id="244" name="Google Shape;244;p42"/>
          <p:cNvSpPr txBox="1">
            <a:spLocks noGrp="1"/>
          </p:cNvSpPr>
          <p:nvPr>
            <p:ph type="title"/>
          </p:nvPr>
        </p:nvSpPr>
        <p:spPr>
          <a:xfrm>
            <a:off x="367600" y="2646700"/>
            <a:ext cx="5229600" cy="1093500"/>
          </a:xfrm>
          <a:prstGeom prst="rect">
            <a:avLst/>
          </a:prstGeom>
          <a:ln>
            <a:noFill/>
          </a:ln>
        </p:spPr>
        <p:txBody>
          <a:bodyPr spcFirstLastPara="1" wrap="square" lIns="91425" tIns="91425" rIns="91425" bIns="91425" anchor="t" anchorCtr="0">
            <a:normAutofit/>
          </a:bodyPr>
          <a:lstStyle>
            <a:lvl1pPr lvl="0">
              <a:spcBef>
                <a:spcPts val="0"/>
              </a:spcBef>
              <a:spcAft>
                <a:spcPts val="0"/>
              </a:spcAft>
              <a:buClr>
                <a:srgbClr val="E6E6E6"/>
              </a:buClr>
              <a:buSzPts val="2800"/>
              <a:buNone/>
              <a:defRPr>
                <a:solidFill>
                  <a:srgbClr val="E6E6E6"/>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5" name="Google Shape;245;p42"/>
          <p:cNvSpPr txBox="1">
            <a:spLocks noGrp="1"/>
          </p:cNvSpPr>
          <p:nvPr>
            <p:ph type="subTitle" idx="1"/>
          </p:nvPr>
        </p:nvSpPr>
        <p:spPr>
          <a:xfrm>
            <a:off x="376800" y="3832200"/>
            <a:ext cx="5229600" cy="762900"/>
          </a:xfrm>
          <a:prstGeom prst="rect">
            <a:avLst/>
          </a:prstGeom>
        </p:spPr>
        <p:txBody>
          <a:bodyPr spcFirstLastPara="1" wrap="square" lIns="91425" tIns="91425" rIns="91425" bIns="91425" anchor="t" anchorCtr="0">
            <a:normAutofit/>
          </a:bodyPr>
          <a:lstStyle>
            <a:lvl1pPr lvl="0">
              <a:spcBef>
                <a:spcPts val="0"/>
              </a:spcBef>
              <a:spcAft>
                <a:spcPts val="0"/>
              </a:spcAft>
              <a:buClr>
                <a:srgbClr val="E6E6E6"/>
              </a:buClr>
              <a:buSzPts val="1200"/>
              <a:buNone/>
              <a:defRPr>
                <a:solidFill>
                  <a:srgbClr val="E6E6E6"/>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eet the team - 1 person - decorated">
  <p:cSld name="BLANK_1_1_1_2">
    <p:bg>
      <p:bgPr>
        <a:solidFill>
          <a:schemeClr val="dk1"/>
        </a:solidFill>
        <a:effectLst/>
      </p:bgPr>
    </p:bg>
    <p:spTree>
      <p:nvGrpSpPr>
        <p:cNvPr id="1" name="Shape 246"/>
        <p:cNvGrpSpPr/>
        <p:nvPr/>
      </p:nvGrpSpPr>
      <p:grpSpPr>
        <a:xfrm>
          <a:off x="0" y="0"/>
          <a:ext cx="0" cy="0"/>
          <a:chOff x="0" y="0"/>
          <a:chExt cx="0" cy="0"/>
        </a:xfrm>
      </p:grpSpPr>
      <p:sp>
        <p:nvSpPr>
          <p:cNvPr id="247" name="Google Shape;247;p43"/>
          <p:cNvSpPr>
            <a:spLocks noGrp="1"/>
          </p:cNvSpPr>
          <p:nvPr>
            <p:ph type="pic" idx="2"/>
          </p:nvPr>
        </p:nvSpPr>
        <p:spPr>
          <a:xfrm>
            <a:off x="5705650" y="422750"/>
            <a:ext cx="3153600" cy="4300800"/>
          </a:xfrm>
          <a:prstGeom prst="rect">
            <a:avLst/>
          </a:prstGeom>
          <a:noFill/>
          <a:ln>
            <a:noFill/>
          </a:ln>
        </p:spPr>
      </p:sp>
      <p:sp>
        <p:nvSpPr>
          <p:cNvPr id="248" name="Google Shape;24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43"/>
          <p:cNvSpPr/>
          <p:nvPr/>
        </p:nvSpPr>
        <p:spPr>
          <a:xfrm>
            <a:off x="354838" y="427910"/>
            <a:ext cx="423737" cy="347465"/>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
        <p:nvSpPr>
          <p:cNvPr id="250" name="Google Shape;250;p43"/>
          <p:cNvSpPr txBox="1">
            <a:spLocks noGrp="1"/>
          </p:cNvSpPr>
          <p:nvPr>
            <p:ph type="title"/>
          </p:nvPr>
        </p:nvSpPr>
        <p:spPr>
          <a:xfrm>
            <a:off x="367600" y="2646700"/>
            <a:ext cx="5229600" cy="1093500"/>
          </a:xfrm>
          <a:prstGeom prst="rect">
            <a:avLst/>
          </a:prstGeom>
          <a:ln>
            <a:noFill/>
          </a:ln>
        </p:spPr>
        <p:txBody>
          <a:bodyPr spcFirstLastPara="1" wrap="square" lIns="91425" tIns="91425" rIns="91425" bIns="91425" anchor="t" anchorCtr="0">
            <a:normAutofit/>
          </a:bodyPr>
          <a:lstStyle>
            <a:lvl1pPr lvl="0">
              <a:spcBef>
                <a:spcPts val="0"/>
              </a:spcBef>
              <a:spcAft>
                <a:spcPts val="0"/>
              </a:spcAft>
              <a:buClr>
                <a:srgbClr val="E6E6E6"/>
              </a:buClr>
              <a:buSzPts val="2800"/>
              <a:buNone/>
              <a:defRPr>
                <a:solidFill>
                  <a:srgbClr val="E6E6E6"/>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1" name="Google Shape;251;p43"/>
          <p:cNvSpPr txBox="1">
            <a:spLocks noGrp="1"/>
          </p:cNvSpPr>
          <p:nvPr>
            <p:ph type="subTitle" idx="1"/>
          </p:nvPr>
        </p:nvSpPr>
        <p:spPr>
          <a:xfrm>
            <a:off x="376800" y="3832200"/>
            <a:ext cx="5229600" cy="762900"/>
          </a:xfrm>
          <a:prstGeom prst="rect">
            <a:avLst/>
          </a:prstGeom>
        </p:spPr>
        <p:txBody>
          <a:bodyPr spcFirstLastPara="1" wrap="square" lIns="91425" tIns="91425" rIns="91425" bIns="91425" anchor="t" anchorCtr="0">
            <a:normAutofit/>
          </a:bodyPr>
          <a:lstStyle>
            <a:lvl1pPr lvl="0">
              <a:spcBef>
                <a:spcPts val="0"/>
              </a:spcBef>
              <a:spcAft>
                <a:spcPts val="0"/>
              </a:spcAft>
              <a:buClr>
                <a:srgbClr val="E6E6E6"/>
              </a:buClr>
              <a:buSzPts val="1200"/>
              <a:buNone/>
              <a:defRPr>
                <a:solidFill>
                  <a:srgbClr val="E6E6E6"/>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252" name="Google Shape;252;p43"/>
          <p:cNvPicPr preferRelativeResize="0"/>
          <p:nvPr/>
        </p:nvPicPr>
        <p:blipFill>
          <a:blip r:embed="rId3">
            <a:alphaModFix/>
          </a:blip>
          <a:stretch>
            <a:fillRect/>
          </a:stretch>
        </p:blipFill>
        <p:spPr>
          <a:xfrm>
            <a:off x="7545175" y="3985000"/>
            <a:ext cx="1598824" cy="977450"/>
          </a:xfrm>
          <a:prstGeom prst="rect">
            <a:avLst/>
          </a:prstGeom>
          <a:noFill/>
          <a:ln>
            <a:noFill/>
          </a:ln>
        </p:spPr>
      </p:pic>
      <p:pic>
        <p:nvPicPr>
          <p:cNvPr id="253" name="Google Shape;253;p43"/>
          <p:cNvPicPr preferRelativeResize="0"/>
          <p:nvPr/>
        </p:nvPicPr>
        <p:blipFill>
          <a:blip r:embed="rId3">
            <a:alphaModFix/>
          </a:blip>
          <a:stretch>
            <a:fillRect/>
          </a:stretch>
        </p:blipFill>
        <p:spPr>
          <a:xfrm rot="10800000">
            <a:off x="0" y="1841200"/>
            <a:ext cx="1021350" cy="6244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eet the team - 1 person - light">
  <p:cSld name="BLANK_1_1_1_1">
    <p:bg>
      <p:bgPr>
        <a:solidFill>
          <a:schemeClr val="lt1"/>
        </a:solidFill>
        <a:effectLst/>
      </p:bgPr>
    </p:bg>
    <p:spTree>
      <p:nvGrpSpPr>
        <p:cNvPr id="1" name="Shape 254"/>
        <p:cNvGrpSpPr/>
        <p:nvPr/>
      </p:nvGrpSpPr>
      <p:grpSpPr>
        <a:xfrm>
          <a:off x="0" y="0"/>
          <a:ext cx="0" cy="0"/>
          <a:chOff x="0" y="0"/>
          <a:chExt cx="0" cy="0"/>
        </a:xfrm>
      </p:grpSpPr>
      <p:sp>
        <p:nvSpPr>
          <p:cNvPr id="255" name="Google Shape;255;p44"/>
          <p:cNvSpPr>
            <a:spLocks noGrp="1"/>
          </p:cNvSpPr>
          <p:nvPr>
            <p:ph type="pic" idx="2"/>
          </p:nvPr>
        </p:nvSpPr>
        <p:spPr>
          <a:xfrm>
            <a:off x="5705650" y="422750"/>
            <a:ext cx="3153600" cy="4300800"/>
          </a:xfrm>
          <a:prstGeom prst="rect">
            <a:avLst/>
          </a:prstGeom>
          <a:noFill/>
          <a:ln>
            <a:noFill/>
          </a:ln>
        </p:spPr>
      </p:sp>
      <p:sp>
        <p:nvSpPr>
          <p:cNvPr id="256" name="Google Shape;256;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7" name="Google Shape;257;p44"/>
          <p:cNvSpPr txBox="1">
            <a:spLocks noGrp="1"/>
          </p:cNvSpPr>
          <p:nvPr>
            <p:ph type="title"/>
          </p:nvPr>
        </p:nvSpPr>
        <p:spPr>
          <a:xfrm>
            <a:off x="367600" y="2646700"/>
            <a:ext cx="5229600" cy="1093500"/>
          </a:xfrm>
          <a:prstGeom prst="rect">
            <a:avLst/>
          </a:prstGeom>
          <a:ln>
            <a:noFill/>
          </a:ln>
        </p:spPr>
        <p:txBody>
          <a:bodyPr spcFirstLastPara="1" wrap="square" lIns="91425" tIns="91425" rIns="91425" bIns="91425" anchor="t" anchorCtr="0">
            <a:normAutofit/>
          </a:bodyPr>
          <a:lstStyle>
            <a:lvl1pPr lvl="0">
              <a:spcBef>
                <a:spcPts val="0"/>
              </a:spcBef>
              <a:spcAft>
                <a:spcPts val="0"/>
              </a:spcAft>
              <a:buClr>
                <a:srgbClr val="2D3E6B"/>
              </a:buClr>
              <a:buSzPts val="2800"/>
              <a:buNone/>
              <a:defRPr>
                <a:solidFill>
                  <a:srgbClr val="2D3E6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8" name="Google Shape;258;p44"/>
          <p:cNvSpPr txBox="1">
            <a:spLocks noGrp="1"/>
          </p:cNvSpPr>
          <p:nvPr>
            <p:ph type="subTitle" idx="1"/>
          </p:nvPr>
        </p:nvSpPr>
        <p:spPr>
          <a:xfrm>
            <a:off x="376800" y="3832200"/>
            <a:ext cx="5229600" cy="762900"/>
          </a:xfrm>
          <a:prstGeom prst="rect">
            <a:avLst/>
          </a:prstGeom>
        </p:spPr>
        <p:txBody>
          <a:bodyPr spcFirstLastPara="1" wrap="square" lIns="91425" tIns="91425" rIns="91425" bIns="91425" anchor="t" anchorCtr="0">
            <a:normAutofit/>
          </a:bodyPr>
          <a:lstStyle>
            <a:lvl1pPr lvl="0">
              <a:spcBef>
                <a:spcPts val="0"/>
              </a:spcBef>
              <a:spcAft>
                <a:spcPts val="0"/>
              </a:spcAft>
              <a:buClr>
                <a:srgbClr val="2D3E6B"/>
              </a:buClr>
              <a:buSzPts val="1200"/>
              <a:buNone/>
              <a:defRPr>
                <a:solidFill>
                  <a:srgbClr val="2D3E6B"/>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pic>
        <p:nvPicPr>
          <p:cNvPr id="259" name="Google Shape;259;p44"/>
          <p:cNvPicPr preferRelativeResize="0"/>
          <p:nvPr/>
        </p:nvPicPr>
        <p:blipFill>
          <a:blip r:embed="rId2">
            <a:alphaModFix/>
          </a:blip>
          <a:stretch>
            <a:fillRect/>
          </a:stretch>
        </p:blipFill>
        <p:spPr>
          <a:xfrm>
            <a:off x="390100" y="456029"/>
            <a:ext cx="423726" cy="42374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eet the team - 5 person - light">
  <p:cSld name="BLANK_1_1_1_1_2">
    <p:bg>
      <p:bgPr>
        <a:solidFill>
          <a:schemeClr val="lt1"/>
        </a:solidFill>
        <a:effectLst/>
      </p:bgPr>
    </p:bg>
    <p:spTree>
      <p:nvGrpSpPr>
        <p:cNvPr id="1" name="Shape 260"/>
        <p:cNvGrpSpPr/>
        <p:nvPr/>
      </p:nvGrpSpPr>
      <p:grpSpPr>
        <a:xfrm>
          <a:off x="0" y="0"/>
          <a:ext cx="0" cy="0"/>
          <a:chOff x="0" y="0"/>
          <a:chExt cx="0" cy="0"/>
        </a:xfrm>
      </p:grpSpPr>
      <p:sp>
        <p:nvSpPr>
          <p:cNvPr id="261" name="Google Shape;261;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62" name="Google Shape;262;p45"/>
          <p:cNvPicPr preferRelativeResize="0"/>
          <p:nvPr/>
        </p:nvPicPr>
        <p:blipFill>
          <a:blip r:embed="rId2">
            <a:alphaModFix/>
          </a:blip>
          <a:stretch>
            <a:fillRect/>
          </a:stretch>
        </p:blipFill>
        <p:spPr>
          <a:xfrm>
            <a:off x="8174063" y="4211675"/>
            <a:ext cx="487450" cy="487475"/>
          </a:xfrm>
          <a:prstGeom prst="rect">
            <a:avLst/>
          </a:prstGeom>
          <a:noFill/>
          <a:ln>
            <a:noFill/>
          </a:ln>
        </p:spPr>
      </p:pic>
      <p:sp>
        <p:nvSpPr>
          <p:cNvPr id="263" name="Google Shape;263;p45"/>
          <p:cNvSpPr/>
          <p:nvPr/>
        </p:nvSpPr>
        <p:spPr>
          <a:xfrm>
            <a:off x="1930419" y="1519100"/>
            <a:ext cx="1570500" cy="1977900"/>
          </a:xfrm>
          <a:prstGeom prst="rect">
            <a:avLst/>
          </a:prstGeom>
          <a:solidFill>
            <a:srgbClr val="2D3E6B"/>
          </a:solidFill>
          <a:ln w="9525" cap="flat" cmpd="sng">
            <a:solidFill>
              <a:srgbClr val="2D3E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4" name="Google Shape;264;p45"/>
          <p:cNvSpPr/>
          <p:nvPr/>
        </p:nvSpPr>
        <p:spPr>
          <a:xfrm>
            <a:off x="3711738" y="1519100"/>
            <a:ext cx="1570500" cy="1977900"/>
          </a:xfrm>
          <a:prstGeom prst="rect">
            <a:avLst/>
          </a:prstGeom>
          <a:solidFill>
            <a:srgbClr val="92CD4D"/>
          </a:solidFill>
          <a:ln w="9525" cap="flat" cmpd="sng">
            <a:solidFill>
              <a:srgbClr val="92CD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5" name="Google Shape;265;p45"/>
          <p:cNvSpPr/>
          <p:nvPr/>
        </p:nvSpPr>
        <p:spPr>
          <a:xfrm>
            <a:off x="5493056" y="1519100"/>
            <a:ext cx="1570500" cy="1977900"/>
          </a:xfrm>
          <a:prstGeom prst="rect">
            <a:avLst/>
          </a:prstGeom>
          <a:solidFill>
            <a:srgbClr val="2D3E6B"/>
          </a:solidFill>
          <a:ln w="9525" cap="flat" cmpd="sng">
            <a:solidFill>
              <a:srgbClr val="2D3E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6" name="Google Shape;266;p45"/>
          <p:cNvSpPr/>
          <p:nvPr/>
        </p:nvSpPr>
        <p:spPr>
          <a:xfrm>
            <a:off x="7274375" y="1519100"/>
            <a:ext cx="1570500" cy="1977900"/>
          </a:xfrm>
          <a:prstGeom prst="rect">
            <a:avLst/>
          </a:prstGeom>
          <a:solidFill>
            <a:srgbClr val="ED182E"/>
          </a:solidFill>
          <a:ln w="9525" cap="flat" cmpd="sng">
            <a:solidFill>
              <a:srgbClr val="ED18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7" name="Google Shape;267;p45"/>
          <p:cNvSpPr/>
          <p:nvPr/>
        </p:nvSpPr>
        <p:spPr>
          <a:xfrm>
            <a:off x="149100" y="1519100"/>
            <a:ext cx="1570500" cy="1977900"/>
          </a:xfrm>
          <a:prstGeom prst="rect">
            <a:avLst/>
          </a:prstGeom>
          <a:solidFill>
            <a:srgbClr val="ED182E"/>
          </a:solidFill>
          <a:ln w="9525" cap="flat" cmpd="sng">
            <a:solidFill>
              <a:srgbClr val="ED18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8" name="Google Shape;268;p45"/>
          <p:cNvSpPr txBox="1">
            <a:spLocks noGrp="1"/>
          </p:cNvSpPr>
          <p:nvPr>
            <p:ph type="title"/>
          </p:nvPr>
        </p:nvSpPr>
        <p:spPr>
          <a:xfrm>
            <a:off x="404350" y="680050"/>
            <a:ext cx="8510100" cy="5571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9" name="Google Shape;269;p45"/>
          <p:cNvSpPr txBox="1">
            <a:spLocks noGrp="1"/>
          </p:cNvSpPr>
          <p:nvPr>
            <p:ph type="subTitle" idx="1"/>
          </p:nvPr>
        </p:nvSpPr>
        <p:spPr>
          <a:xfrm>
            <a:off x="218675" y="3640800"/>
            <a:ext cx="1570500" cy="557100"/>
          </a:xfrm>
          <a:prstGeom prst="rect">
            <a:avLst/>
          </a:prstGeom>
        </p:spPr>
        <p:txBody>
          <a:bodyPr spcFirstLastPara="1" wrap="square" lIns="91425" tIns="91425" rIns="91425" bIns="91425" anchor="t" anchorCtr="0">
            <a:normAutofit/>
          </a:bodyPr>
          <a:lstStyle>
            <a:lvl1pPr lvl="0" algn="ctr">
              <a:spcBef>
                <a:spcPts val="0"/>
              </a:spcBef>
              <a:spcAft>
                <a:spcPts val="0"/>
              </a:spcAft>
              <a:buSzPts val="1200"/>
              <a:buNone/>
              <a:defRPr b="1"/>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a:endParaRPr/>
          </a:p>
        </p:txBody>
      </p:sp>
      <p:sp>
        <p:nvSpPr>
          <p:cNvPr id="270" name="Google Shape;270;p45"/>
          <p:cNvSpPr txBox="1">
            <a:spLocks noGrp="1"/>
          </p:cNvSpPr>
          <p:nvPr>
            <p:ph type="subTitle" idx="2"/>
          </p:nvPr>
        </p:nvSpPr>
        <p:spPr>
          <a:xfrm>
            <a:off x="1999950" y="3640800"/>
            <a:ext cx="1570500" cy="557100"/>
          </a:xfrm>
          <a:prstGeom prst="rect">
            <a:avLst/>
          </a:prstGeom>
        </p:spPr>
        <p:txBody>
          <a:bodyPr spcFirstLastPara="1" wrap="square" lIns="91425" tIns="91425" rIns="91425" bIns="91425" anchor="t" anchorCtr="0">
            <a:normAutofit/>
          </a:bodyPr>
          <a:lstStyle>
            <a:lvl1pPr lvl="0" algn="ctr">
              <a:spcBef>
                <a:spcPts val="0"/>
              </a:spcBef>
              <a:spcAft>
                <a:spcPts val="0"/>
              </a:spcAft>
              <a:buSzPts val="1200"/>
              <a:buNone/>
              <a:defRPr b="1"/>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a:endParaRPr/>
          </a:p>
        </p:txBody>
      </p:sp>
      <p:sp>
        <p:nvSpPr>
          <p:cNvPr id="271" name="Google Shape;271;p45"/>
          <p:cNvSpPr txBox="1">
            <a:spLocks noGrp="1"/>
          </p:cNvSpPr>
          <p:nvPr>
            <p:ph type="subTitle" idx="3"/>
          </p:nvPr>
        </p:nvSpPr>
        <p:spPr>
          <a:xfrm>
            <a:off x="3711750" y="3640800"/>
            <a:ext cx="1570500" cy="557100"/>
          </a:xfrm>
          <a:prstGeom prst="rect">
            <a:avLst/>
          </a:prstGeom>
        </p:spPr>
        <p:txBody>
          <a:bodyPr spcFirstLastPara="1" wrap="square" lIns="91425" tIns="91425" rIns="91425" bIns="91425" anchor="t" anchorCtr="0">
            <a:normAutofit/>
          </a:bodyPr>
          <a:lstStyle>
            <a:lvl1pPr lvl="0" algn="ctr">
              <a:spcBef>
                <a:spcPts val="0"/>
              </a:spcBef>
              <a:spcAft>
                <a:spcPts val="0"/>
              </a:spcAft>
              <a:buSzPts val="1200"/>
              <a:buNone/>
              <a:defRPr b="1"/>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a:endParaRPr/>
          </a:p>
        </p:txBody>
      </p:sp>
      <p:sp>
        <p:nvSpPr>
          <p:cNvPr id="272" name="Google Shape;272;p45"/>
          <p:cNvSpPr txBox="1">
            <a:spLocks noGrp="1"/>
          </p:cNvSpPr>
          <p:nvPr>
            <p:ph type="subTitle" idx="4"/>
          </p:nvPr>
        </p:nvSpPr>
        <p:spPr>
          <a:xfrm>
            <a:off x="5562550" y="3640800"/>
            <a:ext cx="1570500" cy="557100"/>
          </a:xfrm>
          <a:prstGeom prst="rect">
            <a:avLst/>
          </a:prstGeom>
        </p:spPr>
        <p:txBody>
          <a:bodyPr spcFirstLastPara="1" wrap="square" lIns="91425" tIns="91425" rIns="91425" bIns="91425" anchor="t" anchorCtr="0">
            <a:normAutofit/>
          </a:bodyPr>
          <a:lstStyle>
            <a:lvl1pPr lvl="0" algn="ctr">
              <a:spcBef>
                <a:spcPts val="0"/>
              </a:spcBef>
              <a:spcAft>
                <a:spcPts val="0"/>
              </a:spcAft>
              <a:buSzPts val="1200"/>
              <a:buNone/>
              <a:defRPr b="1"/>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a:endParaRPr/>
          </a:p>
        </p:txBody>
      </p:sp>
      <p:sp>
        <p:nvSpPr>
          <p:cNvPr id="273" name="Google Shape;273;p45"/>
          <p:cNvSpPr txBox="1">
            <a:spLocks noGrp="1"/>
          </p:cNvSpPr>
          <p:nvPr>
            <p:ph type="subTitle" idx="5"/>
          </p:nvPr>
        </p:nvSpPr>
        <p:spPr>
          <a:xfrm>
            <a:off x="7343850" y="3640800"/>
            <a:ext cx="1570500" cy="557100"/>
          </a:xfrm>
          <a:prstGeom prst="rect">
            <a:avLst/>
          </a:prstGeom>
        </p:spPr>
        <p:txBody>
          <a:bodyPr spcFirstLastPara="1" wrap="square" lIns="91425" tIns="91425" rIns="91425" bIns="91425" anchor="t" anchorCtr="0">
            <a:normAutofit/>
          </a:bodyPr>
          <a:lstStyle>
            <a:lvl1pPr lvl="0" algn="ctr">
              <a:spcBef>
                <a:spcPts val="0"/>
              </a:spcBef>
              <a:spcAft>
                <a:spcPts val="0"/>
              </a:spcAft>
              <a:buSzPts val="1200"/>
              <a:buNone/>
              <a:defRPr b="1"/>
            </a:lvl1pPr>
            <a:lvl2pPr lvl="1" algn="ctr">
              <a:spcBef>
                <a:spcPts val="0"/>
              </a:spcBef>
              <a:spcAft>
                <a:spcPts val="0"/>
              </a:spcAft>
              <a:buSzPts val="1200"/>
              <a:buNone/>
              <a:defRPr/>
            </a:lvl2pPr>
            <a:lvl3pPr lvl="2" algn="ctr">
              <a:spcBef>
                <a:spcPts val="0"/>
              </a:spcBef>
              <a:spcAft>
                <a:spcPts val="0"/>
              </a:spcAft>
              <a:buSzPts val="1200"/>
              <a:buNone/>
              <a:defRPr/>
            </a:lvl3pPr>
            <a:lvl4pPr lvl="3" algn="ctr">
              <a:spcBef>
                <a:spcPts val="0"/>
              </a:spcBef>
              <a:spcAft>
                <a:spcPts val="0"/>
              </a:spcAft>
              <a:buSzPts val="1200"/>
              <a:buNone/>
              <a:defRPr/>
            </a:lvl4pPr>
            <a:lvl5pPr lvl="4" algn="ctr">
              <a:spcBef>
                <a:spcPts val="0"/>
              </a:spcBef>
              <a:spcAft>
                <a:spcPts val="0"/>
              </a:spcAft>
              <a:buSzPts val="1200"/>
              <a:buNone/>
              <a:defRPr/>
            </a:lvl5pPr>
            <a:lvl6pPr lvl="5" algn="ctr">
              <a:spcBef>
                <a:spcPts val="0"/>
              </a:spcBef>
              <a:spcAft>
                <a:spcPts val="0"/>
              </a:spcAft>
              <a:buSzPts val="1200"/>
              <a:buNone/>
              <a:defRPr/>
            </a:lvl6pPr>
            <a:lvl7pPr lvl="6" algn="ctr">
              <a:spcBef>
                <a:spcPts val="0"/>
              </a:spcBef>
              <a:spcAft>
                <a:spcPts val="0"/>
              </a:spcAft>
              <a:buSzPts val="1200"/>
              <a:buNone/>
              <a:defRPr/>
            </a:lvl7pPr>
            <a:lvl8pPr lvl="7" algn="ctr">
              <a:spcBef>
                <a:spcPts val="0"/>
              </a:spcBef>
              <a:spcAft>
                <a:spcPts val="0"/>
              </a:spcAft>
              <a:buSzPts val="1200"/>
              <a:buNone/>
              <a:defRPr/>
            </a:lvl8pPr>
            <a:lvl9pPr lvl="8" algn="ctr">
              <a:spcBef>
                <a:spcPts val="0"/>
              </a:spcBef>
              <a:spcAft>
                <a:spcPts val="0"/>
              </a:spcAft>
              <a:buSzPts val="1200"/>
              <a:buNone/>
              <a:defRPr/>
            </a:lvl9pPr>
          </a:lstStyle>
          <a:p>
            <a:endParaRPr/>
          </a:p>
        </p:txBody>
      </p:sp>
      <p:sp>
        <p:nvSpPr>
          <p:cNvPr id="274" name="Google Shape;274;p45"/>
          <p:cNvSpPr>
            <a:spLocks noGrp="1"/>
          </p:cNvSpPr>
          <p:nvPr>
            <p:ph type="pic" idx="6"/>
          </p:nvPr>
        </p:nvSpPr>
        <p:spPr>
          <a:xfrm>
            <a:off x="229750" y="1589850"/>
            <a:ext cx="1570500" cy="1977900"/>
          </a:xfrm>
          <a:prstGeom prst="rect">
            <a:avLst/>
          </a:prstGeom>
          <a:noFill/>
          <a:ln>
            <a:noFill/>
          </a:ln>
        </p:spPr>
      </p:sp>
      <p:sp>
        <p:nvSpPr>
          <p:cNvPr id="275" name="Google Shape;275;p45"/>
          <p:cNvSpPr>
            <a:spLocks noGrp="1"/>
          </p:cNvSpPr>
          <p:nvPr>
            <p:ph type="pic" idx="7"/>
          </p:nvPr>
        </p:nvSpPr>
        <p:spPr>
          <a:xfrm>
            <a:off x="2005513" y="1589850"/>
            <a:ext cx="1570500" cy="1977900"/>
          </a:xfrm>
          <a:prstGeom prst="rect">
            <a:avLst/>
          </a:prstGeom>
          <a:noFill/>
          <a:ln>
            <a:noFill/>
          </a:ln>
        </p:spPr>
      </p:sp>
      <p:sp>
        <p:nvSpPr>
          <p:cNvPr id="276" name="Google Shape;276;p45"/>
          <p:cNvSpPr>
            <a:spLocks noGrp="1"/>
          </p:cNvSpPr>
          <p:nvPr>
            <p:ph type="pic" idx="8"/>
          </p:nvPr>
        </p:nvSpPr>
        <p:spPr>
          <a:xfrm>
            <a:off x="3784050" y="1582800"/>
            <a:ext cx="1570500" cy="1977900"/>
          </a:xfrm>
          <a:prstGeom prst="rect">
            <a:avLst/>
          </a:prstGeom>
          <a:noFill/>
          <a:ln>
            <a:noFill/>
          </a:ln>
        </p:spPr>
      </p:sp>
      <p:sp>
        <p:nvSpPr>
          <p:cNvPr id="277" name="Google Shape;277;p45"/>
          <p:cNvSpPr>
            <a:spLocks noGrp="1"/>
          </p:cNvSpPr>
          <p:nvPr>
            <p:ph type="pic" idx="9"/>
          </p:nvPr>
        </p:nvSpPr>
        <p:spPr>
          <a:xfrm>
            <a:off x="5563963" y="1582800"/>
            <a:ext cx="1570500" cy="1977900"/>
          </a:xfrm>
          <a:prstGeom prst="rect">
            <a:avLst/>
          </a:prstGeom>
          <a:noFill/>
          <a:ln>
            <a:noFill/>
          </a:ln>
        </p:spPr>
      </p:sp>
      <p:sp>
        <p:nvSpPr>
          <p:cNvPr id="278" name="Google Shape;278;p45"/>
          <p:cNvSpPr>
            <a:spLocks noGrp="1"/>
          </p:cNvSpPr>
          <p:nvPr>
            <p:ph type="pic" idx="13"/>
          </p:nvPr>
        </p:nvSpPr>
        <p:spPr>
          <a:xfrm>
            <a:off x="7343900" y="1582800"/>
            <a:ext cx="1570500" cy="19779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eet the team - 3 person - blocks">
  <p:cSld name="BLANK_1_1_1_1_1">
    <p:bg>
      <p:bgPr>
        <a:solidFill>
          <a:schemeClr val="lt1"/>
        </a:solidFill>
        <a:effectLst/>
      </p:bgPr>
    </p:bg>
    <p:spTree>
      <p:nvGrpSpPr>
        <p:cNvPr id="1" name="Shape 279"/>
        <p:cNvGrpSpPr/>
        <p:nvPr/>
      </p:nvGrpSpPr>
      <p:grpSpPr>
        <a:xfrm>
          <a:off x="0" y="0"/>
          <a:ext cx="0" cy="0"/>
          <a:chOff x="0" y="0"/>
          <a:chExt cx="0" cy="0"/>
        </a:xfrm>
      </p:grpSpPr>
      <p:sp>
        <p:nvSpPr>
          <p:cNvPr id="280" name="Google Shape;280;p46"/>
          <p:cNvSpPr>
            <a:spLocks noGrp="1"/>
          </p:cNvSpPr>
          <p:nvPr>
            <p:ph type="pic" idx="2"/>
          </p:nvPr>
        </p:nvSpPr>
        <p:spPr>
          <a:xfrm>
            <a:off x="7517375" y="-6250"/>
            <a:ext cx="1641000" cy="1660500"/>
          </a:xfrm>
          <a:prstGeom prst="rect">
            <a:avLst/>
          </a:prstGeom>
          <a:noFill/>
          <a:ln>
            <a:noFill/>
          </a:ln>
        </p:spPr>
      </p:sp>
      <p:sp>
        <p:nvSpPr>
          <p:cNvPr id="281" name="Google Shape;28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82" name="Google Shape;282;p46"/>
          <p:cNvPicPr preferRelativeResize="0"/>
          <p:nvPr/>
        </p:nvPicPr>
        <p:blipFill>
          <a:blip r:embed="rId2">
            <a:alphaModFix/>
          </a:blip>
          <a:stretch>
            <a:fillRect/>
          </a:stretch>
        </p:blipFill>
        <p:spPr>
          <a:xfrm>
            <a:off x="322987" y="357900"/>
            <a:ext cx="487450" cy="487475"/>
          </a:xfrm>
          <a:prstGeom prst="rect">
            <a:avLst/>
          </a:prstGeom>
          <a:noFill/>
          <a:ln>
            <a:noFill/>
          </a:ln>
        </p:spPr>
      </p:pic>
      <p:sp>
        <p:nvSpPr>
          <p:cNvPr id="283" name="Google Shape;283;p46"/>
          <p:cNvSpPr/>
          <p:nvPr/>
        </p:nvSpPr>
        <p:spPr>
          <a:xfrm>
            <a:off x="4922450" y="-50"/>
            <a:ext cx="2478000" cy="1660500"/>
          </a:xfrm>
          <a:prstGeom prst="rect">
            <a:avLst/>
          </a:prstGeom>
          <a:solidFill>
            <a:srgbClr val="ED182E"/>
          </a:solidFill>
          <a:ln w="9525" cap="flat" cmpd="sng">
            <a:solidFill>
              <a:srgbClr val="ED182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84" name="Google Shape;284;p46"/>
          <p:cNvSpPr/>
          <p:nvPr/>
        </p:nvSpPr>
        <p:spPr>
          <a:xfrm>
            <a:off x="6666000" y="1756650"/>
            <a:ext cx="2478000" cy="1660500"/>
          </a:xfrm>
          <a:prstGeom prst="rect">
            <a:avLst/>
          </a:prstGeom>
          <a:solidFill>
            <a:srgbClr val="2D3E6B"/>
          </a:solidFill>
          <a:ln w="9525" cap="flat" cmpd="sng">
            <a:solidFill>
              <a:srgbClr val="2D3E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85" name="Google Shape;285;p46"/>
          <p:cNvSpPr/>
          <p:nvPr/>
        </p:nvSpPr>
        <p:spPr>
          <a:xfrm>
            <a:off x="4922425" y="3483050"/>
            <a:ext cx="2478000" cy="1660500"/>
          </a:xfrm>
          <a:prstGeom prst="rect">
            <a:avLst/>
          </a:prstGeom>
          <a:solidFill>
            <a:srgbClr val="92CD4D"/>
          </a:solidFill>
          <a:ln w="9525" cap="flat" cmpd="sng">
            <a:solidFill>
              <a:srgbClr val="92CD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86" name="Google Shape;286;p46"/>
          <p:cNvSpPr txBox="1">
            <a:spLocks noGrp="1"/>
          </p:cNvSpPr>
          <p:nvPr>
            <p:ph type="title"/>
          </p:nvPr>
        </p:nvSpPr>
        <p:spPr>
          <a:xfrm>
            <a:off x="367600" y="2646700"/>
            <a:ext cx="4554900" cy="1093500"/>
          </a:xfrm>
          <a:prstGeom prst="rect">
            <a:avLst/>
          </a:prstGeom>
          <a:ln>
            <a:noFill/>
          </a:ln>
        </p:spPr>
        <p:txBody>
          <a:bodyPr spcFirstLastPara="1" wrap="square" lIns="91425" tIns="91425" rIns="91425" bIns="91425" anchor="t" anchorCtr="0">
            <a:normAutofit/>
          </a:bodyPr>
          <a:lstStyle>
            <a:lvl1pPr lvl="0">
              <a:spcBef>
                <a:spcPts val="0"/>
              </a:spcBef>
              <a:spcAft>
                <a:spcPts val="0"/>
              </a:spcAft>
              <a:buClr>
                <a:srgbClr val="2D3E6B"/>
              </a:buClr>
              <a:buSzPts val="2800"/>
              <a:buNone/>
              <a:defRPr>
                <a:solidFill>
                  <a:srgbClr val="2D3E6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7" name="Google Shape;287;p46"/>
          <p:cNvSpPr txBox="1">
            <a:spLocks noGrp="1"/>
          </p:cNvSpPr>
          <p:nvPr>
            <p:ph type="subTitle" idx="1"/>
          </p:nvPr>
        </p:nvSpPr>
        <p:spPr>
          <a:xfrm>
            <a:off x="5376025" y="551650"/>
            <a:ext cx="1570800" cy="557100"/>
          </a:xfrm>
          <a:prstGeom prst="rect">
            <a:avLst/>
          </a:prstGeom>
        </p:spPr>
        <p:txBody>
          <a:bodyPr spcFirstLastPara="1" wrap="square" lIns="91425" tIns="91425" rIns="91425" bIns="91425" anchor="t" anchorCtr="0">
            <a:normAutofit/>
          </a:bodyPr>
          <a:lstStyle>
            <a:lvl1pPr lvl="0">
              <a:spcBef>
                <a:spcPts val="0"/>
              </a:spcBef>
              <a:spcAft>
                <a:spcPts val="0"/>
              </a:spcAft>
              <a:buClr>
                <a:srgbClr val="E6E6E6"/>
              </a:buClr>
              <a:buSzPts val="1200"/>
              <a:buNone/>
              <a:defRPr b="1">
                <a:solidFill>
                  <a:srgbClr val="E6E6E6"/>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88" name="Google Shape;288;p46"/>
          <p:cNvSpPr txBox="1">
            <a:spLocks noGrp="1"/>
          </p:cNvSpPr>
          <p:nvPr>
            <p:ph type="subTitle" idx="3"/>
          </p:nvPr>
        </p:nvSpPr>
        <p:spPr>
          <a:xfrm>
            <a:off x="7119600" y="2308375"/>
            <a:ext cx="1570800" cy="557100"/>
          </a:xfrm>
          <a:prstGeom prst="rect">
            <a:avLst/>
          </a:prstGeom>
        </p:spPr>
        <p:txBody>
          <a:bodyPr spcFirstLastPara="1" wrap="square" lIns="91425" tIns="91425" rIns="91425" bIns="91425" anchor="t" anchorCtr="0">
            <a:normAutofit/>
          </a:bodyPr>
          <a:lstStyle>
            <a:lvl1pPr lvl="0">
              <a:spcBef>
                <a:spcPts val="0"/>
              </a:spcBef>
              <a:spcAft>
                <a:spcPts val="0"/>
              </a:spcAft>
              <a:buClr>
                <a:srgbClr val="E6E6E6"/>
              </a:buClr>
              <a:buSzPts val="1200"/>
              <a:buNone/>
              <a:defRPr b="1">
                <a:solidFill>
                  <a:srgbClr val="E6E6E6"/>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89" name="Google Shape;289;p46"/>
          <p:cNvSpPr txBox="1">
            <a:spLocks noGrp="1"/>
          </p:cNvSpPr>
          <p:nvPr>
            <p:ph type="subTitle" idx="4"/>
          </p:nvPr>
        </p:nvSpPr>
        <p:spPr>
          <a:xfrm>
            <a:off x="5376025" y="4034750"/>
            <a:ext cx="1570800" cy="557100"/>
          </a:xfrm>
          <a:prstGeom prst="rect">
            <a:avLst/>
          </a:prstGeom>
        </p:spPr>
        <p:txBody>
          <a:bodyPr spcFirstLastPara="1" wrap="square" lIns="91425" tIns="91425" rIns="91425" bIns="91425" anchor="t" anchorCtr="0">
            <a:normAutofit/>
          </a:bodyPr>
          <a:lstStyle>
            <a:lvl1pPr lvl="0">
              <a:spcBef>
                <a:spcPts val="0"/>
              </a:spcBef>
              <a:spcAft>
                <a:spcPts val="0"/>
              </a:spcAft>
              <a:buClr>
                <a:srgbClr val="E6E6E6"/>
              </a:buClr>
              <a:buSzPts val="1200"/>
              <a:buNone/>
              <a:defRPr b="1">
                <a:solidFill>
                  <a:srgbClr val="E6E6E6"/>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90" name="Google Shape;290;p46"/>
          <p:cNvSpPr>
            <a:spLocks noGrp="1"/>
          </p:cNvSpPr>
          <p:nvPr>
            <p:ph type="pic" idx="5"/>
          </p:nvPr>
        </p:nvSpPr>
        <p:spPr>
          <a:xfrm>
            <a:off x="4922400" y="1741500"/>
            <a:ext cx="1641000" cy="1660500"/>
          </a:xfrm>
          <a:prstGeom prst="rect">
            <a:avLst/>
          </a:prstGeom>
          <a:noFill/>
          <a:ln>
            <a:noFill/>
          </a:ln>
        </p:spPr>
      </p:sp>
      <p:sp>
        <p:nvSpPr>
          <p:cNvPr id="291" name="Google Shape;291;p46"/>
          <p:cNvSpPr>
            <a:spLocks noGrp="1"/>
          </p:cNvSpPr>
          <p:nvPr>
            <p:ph type="pic" idx="6"/>
          </p:nvPr>
        </p:nvSpPr>
        <p:spPr>
          <a:xfrm>
            <a:off x="7517375" y="3483050"/>
            <a:ext cx="1641000" cy="16605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eet the team - 5 person - dark 1">
  <p:cSld name="CUSTOM_2">
    <p:bg>
      <p:bgPr>
        <a:solidFill>
          <a:srgbClr val="2D3E6B"/>
        </a:solidFill>
        <a:effectLst/>
      </p:bgPr>
    </p:bg>
    <p:spTree>
      <p:nvGrpSpPr>
        <p:cNvPr id="1" name="Shape 292"/>
        <p:cNvGrpSpPr/>
        <p:nvPr/>
      </p:nvGrpSpPr>
      <p:grpSpPr>
        <a:xfrm>
          <a:off x="0" y="0"/>
          <a:ext cx="0" cy="0"/>
          <a:chOff x="0" y="0"/>
          <a:chExt cx="0" cy="0"/>
        </a:xfrm>
      </p:grpSpPr>
      <p:sp>
        <p:nvSpPr>
          <p:cNvPr id="293" name="Google Shape;293;p47"/>
          <p:cNvSpPr>
            <a:spLocks noGrp="1"/>
          </p:cNvSpPr>
          <p:nvPr>
            <p:ph type="pic" idx="2"/>
          </p:nvPr>
        </p:nvSpPr>
        <p:spPr>
          <a:xfrm>
            <a:off x="1999800" y="1582800"/>
            <a:ext cx="1570800" cy="1977900"/>
          </a:xfrm>
          <a:prstGeom prst="rect">
            <a:avLst/>
          </a:prstGeom>
          <a:noFill/>
          <a:ln>
            <a:noFill/>
          </a:ln>
        </p:spPr>
      </p:sp>
      <p:sp>
        <p:nvSpPr>
          <p:cNvPr id="294" name="Google Shape;294;p47"/>
          <p:cNvSpPr>
            <a:spLocks noGrp="1"/>
          </p:cNvSpPr>
          <p:nvPr>
            <p:ph type="pic" idx="3"/>
          </p:nvPr>
        </p:nvSpPr>
        <p:spPr>
          <a:xfrm>
            <a:off x="218325" y="1582788"/>
            <a:ext cx="1570800" cy="1977900"/>
          </a:xfrm>
          <a:prstGeom prst="rect">
            <a:avLst/>
          </a:prstGeom>
          <a:noFill/>
          <a:ln>
            <a:noFill/>
          </a:ln>
        </p:spPr>
      </p:sp>
      <p:sp>
        <p:nvSpPr>
          <p:cNvPr id="295" name="Google Shape;295;p47"/>
          <p:cNvSpPr txBox="1">
            <a:spLocks noGrp="1"/>
          </p:cNvSpPr>
          <p:nvPr>
            <p:ph type="subTitle" idx="1"/>
          </p:nvPr>
        </p:nvSpPr>
        <p:spPr>
          <a:xfrm>
            <a:off x="2185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296" name="Google Shape;296;p47"/>
          <p:cNvSpPr txBox="1">
            <a:spLocks noGrp="1"/>
          </p:cNvSpPr>
          <p:nvPr>
            <p:ph type="title"/>
          </p:nvPr>
        </p:nvSpPr>
        <p:spPr>
          <a:xfrm>
            <a:off x="1021350" y="624525"/>
            <a:ext cx="71013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2800"/>
              <a:buNone/>
              <a:defRPr>
                <a:solidFill>
                  <a:srgbClr val="E6E6E6"/>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97" name="Google Shape;297;p47"/>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pic>
        <p:nvPicPr>
          <p:cNvPr id="298" name="Google Shape;298;p47"/>
          <p:cNvPicPr preferRelativeResize="0"/>
          <p:nvPr/>
        </p:nvPicPr>
        <p:blipFill>
          <a:blip r:embed="rId3">
            <a:alphaModFix/>
          </a:blip>
          <a:stretch>
            <a:fillRect/>
          </a:stretch>
        </p:blipFill>
        <p:spPr>
          <a:xfrm rot="10800000">
            <a:off x="0" y="598675"/>
            <a:ext cx="1021350" cy="624400"/>
          </a:xfrm>
          <a:prstGeom prst="rect">
            <a:avLst/>
          </a:prstGeom>
          <a:noFill/>
          <a:ln>
            <a:noFill/>
          </a:ln>
        </p:spPr>
      </p:pic>
      <p:pic>
        <p:nvPicPr>
          <p:cNvPr id="299" name="Google Shape;299;p47"/>
          <p:cNvPicPr preferRelativeResize="0"/>
          <p:nvPr/>
        </p:nvPicPr>
        <p:blipFill>
          <a:blip r:embed="rId3">
            <a:alphaModFix/>
          </a:blip>
          <a:stretch>
            <a:fillRect/>
          </a:stretch>
        </p:blipFill>
        <p:spPr>
          <a:xfrm>
            <a:off x="8122651" y="598675"/>
            <a:ext cx="1021350" cy="624411"/>
          </a:xfrm>
          <a:prstGeom prst="rect">
            <a:avLst/>
          </a:prstGeom>
          <a:noFill/>
          <a:ln>
            <a:noFill/>
          </a:ln>
        </p:spPr>
      </p:pic>
      <p:sp>
        <p:nvSpPr>
          <p:cNvPr id="300" name="Google Shape;300;p47"/>
          <p:cNvSpPr txBox="1">
            <a:spLocks noGrp="1"/>
          </p:cNvSpPr>
          <p:nvPr>
            <p:ph type="subTitle" idx="4"/>
          </p:nvPr>
        </p:nvSpPr>
        <p:spPr>
          <a:xfrm>
            <a:off x="19998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301" name="Google Shape;301;p47"/>
          <p:cNvSpPr txBox="1">
            <a:spLocks noGrp="1"/>
          </p:cNvSpPr>
          <p:nvPr>
            <p:ph type="subTitle" idx="5"/>
          </p:nvPr>
        </p:nvSpPr>
        <p:spPr>
          <a:xfrm>
            <a:off x="37811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302" name="Google Shape;302;p47"/>
          <p:cNvSpPr txBox="1">
            <a:spLocks noGrp="1"/>
          </p:cNvSpPr>
          <p:nvPr>
            <p:ph type="subTitle" idx="6"/>
          </p:nvPr>
        </p:nvSpPr>
        <p:spPr>
          <a:xfrm>
            <a:off x="55624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303" name="Google Shape;303;p47"/>
          <p:cNvSpPr txBox="1">
            <a:spLocks noGrp="1"/>
          </p:cNvSpPr>
          <p:nvPr>
            <p:ph type="subTitle" idx="7"/>
          </p:nvPr>
        </p:nvSpPr>
        <p:spPr>
          <a:xfrm>
            <a:off x="73437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304" name="Google Shape;304;p47"/>
          <p:cNvSpPr>
            <a:spLocks noGrp="1"/>
          </p:cNvSpPr>
          <p:nvPr>
            <p:ph type="pic" idx="8"/>
          </p:nvPr>
        </p:nvSpPr>
        <p:spPr>
          <a:xfrm>
            <a:off x="3781275" y="1582800"/>
            <a:ext cx="1570800" cy="1977900"/>
          </a:xfrm>
          <a:prstGeom prst="rect">
            <a:avLst/>
          </a:prstGeom>
          <a:noFill/>
          <a:ln>
            <a:noFill/>
          </a:ln>
        </p:spPr>
      </p:sp>
      <p:sp>
        <p:nvSpPr>
          <p:cNvPr id="305" name="Google Shape;305;p47"/>
          <p:cNvSpPr>
            <a:spLocks noGrp="1"/>
          </p:cNvSpPr>
          <p:nvPr>
            <p:ph type="pic" idx="9"/>
          </p:nvPr>
        </p:nvSpPr>
        <p:spPr>
          <a:xfrm>
            <a:off x="5562750" y="1582800"/>
            <a:ext cx="1570800" cy="1977900"/>
          </a:xfrm>
          <a:prstGeom prst="rect">
            <a:avLst/>
          </a:prstGeom>
          <a:noFill/>
          <a:ln>
            <a:noFill/>
          </a:ln>
        </p:spPr>
      </p:sp>
      <p:sp>
        <p:nvSpPr>
          <p:cNvPr id="306" name="Google Shape;306;p47"/>
          <p:cNvSpPr>
            <a:spLocks noGrp="1"/>
          </p:cNvSpPr>
          <p:nvPr>
            <p:ph type="pic" idx="13"/>
          </p:nvPr>
        </p:nvSpPr>
        <p:spPr>
          <a:xfrm>
            <a:off x="7344225" y="1582800"/>
            <a:ext cx="1570800" cy="19779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eet the team - 5 person - dark 2">
  <p:cSld name="CUSTOM_2_1">
    <p:bg>
      <p:bgPr>
        <a:solidFill>
          <a:srgbClr val="2D3E6B"/>
        </a:solidFill>
        <a:effectLst/>
      </p:bgPr>
    </p:bg>
    <p:spTree>
      <p:nvGrpSpPr>
        <p:cNvPr id="1" name="Shape 307"/>
        <p:cNvGrpSpPr/>
        <p:nvPr/>
      </p:nvGrpSpPr>
      <p:grpSpPr>
        <a:xfrm>
          <a:off x="0" y="0"/>
          <a:ext cx="0" cy="0"/>
          <a:chOff x="0" y="0"/>
          <a:chExt cx="0" cy="0"/>
        </a:xfrm>
      </p:grpSpPr>
      <p:sp>
        <p:nvSpPr>
          <p:cNvPr id="308" name="Google Shape;308;p48"/>
          <p:cNvSpPr>
            <a:spLocks noGrp="1"/>
          </p:cNvSpPr>
          <p:nvPr>
            <p:ph type="pic" idx="2"/>
          </p:nvPr>
        </p:nvSpPr>
        <p:spPr>
          <a:xfrm>
            <a:off x="1999800" y="1582800"/>
            <a:ext cx="1570800" cy="1977900"/>
          </a:xfrm>
          <a:prstGeom prst="rect">
            <a:avLst/>
          </a:prstGeom>
          <a:noFill/>
          <a:ln>
            <a:noFill/>
          </a:ln>
        </p:spPr>
      </p:sp>
      <p:sp>
        <p:nvSpPr>
          <p:cNvPr id="309" name="Google Shape;309;p48"/>
          <p:cNvSpPr>
            <a:spLocks noGrp="1"/>
          </p:cNvSpPr>
          <p:nvPr>
            <p:ph type="pic" idx="3"/>
          </p:nvPr>
        </p:nvSpPr>
        <p:spPr>
          <a:xfrm>
            <a:off x="218325" y="1582788"/>
            <a:ext cx="1570800" cy="1977900"/>
          </a:xfrm>
          <a:prstGeom prst="rect">
            <a:avLst/>
          </a:prstGeom>
          <a:noFill/>
          <a:ln>
            <a:noFill/>
          </a:ln>
        </p:spPr>
      </p:sp>
      <p:sp>
        <p:nvSpPr>
          <p:cNvPr id="310" name="Google Shape;310;p48"/>
          <p:cNvSpPr txBox="1">
            <a:spLocks noGrp="1"/>
          </p:cNvSpPr>
          <p:nvPr>
            <p:ph type="subTitle" idx="1"/>
          </p:nvPr>
        </p:nvSpPr>
        <p:spPr>
          <a:xfrm>
            <a:off x="2185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311" name="Google Shape;311;p48"/>
          <p:cNvSpPr txBox="1">
            <a:spLocks noGrp="1"/>
          </p:cNvSpPr>
          <p:nvPr>
            <p:ph type="title"/>
          </p:nvPr>
        </p:nvSpPr>
        <p:spPr>
          <a:xfrm>
            <a:off x="1021350" y="624525"/>
            <a:ext cx="71013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2800"/>
              <a:buNone/>
              <a:defRPr>
                <a:solidFill>
                  <a:srgbClr val="E6E6E6"/>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12" name="Google Shape;312;p48"/>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2">
              <a:alphaModFix/>
            </a:blip>
            <a:stretch>
              <a:fillRect/>
            </a:stretch>
          </a:blipFill>
          <a:ln>
            <a:noFill/>
          </a:ln>
        </p:spPr>
      </p:sp>
      <p:sp>
        <p:nvSpPr>
          <p:cNvPr id="313" name="Google Shape;313;p48"/>
          <p:cNvSpPr txBox="1">
            <a:spLocks noGrp="1"/>
          </p:cNvSpPr>
          <p:nvPr>
            <p:ph type="subTitle" idx="4"/>
          </p:nvPr>
        </p:nvSpPr>
        <p:spPr>
          <a:xfrm>
            <a:off x="19998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314" name="Google Shape;314;p48"/>
          <p:cNvSpPr txBox="1">
            <a:spLocks noGrp="1"/>
          </p:cNvSpPr>
          <p:nvPr>
            <p:ph type="subTitle" idx="5"/>
          </p:nvPr>
        </p:nvSpPr>
        <p:spPr>
          <a:xfrm>
            <a:off x="37811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315" name="Google Shape;315;p48"/>
          <p:cNvSpPr txBox="1">
            <a:spLocks noGrp="1"/>
          </p:cNvSpPr>
          <p:nvPr>
            <p:ph type="subTitle" idx="6"/>
          </p:nvPr>
        </p:nvSpPr>
        <p:spPr>
          <a:xfrm>
            <a:off x="55624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316" name="Google Shape;316;p48"/>
          <p:cNvSpPr txBox="1">
            <a:spLocks noGrp="1"/>
          </p:cNvSpPr>
          <p:nvPr>
            <p:ph type="subTitle" idx="7"/>
          </p:nvPr>
        </p:nvSpPr>
        <p:spPr>
          <a:xfrm>
            <a:off x="7343700" y="3640800"/>
            <a:ext cx="1570800" cy="439200"/>
          </a:xfrm>
          <a:prstGeom prst="rect">
            <a:avLst/>
          </a:prstGeom>
        </p:spPr>
        <p:txBody>
          <a:bodyPr spcFirstLastPara="1" wrap="square" lIns="91425" tIns="91425" rIns="91425" bIns="91425" anchor="t" anchorCtr="0">
            <a:normAutofit/>
          </a:bodyPr>
          <a:lstStyle>
            <a:lvl1pPr lvl="0" algn="ctr">
              <a:spcBef>
                <a:spcPts val="0"/>
              </a:spcBef>
              <a:spcAft>
                <a:spcPts val="0"/>
              </a:spcAft>
              <a:buClr>
                <a:srgbClr val="E6E6E6"/>
              </a:buClr>
              <a:buSzPts val="1200"/>
              <a:buNone/>
              <a:defRPr>
                <a:solidFill>
                  <a:srgbClr val="E6E6E6"/>
                </a:solidFill>
              </a:defRPr>
            </a:lvl1pPr>
            <a:lvl2pPr lvl="1" algn="ctr">
              <a:spcBef>
                <a:spcPts val="0"/>
              </a:spcBef>
              <a:spcAft>
                <a:spcPts val="0"/>
              </a:spcAft>
              <a:buClr>
                <a:srgbClr val="E6E6E6"/>
              </a:buClr>
              <a:buSzPts val="1200"/>
              <a:buNone/>
              <a:defRPr>
                <a:solidFill>
                  <a:srgbClr val="E6E6E6"/>
                </a:solidFill>
              </a:defRPr>
            </a:lvl2pPr>
            <a:lvl3pPr lvl="2" algn="ctr">
              <a:spcBef>
                <a:spcPts val="0"/>
              </a:spcBef>
              <a:spcAft>
                <a:spcPts val="0"/>
              </a:spcAft>
              <a:buClr>
                <a:srgbClr val="E6E6E6"/>
              </a:buClr>
              <a:buSzPts val="1200"/>
              <a:buNone/>
              <a:defRPr>
                <a:solidFill>
                  <a:srgbClr val="E6E6E6"/>
                </a:solidFill>
              </a:defRPr>
            </a:lvl3pPr>
            <a:lvl4pPr lvl="3" algn="ctr">
              <a:spcBef>
                <a:spcPts val="0"/>
              </a:spcBef>
              <a:spcAft>
                <a:spcPts val="0"/>
              </a:spcAft>
              <a:buClr>
                <a:srgbClr val="E6E6E6"/>
              </a:buClr>
              <a:buSzPts val="1200"/>
              <a:buNone/>
              <a:defRPr>
                <a:solidFill>
                  <a:srgbClr val="E6E6E6"/>
                </a:solidFill>
              </a:defRPr>
            </a:lvl4pPr>
            <a:lvl5pPr lvl="4" algn="ctr">
              <a:spcBef>
                <a:spcPts val="0"/>
              </a:spcBef>
              <a:spcAft>
                <a:spcPts val="0"/>
              </a:spcAft>
              <a:buClr>
                <a:srgbClr val="E6E6E6"/>
              </a:buClr>
              <a:buSzPts val="1200"/>
              <a:buNone/>
              <a:defRPr>
                <a:solidFill>
                  <a:srgbClr val="E6E6E6"/>
                </a:solidFill>
              </a:defRPr>
            </a:lvl5pPr>
            <a:lvl6pPr lvl="5" algn="ctr">
              <a:spcBef>
                <a:spcPts val="0"/>
              </a:spcBef>
              <a:spcAft>
                <a:spcPts val="0"/>
              </a:spcAft>
              <a:buClr>
                <a:srgbClr val="E6E6E6"/>
              </a:buClr>
              <a:buSzPts val="1200"/>
              <a:buNone/>
              <a:defRPr>
                <a:solidFill>
                  <a:srgbClr val="E6E6E6"/>
                </a:solidFill>
              </a:defRPr>
            </a:lvl6pPr>
            <a:lvl7pPr lvl="6" algn="ctr">
              <a:spcBef>
                <a:spcPts val="0"/>
              </a:spcBef>
              <a:spcAft>
                <a:spcPts val="0"/>
              </a:spcAft>
              <a:buClr>
                <a:srgbClr val="E6E6E6"/>
              </a:buClr>
              <a:buSzPts val="1200"/>
              <a:buNone/>
              <a:defRPr>
                <a:solidFill>
                  <a:srgbClr val="E6E6E6"/>
                </a:solidFill>
              </a:defRPr>
            </a:lvl7pPr>
            <a:lvl8pPr lvl="7" algn="ctr">
              <a:spcBef>
                <a:spcPts val="0"/>
              </a:spcBef>
              <a:spcAft>
                <a:spcPts val="0"/>
              </a:spcAft>
              <a:buClr>
                <a:srgbClr val="E6E6E6"/>
              </a:buClr>
              <a:buSzPts val="1200"/>
              <a:buNone/>
              <a:defRPr>
                <a:solidFill>
                  <a:srgbClr val="E6E6E6"/>
                </a:solidFill>
              </a:defRPr>
            </a:lvl8pPr>
            <a:lvl9pPr lvl="8" algn="ctr">
              <a:spcBef>
                <a:spcPts val="0"/>
              </a:spcBef>
              <a:spcAft>
                <a:spcPts val="0"/>
              </a:spcAft>
              <a:buClr>
                <a:srgbClr val="E6E6E6"/>
              </a:buClr>
              <a:buSzPts val="1200"/>
              <a:buNone/>
              <a:defRPr>
                <a:solidFill>
                  <a:srgbClr val="E6E6E6"/>
                </a:solidFill>
              </a:defRPr>
            </a:lvl9pPr>
          </a:lstStyle>
          <a:p>
            <a:endParaRPr/>
          </a:p>
        </p:txBody>
      </p:sp>
      <p:sp>
        <p:nvSpPr>
          <p:cNvPr id="317" name="Google Shape;317;p48"/>
          <p:cNvSpPr>
            <a:spLocks noGrp="1"/>
          </p:cNvSpPr>
          <p:nvPr>
            <p:ph type="pic" idx="8"/>
          </p:nvPr>
        </p:nvSpPr>
        <p:spPr>
          <a:xfrm>
            <a:off x="3781275" y="1582800"/>
            <a:ext cx="1570800" cy="1977900"/>
          </a:xfrm>
          <a:prstGeom prst="rect">
            <a:avLst/>
          </a:prstGeom>
          <a:noFill/>
          <a:ln>
            <a:noFill/>
          </a:ln>
        </p:spPr>
      </p:sp>
      <p:sp>
        <p:nvSpPr>
          <p:cNvPr id="318" name="Google Shape;318;p48"/>
          <p:cNvSpPr>
            <a:spLocks noGrp="1"/>
          </p:cNvSpPr>
          <p:nvPr>
            <p:ph type="pic" idx="9"/>
          </p:nvPr>
        </p:nvSpPr>
        <p:spPr>
          <a:xfrm>
            <a:off x="5562750" y="1582800"/>
            <a:ext cx="1570800" cy="1977900"/>
          </a:xfrm>
          <a:prstGeom prst="rect">
            <a:avLst/>
          </a:prstGeom>
          <a:noFill/>
          <a:ln>
            <a:noFill/>
          </a:ln>
        </p:spPr>
      </p:sp>
      <p:sp>
        <p:nvSpPr>
          <p:cNvPr id="319" name="Google Shape;319;p48"/>
          <p:cNvSpPr>
            <a:spLocks noGrp="1"/>
          </p:cNvSpPr>
          <p:nvPr>
            <p:ph type="pic" idx="13"/>
          </p:nvPr>
        </p:nvSpPr>
        <p:spPr>
          <a:xfrm>
            <a:off x="7344225" y="1582800"/>
            <a:ext cx="1570800" cy="1977900"/>
          </a:xfrm>
          <a:prstGeom prst="rect">
            <a:avLst/>
          </a:prstGeom>
          <a:noFill/>
          <a:ln>
            <a:noFill/>
          </a:ln>
        </p:spPr>
      </p:sp>
      <p:pic>
        <p:nvPicPr>
          <p:cNvPr id="320" name="Google Shape;320;p48"/>
          <p:cNvPicPr preferRelativeResize="0"/>
          <p:nvPr/>
        </p:nvPicPr>
        <p:blipFill>
          <a:blip r:embed="rId3">
            <a:alphaModFix/>
          </a:blip>
          <a:stretch>
            <a:fillRect/>
          </a:stretch>
        </p:blipFill>
        <p:spPr>
          <a:xfrm rot="10800000">
            <a:off x="0" y="4277988"/>
            <a:ext cx="1021350" cy="624400"/>
          </a:xfrm>
          <a:prstGeom prst="rect">
            <a:avLst/>
          </a:prstGeom>
          <a:noFill/>
          <a:ln>
            <a:noFill/>
          </a:ln>
        </p:spPr>
      </p:pic>
      <p:pic>
        <p:nvPicPr>
          <p:cNvPr id="321" name="Google Shape;321;p48"/>
          <p:cNvPicPr preferRelativeResize="0"/>
          <p:nvPr/>
        </p:nvPicPr>
        <p:blipFill>
          <a:blip r:embed="rId3">
            <a:alphaModFix/>
          </a:blip>
          <a:stretch>
            <a:fillRect/>
          </a:stretch>
        </p:blipFill>
        <p:spPr>
          <a:xfrm>
            <a:off x="8122651" y="306850"/>
            <a:ext cx="1021350" cy="624411"/>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eet the team - 25 person - dark 1">
  <p:cSld name="CUSTOM_2_1_1">
    <p:bg>
      <p:bgPr>
        <a:solidFill>
          <a:srgbClr val="2D3E6B"/>
        </a:solidFill>
        <a:effectLst/>
      </p:bgPr>
    </p:bg>
    <p:spTree>
      <p:nvGrpSpPr>
        <p:cNvPr id="1" name="Shape 322"/>
        <p:cNvGrpSpPr/>
        <p:nvPr/>
      </p:nvGrpSpPr>
      <p:grpSpPr>
        <a:xfrm>
          <a:off x="0" y="0"/>
          <a:ext cx="0" cy="0"/>
          <a:chOff x="0" y="0"/>
          <a:chExt cx="0" cy="0"/>
        </a:xfrm>
      </p:grpSpPr>
      <p:sp>
        <p:nvSpPr>
          <p:cNvPr id="323" name="Google Shape;323;p49"/>
          <p:cNvSpPr txBox="1">
            <a:spLocks noGrp="1"/>
          </p:cNvSpPr>
          <p:nvPr>
            <p:ph type="title"/>
          </p:nvPr>
        </p:nvSpPr>
        <p:spPr>
          <a:xfrm>
            <a:off x="354850" y="2649775"/>
            <a:ext cx="3541800" cy="1017000"/>
          </a:xfrm>
          <a:prstGeom prst="rect">
            <a:avLst/>
          </a:prstGeom>
        </p:spPr>
        <p:txBody>
          <a:bodyPr spcFirstLastPara="1" wrap="square" lIns="91425" tIns="91425" rIns="91425" bIns="91425" anchor="t" anchorCtr="0">
            <a:normAutofit/>
          </a:bodyPr>
          <a:lstStyle>
            <a:lvl1pPr lvl="0">
              <a:spcBef>
                <a:spcPts val="0"/>
              </a:spcBef>
              <a:spcAft>
                <a:spcPts val="0"/>
              </a:spcAft>
              <a:buClr>
                <a:srgbClr val="E6E6E6"/>
              </a:buClr>
              <a:buSzPts val="2800"/>
              <a:buNone/>
              <a:defRPr>
                <a:solidFill>
                  <a:srgbClr val="E6E6E6"/>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324" name="Google Shape;324;p49"/>
          <p:cNvSpPr/>
          <p:nvPr/>
        </p:nvSpPr>
        <p:spPr>
          <a:xfrm>
            <a:off x="4059603" y="3972175"/>
            <a:ext cx="5084400" cy="962400"/>
          </a:xfrm>
          <a:prstGeom prst="rect">
            <a:avLst/>
          </a:prstGeom>
          <a:solidFill>
            <a:srgbClr val="0FB8C7"/>
          </a:solidFill>
          <a:ln w="9525" cap="flat" cmpd="sng">
            <a:solidFill>
              <a:srgbClr val="0FB8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25" name="Google Shape;325;p49"/>
          <p:cNvSpPr/>
          <p:nvPr/>
        </p:nvSpPr>
        <p:spPr>
          <a:xfrm>
            <a:off x="4059603" y="2048263"/>
            <a:ext cx="5084400" cy="962400"/>
          </a:xfrm>
          <a:prstGeom prst="rect">
            <a:avLst/>
          </a:prstGeom>
          <a:solidFill>
            <a:srgbClr val="0FB8C7"/>
          </a:solidFill>
          <a:ln w="9525" cap="flat" cmpd="sng">
            <a:solidFill>
              <a:srgbClr val="0FB8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26" name="Google Shape;326;p49"/>
          <p:cNvSpPr/>
          <p:nvPr/>
        </p:nvSpPr>
        <p:spPr>
          <a:xfrm>
            <a:off x="4059603" y="124325"/>
            <a:ext cx="5084400" cy="962400"/>
          </a:xfrm>
          <a:prstGeom prst="rect">
            <a:avLst/>
          </a:prstGeom>
          <a:solidFill>
            <a:srgbClr val="0FB8C7"/>
          </a:solidFill>
          <a:ln w="9525" cap="flat" cmpd="sng">
            <a:solidFill>
              <a:srgbClr val="0FB8C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327" name="Google Shape;327;p49"/>
          <p:cNvPicPr preferRelativeResize="0"/>
          <p:nvPr/>
        </p:nvPicPr>
        <p:blipFill>
          <a:blip r:embed="rId2">
            <a:alphaModFix/>
          </a:blip>
          <a:stretch>
            <a:fillRect/>
          </a:stretch>
        </p:blipFill>
        <p:spPr>
          <a:xfrm rot="10800000">
            <a:off x="0" y="3767213"/>
            <a:ext cx="1021350" cy="624400"/>
          </a:xfrm>
          <a:prstGeom prst="rect">
            <a:avLst/>
          </a:prstGeom>
          <a:noFill/>
          <a:ln>
            <a:noFill/>
          </a:ln>
        </p:spPr>
      </p:pic>
      <p:sp>
        <p:nvSpPr>
          <p:cNvPr id="328" name="Google Shape;328;p49"/>
          <p:cNvSpPr/>
          <p:nvPr/>
        </p:nvSpPr>
        <p:spPr>
          <a:xfrm>
            <a:off x="354838" y="427910"/>
            <a:ext cx="423737" cy="347465"/>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3">
              <a:alphaModFix/>
            </a:blip>
            <a:stretch>
              <a:fillRect/>
            </a:stretch>
          </a:blipFill>
          <a:ln>
            <a:noFill/>
          </a:ln>
        </p:spPr>
      </p:sp>
      <p:sp>
        <p:nvSpPr>
          <p:cNvPr id="329" name="Google Shape;329;p49"/>
          <p:cNvSpPr>
            <a:spLocks noGrp="1"/>
          </p:cNvSpPr>
          <p:nvPr>
            <p:ph type="pic" idx="2"/>
          </p:nvPr>
        </p:nvSpPr>
        <p:spPr>
          <a:xfrm>
            <a:off x="4126650" y="174150"/>
            <a:ext cx="913800" cy="855000"/>
          </a:xfrm>
          <a:prstGeom prst="rect">
            <a:avLst/>
          </a:prstGeom>
          <a:noFill/>
          <a:ln>
            <a:noFill/>
          </a:ln>
        </p:spPr>
      </p:sp>
      <p:sp>
        <p:nvSpPr>
          <p:cNvPr id="330" name="Google Shape;330;p49"/>
          <p:cNvSpPr>
            <a:spLocks noGrp="1"/>
          </p:cNvSpPr>
          <p:nvPr>
            <p:ph type="pic" idx="3"/>
          </p:nvPr>
        </p:nvSpPr>
        <p:spPr>
          <a:xfrm>
            <a:off x="8064050" y="178000"/>
            <a:ext cx="913800" cy="855000"/>
          </a:xfrm>
          <a:prstGeom prst="rect">
            <a:avLst/>
          </a:prstGeom>
          <a:noFill/>
          <a:ln>
            <a:noFill/>
          </a:ln>
        </p:spPr>
      </p:sp>
      <p:sp>
        <p:nvSpPr>
          <p:cNvPr id="331" name="Google Shape;331;p49"/>
          <p:cNvSpPr>
            <a:spLocks noGrp="1"/>
          </p:cNvSpPr>
          <p:nvPr>
            <p:ph type="pic" idx="4"/>
          </p:nvPr>
        </p:nvSpPr>
        <p:spPr>
          <a:xfrm>
            <a:off x="5111038" y="178000"/>
            <a:ext cx="913800" cy="855000"/>
          </a:xfrm>
          <a:prstGeom prst="rect">
            <a:avLst/>
          </a:prstGeom>
          <a:noFill/>
          <a:ln>
            <a:noFill/>
          </a:ln>
        </p:spPr>
      </p:sp>
      <p:sp>
        <p:nvSpPr>
          <p:cNvPr id="332" name="Google Shape;332;p49"/>
          <p:cNvSpPr>
            <a:spLocks noGrp="1"/>
          </p:cNvSpPr>
          <p:nvPr>
            <p:ph type="pic" idx="5"/>
          </p:nvPr>
        </p:nvSpPr>
        <p:spPr>
          <a:xfrm>
            <a:off x="6095388" y="178025"/>
            <a:ext cx="913800" cy="855000"/>
          </a:xfrm>
          <a:prstGeom prst="rect">
            <a:avLst/>
          </a:prstGeom>
          <a:noFill/>
          <a:ln>
            <a:noFill/>
          </a:ln>
        </p:spPr>
      </p:sp>
      <p:sp>
        <p:nvSpPr>
          <p:cNvPr id="333" name="Google Shape;333;p49"/>
          <p:cNvSpPr>
            <a:spLocks noGrp="1"/>
          </p:cNvSpPr>
          <p:nvPr>
            <p:ph type="pic" idx="6"/>
          </p:nvPr>
        </p:nvSpPr>
        <p:spPr>
          <a:xfrm>
            <a:off x="7079725" y="178000"/>
            <a:ext cx="913800" cy="855000"/>
          </a:xfrm>
          <a:prstGeom prst="rect">
            <a:avLst/>
          </a:prstGeom>
          <a:noFill/>
          <a:ln>
            <a:noFill/>
          </a:ln>
        </p:spPr>
      </p:sp>
      <p:sp>
        <p:nvSpPr>
          <p:cNvPr id="334" name="Google Shape;334;p49"/>
          <p:cNvSpPr>
            <a:spLocks noGrp="1"/>
          </p:cNvSpPr>
          <p:nvPr>
            <p:ph type="pic" idx="7"/>
          </p:nvPr>
        </p:nvSpPr>
        <p:spPr>
          <a:xfrm>
            <a:off x="4126700" y="1138063"/>
            <a:ext cx="913800" cy="855000"/>
          </a:xfrm>
          <a:prstGeom prst="rect">
            <a:avLst/>
          </a:prstGeom>
          <a:noFill/>
          <a:ln>
            <a:noFill/>
          </a:ln>
        </p:spPr>
      </p:sp>
      <p:sp>
        <p:nvSpPr>
          <p:cNvPr id="335" name="Google Shape;335;p49"/>
          <p:cNvSpPr>
            <a:spLocks noGrp="1"/>
          </p:cNvSpPr>
          <p:nvPr>
            <p:ph type="pic" idx="8"/>
          </p:nvPr>
        </p:nvSpPr>
        <p:spPr>
          <a:xfrm>
            <a:off x="8064100" y="1141913"/>
            <a:ext cx="913800" cy="855000"/>
          </a:xfrm>
          <a:prstGeom prst="rect">
            <a:avLst/>
          </a:prstGeom>
          <a:noFill/>
          <a:ln>
            <a:noFill/>
          </a:ln>
        </p:spPr>
      </p:sp>
      <p:sp>
        <p:nvSpPr>
          <p:cNvPr id="336" name="Google Shape;336;p49"/>
          <p:cNvSpPr>
            <a:spLocks noGrp="1"/>
          </p:cNvSpPr>
          <p:nvPr>
            <p:ph type="pic" idx="9"/>
          </p:nvPr>
        </p:nvSpPr>
        <p:spPr>
          <a:xfrm>
            <a:off x="5111088" y="1141913"/>
            <a:ext cx="913800" cy="855000"/>
          </a:xfrm>
          <a:prstGeom prst="rect">
            <a:avLst/>
          </a:prstGeom>
          <a:noFill/>
          <a:ln>
            <a:noFill/>
          </a:ln>
        </p:spPr>
      </p:sp>
      <p:sp>
        <p:nvSpPr>
          <p:cNvPr id="337" name="Google Shape;337;p49"/>
          <p:cNvSpPr>
            <a:spLocks noGrp="1"/>
          </p:cNvSpPr>
          <p:nvPr>
            <p:ph type="pic" idx="13"/>
          </p:nvPr>
        </p:nvSpPr>
        <p:spPr>
          <a:xfrm>
            <a:off x="6095438" y="1141938"/>
            <a:ext cx="913800" cy="855000"/>
          </a:xfrm>
          <a:prstGeom prst="rect">
            <a:avLst/>
          </a:prstGeom>
          <a:noFill/>
          <a:ln>
            <a:noFill/>
          </a:ln>
        </p:spPr>
      </p:sp>
      <p:sp>
        <p:nvSpPr>
          <p:cNvPr id="338" name="Google Shape;338;p49"/>
          <p:cNvSpPr>
            <a:spLocks noGrp="1"/>
          </p:cNvSpPr>
          <p:nvPr>
            <p:ph type="pic" idx="14"/>
          </p:nvPr>
        </p:nvSpPr>
        <p:spPr>
          <a:xfrm>
            <a:off x="7079775" y="1141913"/>
            <a:ext cx="913800" cy="855000"/>
          </a:xfrm>
          <a:prstGeom prst="rect">
            <a:avLst/>
          </a:prstGeom>
          <a:noFill/>
          <a:ln>
            <a:noFill/>
          </a:ln>
        </p:spPr>
      </p:sp>
      <p:sp>
        <p:nvSpPr>
          <p:cNvPr id="339" name="Google Shape;339;p49"/>
          <p:cNvSpPr>
            <a:spLocks noGrp="1"/>
          </p:cNvSpPr>
          <p:nvPr>
            <p:ph type="pic" idx="15"/>
          </p:nvPr>
        </p:nvSpPr>
        <p:spPr>
          <a:xfrm>
            <a:off x="4126750" y="2101013"/>
            <a:ext cx="913800" cy="855000"/>
          </a:xfrm>
          <a:prstGeom prst="rect">
            <a:avLst/>
          </a:prstGeom>
          <a:noFill/>
          <a:ln>
            <a:noFill/>
          </a:ln>
        </p:spPr>
      </p:sp>
      <p:sp>
        <p:nvSpPr>
          <p:cNvPr id="340" name="Google Shape;340;p49"/>
          <p:cNvSpPr>
            <a:spLocks noGrp="1"/>
          </p:cNvSpPr>
          <p:nvPr>
            <p:ph type="pic" idx="16"/>
          </p:nvPr>
        </p:nvSpPr>
        <p:spPr>
          <a:xfrm>
            <a:off x="8064150" y="2104863"/>
            <a:ext cx="913800" cy="855000"/>
          </a:xfrm>
          <a:prstGeom prst="rect">
            <a:avLst/>
          </a:prstGeom>
          <a:noFill/>
          <a:ln>
            <a:noFill/>
          </a:ln>
        </p:spPr>
      </p:sp>
      <p:sp>
        <p:nvSpPr>
          <p:cNvPr id="341" name="Google Shape;341;p49"/>
          <p:cNvSpPr>
            <a:spLocks noGrp="1"/>
          </p:cNvSpPr>
          <p:nvPr>
            <p:ph type="pic" idx="17"/>
          </p:nvPr>
        </p:nvSpPr>
        <p:spPr>
          <a:xfrm>
            <a:off x="5111138" y="2104863"/>
            <a:ext cx="913800" cy="855000"/>
          </a:xfrm>
          <a:prstGeom prst="rect">
            <a:avLst/>
          </a:prstGeom>
          <a:noFill/>
          <a:ln>
            <a:noFill/>
          </a:ln>
        </p:spPr>
      </p:sp>
      <p:sp>
        <p:nvSpPr>
          <p:cNvPr id="342" name="Google Shape;342;p49"/>
          <p:cNvSpPr>
            <a:spLocks noGrp="1"/>
          </p:cNvSpPr>
          <p:nvPr>
            <p:ph type="pic" idx="18"/>
          </p:nvPr>
        </p:nvSpPr>
        <p:spPr>
          <a:xfrm>
            <a:off x="6095488" y="2104888"/>
            <a:ext cx="913800" cy="855000"/>
          </a:xfrm>
          <a:prstGeom prst="rect">
            <a:avLst/>
          </a:prstGeom>
          <a:noFill/>
          <a:ln>
            <a:noFill/>
          </a:ln>
        </p:spPr>
      </p:sp>
      <p:sp>
        <p:nvSpPr>
          <p:cNvPr id="343" name="Google Shape;343;p49"/>
          <p:cNvSpPr>
            <a:spLocks noGrp="1"/>
          </p:cNvSpPr>
          <p:nvPr>
            <p:ph type="pic" idx="19"/>
          </p:nvPr>
        </p:nvSpPr>
        <p:spPr>
          <a:xfrm>
            <a:off x="7079825" y="2104863"/>
            <a:ext cx="913800" cy="855000"/>
          </a:xfrm>
          <a:prstGeom prst="rect">
            <a:avLst/>
          </a:prstGeom>
          <a:noFill/>
          <a:ln>
            <a:noFill/>
          </a:ln>
        </p:spPr>
      </p:sp>
      <p:sp>
        <p:nvSpPr>
          <p:cNvPr id="344" name="Google Shape;344;p49"/>
          <p:cNvSpPr>
            <a:spLocks noGrp="1"/>
          </p:cNvSpPr>
          <p:nvPr>
            <p:ph type="pic" idx="20"/>
          </p:nvPr>
        </p:nvSpPr>
        <p:spPr>
          <a:xfrm>
            <a:off x="4126650" y="3061988"/>
            <a:ext cx="913800" cy="855000"/>
          </a:xfrm>
          <a:prstGeom prst="rect">
            <a:avLst/>
          </a:prstGeom>
          <a:noFill/>
          <a:ln>
            <a:noFill/>
          </a:ln>
        </p:spPr>
      </p:sp>
      <p:sp>
        <p:nvSpPr>
          <p:cNvPr id="345" name="Google Shape;345;p49"/>
          <p:cNvSpPr>
            <a:spLocks noGrp="1"/>
          </p:cNvSpPr>
          <p:nvPr>
            <p:ph type="pic" idx="21"/>
          </p:nvPr>
        </p:nvSpPr>
        <p:spPr>
          <a:xfrm>
            <a:off x="8064050" y="3065838"/>
            <a:ext cx="913800" cy="855000"/>
          </a:xfrm>
          <a:prstGeom prst="rect">
            <a:avLst/>
          </a:prstGeom>
          <a:noFill/>
          <a:ln>
            <a:noFill/>
          </a:ln>
        </p:spPr>
      </p:sp>
      <p:sp>
        <p:nvSpPr>
          <p:cNvPr id="346" name="Google Shape;346;p49"/>
          <p:cNvSpPr>
            <a:spLocks noGrp="1"/>
          </p:cNvSpPr>
          <p:nvPr>
            <p:ph type="pic" idx="22"/>
          </p:nvPr>
        </p:nvSpPr>
        <p:spPr>
          <a:xfrm>
            <a:off x="5111038" y="3065838"/>
            <a:ext cx="913800" cy="855000"/>
          </a:xfrm>
          <a:prstGeom prst="rect">
            <a:avLst/>
          </a:prstGeom>
          <a:noFill/>
          <a:ln>
            <a:noFill/>
          </a:ln>
        </p:spPr>
      </p:sp>
      <p:sp>
        <p:nvSpPr>
          <p:cNvPr id="347" name="Google Shape;347;p49"/>
          <p:cNvSpPr>
            <a:spLocks noGrp="1"/>
          </p:cNvSpPr>
          <p:nvPr>
            <p:ph type="pic" idx="23"/>
          </p:nvPr>
        </p:nvSpPr>
        <p:spPr>
          <a:xfrm>
            <a:off x="6095388" y="3065863"/>
            <a:ext cx="913800" cy="855000"/>
          </a:xfrm>
          <a:prstGeom prst="rect">
            <a:avLst/>
          </a:prstGeom>
          <a:noFill/>
          <a:ln>
            <a:noFill/>
          </a:ln>
        </p:spPr>
      </p:sp>
      <p:sp>
        <p:nvSpPr>
          <p:cNvPr id="348" name="Google Shape;348;p49"/>
          <p:cNvSpPr>
            <a:spLocks noGrp="1"/>
          </p:cNvSpPr>
          <p:nvPr>
            <p:ph type="pic" idx="24"/>
          </p:nvPr>
        </p:nvSpPr>
        <p:spPr>
          <a:xfrm>
            <a:off x="7079725" y="3065838"/>
            <a:ext cx="913800" cy="855000"/>
          </a:xfrm>
          <a:prstGeom prst="rect">
            <a:avLst/>
          </a:prstGeom>
          <a:noFill/>
          <a:ln>
            <a:noFill/>
          </a:ln>
        </p:spPr>
      </p:sp>
      <p:sp>
        <p:nvSpPr>
          <p:cNvPr id="349" name="Google Shape;349;p49"/>
          <p:cNvSpPr>
            <a:spLocks noGrp="1"/>
          </p:cNvSpPr>
          <p:nvPr>
            <p:ph type="pic" idx="25"/>
          </p:nvPr>
        </p:nvSpPr>
        <p:spPr>
          <a:xfrm>
            <a:off x="4126700" y="4026850"/>
            <a:ext cx="913800" cy="855000"/>
          </a:xfrm>
          <a:prstGeom prst="rect">
            <a:avLst/>
          </a:prstGeom>
          <a:noFill/>
          <a:ln>
            <a:noFill/>
          </a:ln>
        </p:spPr>
      </p:sp>
      <p:sp>
        <p:nvSpPr>
          <p:cNvPr id="350" name="Google Shape;350;p49"/>
          <p:cNvSpPr>
            <a:spLocks noGrp="1"/>
          </p:cNvSpPr>
          <p:nvPr>
            <p:ph type="pic" idx="26"/>
          </p:nvPr>
        </p:nvSpPr>
        <p:spPr>
          <a:xfrm>
            <a:off x="8064100" y="4030700"/>
            <a:ext cx="913800" cy="855000"/>
          </a:xfrm>
          <a:prstGeom prst="rect">
            <a:avLst/>
          </a:prstGeom>
          <a:noFill/>
          <a:ln>
            <a:noFill/>
          </a:ln>
        </p:spPr>
      </p:sp>
      <p:sp>
        <p:nvSpPr>
          <p:cNvPr id="351" name="Google Shape;351;p49"/>
          <p:cNvSpPr>
            <a:spLocks noGrp="1"/>
          </p:cNvSpPr>
          <p:nvPr>
            <p:ph type="pic" idx="27"/>
          </p:nvPr>
        </p:nvSpPr>
        <p:spPr>
          <a:xfrm>
            <a:off x="5111088" y="4030700"/>
            <a:ext cx="913800" cy="855000"/>
          </a:xfrm>
          <a:prstGeom prst="rect">
            <a:avLst/>
          </a:prstGeom>
          <a:noFill/>
          <a:ln>
            <a:noFill/>
          </a:ln>
        </p:spPr>
      </p:sp>
      <p:sp>
        <p:nvSpPr>
          <p:cNvPr id="352" name="Google Shape;352;p49"/>
          <p:cNvSpPr>
            <a:spLocks noGrp="1"/>
          </p:cNvSpPr>
          <p:nvPr>
            <p:ph type="pic" idx="28"/>
          </p:nvPr>
        </p:nvSpPr>
        <p:spPr>
          <a:xfrm>
            <a:off x="6095438" y="4030725"/>
            <a:ext cx="913800" cy="855000"/>
          </a:xfrm>
          <a:prstGeom prst="rect">
            <a:avLst/>
          </a:prstGeom>
          <a:noFill/>
          <a:ln>
            <a:noFill/>
          </a:ln>
        </p:spPr>
      </p:sp>
      <p:sp>
        <p:nvSpPr>
          <p:cNvPr id="353" name="Google Shape;353;p49"/>
          <p:cNvSpPr>
            <a:spLocks noGrp="1"/>
          </p:cNvSpPr>
          <p:nvPr>
            <p:ph type="pic" idx="29"/>
          </p:nvPr>
        </p:nvSpPr>
        <p:spPr>
          <a:xfrm>
            <a:off x="7079775" y="4030700"/>
            <a:ext cx="913800" cy="855000"/>
          </a:xfrm>
          <a:prstGeom prst="rect">
            <a:avLst/>
          </a:prstGeom>
          <a:no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eet the team - 5 person - dark 2">
  <p:cSld name="CUSTOM_2_1_1_1">
    <p:bg>
      <p:bgPr>
        <a:solidFill>
          <a:srgbClr val="2D3E6B"/>
        </a:solidFill>
        <a:effectLst/>
      </p:bgPr>
    </p:bg>
    <p:spTree>
      <p:nvGrpSpPr>
        <p:cNvPr id="1" name="Shape 354"/>
        <p:cNvGrpSpPr/>
        <p:nvPr/>
      </p:nvGrpSpPr>
      <p:grpSpPr>
        <a:xfrm>
          <a:off x="0" y="0"/>
          <a:ext cx="0" cy="0"/>
          <a:chOff x="0" y="0"/>
          <a:chExt cx="0" cy="0"/>
        </a:xfrm>
      </p:grpSpPr>
      <p:sp>
        <p:nvSpPr>
          <p:cNvPr id="355" name="Google Shape;355;p50"/>
          <p:cNvSpPr txBox="1">
            <a:spLocks noGrp="1"/>
          </p:cNvSpPr>
          <p:nvPr>
            <p:ph type="title"/>
          </p:nvPr>
        </p:nvSpPr>
        <p:spPr>
          <a:xfrm>
            <a:off x="354850" y="2649775"/>
            <a:ext cx="3541800" cy="1017000"/>
          </a:xfrm>
          <a:prstGeom prst="rect">
            <a:avLst/>
          </a:prstGeom>
        </p:spPr>
        <p:txBody>
          <a:bodyPr spcFirstLastPara="1" wrap="square" lIns="91425" tIns="91425" rIns="91425" bIns="91425" anchor="t" anchorCtr="0">
            <a:normAutofit/>
          </a:bodyPr>
          <a:lstStyle>
            <a:lvl1pPr lvl="0">
              <a:spcBef>
                <a:spcPts val="0"/>
              </a:spcBef>
              <a:spcAft>
                <a:spcPts val="0"/>
              </a:spcAft>
              <a:buClr>
                <a:srgbClr val="E6E6E6"/>
              </a:buClr>
              <a:buSzPts val="2800"/>
              <a:buNone/>
              <a:defRPr>
                <a:solidFill>
                  <a:srgbClr val="E6E6E6"/>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pic>
        <p:nvPicPr>
          <p:cNvPr id="356" name="Google Shape;356;p50"/>
          <p:cNvPicPr preferRelativeResize="0"/>
          <p:nvPr/>
        </p:nvPicPr>
        <p:blipFill>
          <a:blip r:embed="rId2">
            <a:alphaModFix/>
          </a:blip>
          <a:stretch>
            <a:fillRect/>
          </a:stretch>
        </p:blipFill>
        <p:spPr>
          <a:xfrm rot="10800000">
            <a:off x="0" y="3767213"/>
            <a:ext cx="1021350" cy="624400"/>
          </a:xfrm>
          <a:prstGeom prst="rect">
            <a:avLst/>
          </a:prstGeom>
          <a:noFill/>
          <a:ln>
            <a:noFill/>
          </a:ln>
        </p:spPr>
      </p:pic>
      <p:sp>
        <p:nvSpPr>
          <p:cNvPr id="357" name="Google Shape;357;p50"/>
          <p:cNvSpPr/>
          <p:nvPr/>
        </p:nvSpPr>
        <p:spPr>
          <a:xfrm>
            <a:off x="354838" y="427910"/>
            <a:ext cx="423737" cy="347465"/>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3">
              <a:alphaModFix/>
            </a:blip>
            <a:stretch>
              <a:fillRect/>
            </a:stretch>
          </a:blipFill>
          <a:ln>
            <a:noFill/>
          </a:ln>
        </p:spPr>
      </p:sp>
      <p:sp>
        <p:nvSpPr>
          <p:cNvPr id="358" name="Google Shape;358;p50"/>
          <p:cNvSpPr>
            <a:spLocks noGrp="1"/>
          </p:cNvSpPr>
          <p:nvPr>
            <p:ph type="pic" idx="2"/>
          </p:nvPr>
        </p:nvSpPr>
        <p:spPr>
          <a:xfrm>
            <a:off x="4126650" y="174150"/>
            <a:ext cx="913800" cy="855000"/>
          </a:xfrm>
          <a:prstGeom prst="rect">
            <a:avLst/>
          </a:prstGeom>
          <a:noFill/>
          <a:ln>
            <a:noFill/>
          </a:ln>
        </p:spPr>
      </p:sp>
      <p:sp>
        <p:nvSpPr>
          <p:cNvPr id="359" name="Google Shape;359;p50"/>
          <p:cNvSpPr>
            <a:spLocks noGrp="1"/>
          </p:cNvSpPr>
          <p:nvPr>
            <p:ph type="pic" idx="3"/>
          </p:nvPr>
        </p:nvSpPr>
        <p:spPr>
          <a:xfrm>
            <a:off x="8064050" y="178000"/>
            <a:ext cx="913800" cy="855000"/>
          </a:xfrm>
          <a:prstGeom prst="rect">
            <a:avLst/>
          </a:prstGeom>
          <a:noFill/>
          <a:ln>
            <a:noFill/>
          </a:ln>
        </p:spPr>
      </p:sp>
      <p:sp>
        <p:nvSpPr>
          <p:cNvPr id="360" name="Google Shape;360;p50"/>
          <p:cNvSpPr>
            <a:spLocks noGrp="1"/>
          </p:cNvSpPr>
          <p:nvPr>
            <p:ph type="pic" idx="4"/>
          </p:nvPr>
        </p:nvSpPr>
        <p:spPr>
          <a:xfrm>
            <a:off x="5111038" y="178000"/>
            <a:ext cx="913800" cy="855000"/>
          </a:xfrm>
          <a:prstGeom prst="rect">
            <a:avLst/>
          </a:prstGeom>
          <a:noFill/>
          <a:ln>
            <a:noFill/>
          </a:ln>
        </p:spPr>
      </p:sp>
      <p:sp>
        <p:nvSpPr>
          <p:cNvPr id="361" name="Google Shape;361;p50"/>
          <p:cNvSpPr>
            <a:spLocks noGrp="1"/>
          </p:cNvSpPr>
          <p:nvPr>
            <p:ph type="pic" idx="5"/>
          </p:nvPr>
        </p:nvSpPr>
        <p:spPr>
          <a:xfrm>
            <a:off x="6095388" y="178025"/>
            <a:ext cx="913800" cy="855000"/>
          </a:xfrm>
          <a:prstGeom prst="rect">
            <a:avLst/>
          </a:prstGeom>
          <a:noFill/>
          <a:ln>
            <a:noFill/>
          </a:ln>
        </p:spPr>
      </p:sp>
      <p:sp>
        <p:nvSpPr>
          <p:cNvPr id="362" name="Google Shape;362;p50"/>
          <p:cNvSpPr>
            <a:spLocks noGrp="1"/>
          </p:cNvSpPr>
          <p:nvPr>
            <p:ph type="pic" idx="6"/>
          </p:nvPr>
        </p:nvSpPr>
        <p:spPr>
          <a:xfrm>
            <a:off x="7079725" y="178000"/>
            <a:ext cx="913800" cy="855000"/>
          </a:xfrm>
          <a:prstGeom prst="rect">
            <a:avLst/>
          </a:prstGeom>
          <a:noFill/>
          <a:ln>
            <a:noFill/>
          </a:ln>
        </p:spPr>
      </p:sp>
      <p:sp>
        <p:nvSpPr>
          <p:cNvPr id="363" name="Google Shape;363;p50"/>
          <p:cNvSpPr>
            <a:spLocks noGrp="1"/>
          </p:cNvSpPr>
          <p:nvPr>
            <p:ph type="pic" idx="7"/>
          </p:nvPr>
        </p:nvSpPr>
        <p:spPr>
          <a:xfrm>
            <a:off x="4126700" y="1138063"/>
            <a:ext cx="913800" cy="855000"/>
          </a:xfrm>
          <a:prstGeom prst="rect">
            <a:avLst/>
          </a:prstGeom>
          <a:noFill/>
          <a:ln>
            <a:noFill/>
          </a:ln>
        </p:spPr>
      </p:sp>
      <p:sp>
        <p:nvSpPr>
          <p:cNvPr id="364" name="Google Shape;364;p50"/>
          <p:cNvSpPr>
            <a:spLocks noGrp="1"/>
          </p:cNvSpPr>
          <p:nvPr>
            <p:ph type="pic" idx="8"/>
          </p:nvPr>
        </p:nvSpPr>
        <p:spPr>
          <a:xfrm>
            <a:off x="8064100" y="1141913"/>
            <a:ext cx="913800" cy="855000"/>
          </a:xfrm>
          <a:prstGeom prst="rect">
            <a:avLst/>
          </a:prstGeom>
          <a:noFill/>
          <a:ln>
            <a:noFill/>
          </a:ln>
        </p:spPr>
      </p:sp>
      <p:sp>
        <p:nvSpPr>
          <p:cNvPr id="365" name="Google Shape;365;p50"/>
          <p:cNvSpPr>
            <a:spLocks noGrp="1"/>
          </p:cNvSpPr>
          <p:nvPr>
            <p:ph type="pic" idx="9"/>
          </p:nvPr>
        </p:nvSpPr>
        <p:spPr>
          <a:xfrm>
            <a:off x="5111088" y="1141913"/>
            <a:ext cx="913800" cy="855000"/>
          </a:xfrm>
          <a:prstGeom prst="rect">
            <a:avLst/>
          </a:prstGeom>
          <a:noFill/>
          <a:ln>
            <a:noFill/>
          </a:ln>
        </p:spPr>
      </p:sp>
      <p:sp>
        <p:nvSpPr>
          <p:cNvPr id="366" name="Google Shape;366;p50"/>
          <p:cNvSpPr>
            <a:spLocks noGrp="1"/>
          </p:cNvSpPr>
          <p:nvPr>
            <p:ph type="pic" idx="13"/>
          </p:nvPr>
        </p:nvSpPr>
        <p:spPr>
          <a:xfrm>
            <a:off x="6095438" y="1141938"/>
            <a:ext cx="913800" cy="855000"/>
          </a:xfrm>
          <a:prstGeom prst="rect">
            <a:avLst/>
          </a:prstGeom>
          <a:noFill/>
          <a:ln>
            <a:noFill/>
          </a:ln>
        </p:spPr>
      </p:sp>
      <p:sp>
        <p:nvSpPr>
          <p:cNvPr id="367" name="Google Shape;367;p50"/>
          <p:cNvSpPr>
            <a:spLocks noGrp="1"/>
          </p:cNvSpPr>
          <p:nvPr>
            <p:ph type="pic" idx="14"/>
          </p:nvPr>
        </p:nvSpPr>
        <p:spPr>
          <a:xfrm>
            <a:off x="7079775" y="1141913"/>
            <a:ext cx="913800" cy="855000"/>
          </a:xfrm>
          <a:prstGeom prst="rect">
            <a:avLst/>
          </a:prstGeom>
          <a:noFill/>
          <a:ln>
            <a:noFill/>
          </a:ln>
        </p:spPr>
      </p:sp>
      <p:sp>
        <p:nvSpPr>
          <p:cNvPr id="368" name="Google Shape;368;p50"/>
          <p:cNvSpPr>
            <a:spLocks noGrp="1"/>
          </p:cNvSpPr>
          <p:nvPr>
            <p:ph type="pic" idx="15"/>
          </p:nvPr>
        </p:nvSpPr>
        <p:spPr>
          <a:xfrm>
            <a:off x="4126750" y="2101013"/>
            <a:ext cx="913800" cy="855000"/>
          </a:xfrm>
          <a:prstGeom prst="rect">
            <a:avLst/>
          </a:prstGeom>
          <a:noFill/>
          <a:ln>
            <a:noFill/>
          </a:ln>
        </p:spPr>
      </p:sp>
      <p:sp>
        <p:nvSpPr>
          <p:cNvPr id="369" name="Google Shape;369;p50"/>
          <p:cNvSpPr>
            <a:spLocks noGrp="1"/>
          </p:cNvSpPr>
          <p:nvPr>
            <p:ph type="pic" idx="16"/>
          </p:nvPr>
        </p:nvSpPr>
        <p:spPr>
          <a:xfrm>
            <a:off x="8064150" y="2104863"/>
            <a:ext cx="913800" cy="855000"/>
          </a:xfrm>
          <a:prstGeom prst="rect">
            <a:avLst/>
          </a:prstGeom>
          <a:noFill/>
          <a:ln>
            <a:noFill/>
          </a:ln>
        </p:spPr>
      </p:sp>
      <p:sp>
        <p:nvSpPr>
          <p:cNvPr id="370" name="Google Shape;370;p50"/>
          <p:cNvSpPr>
            <a:spLocks noGrp="1"/>
          </p:cNvSpPr>
          <p:nvPr>
            <p:ph type="pic" idx="17"/>
          </p:nvPr>
        </p:nvSpPr>
        <p:spPr>
          <a:xfrm>
            <a:off x="5111138" y="2104863"/>
            <a:ext cx="913800" cy="855000"/>
          </a:xfrm>
          <a:prstGeom prst="rect">
            <a:avLst/>
          </a:prstGeom>
          <a:noFill/>
          <a:ln>
            <a:noFill/>
          </a:ln>
        </p:spPr>
      </p:sp>
      <p:sp>
        <p:nvSpPr>
          <p:cNvPr id="371" name="Google Shape;371;p50"/>
          <p:cNvSpPr>
            <a:spLocks noGrp="1"/>
          </p:cNvSpPr>
          <p:nvPr>
            <p:ph type="pic" idx="18"/>
          </p:nvPr>
        </p:nvSpPr>
        <p:spPr>
          <a:xfrm>
            <a:off x="6095488" y="2104888"/>
            <a:ext cx="913800" cy="855000"/>
          </a:xfrm>
          <a:prstGeom prst="rect">
            <a:avLst/>
          </a:prstGeom>
          <a:noFill/>
          <a:ln>
            <a:noFill/>
          </a:ln>
        </p:spPr>
      </p:sp>
      <p:sp>
        <p:nvSpPr>
          <p:cNvPr id="372" name="Google Shape;372;p50"/>
          <p:cNvSpPr>
            <a:spLocks noGrp="1"/>
          </p:cNvSpPr>
          <p:nvPr>
            <p:ph type="pic" idx="19"/>
          </p:nvPr>
        </p:nvSpPr>
        <p:spPr>
          <a:xfrm>
            <a:off x="7079825" y="2104863"/>
            <a:ext cx="913800" cy="855000"/>
          </a:xfrm>
          <a:prstGeom prst="rect">
            <a:avLst/>
          </a:prstGeom>
          <a:noFill/>
          <a:ln>
            <a:noFill/>
          </a:ln>
        </p:spPr>
      </p:sp>
      <p:sp>
        <p:nvSpPr>
          <p:cNvPr id="373" name="Google Shape;373;p50"/>
          <p:cNvSpPr>
            <a:spLocks noGrp="1"/>
          </p:cNvSpPr>
          <p:nvPr>
            <p:ph type="pic" idx="20"/>
          </p:nvPr>
        </p:nvSpPr>
        <p:spPr>
          <a:xfrm>
            <a:off x="4126650" y="3061988"/>
            <a:ext cx="913800" cy="855000"/>
          </a:xfrm>
          <a:prstGeom prst="rect">
            <a:avLst/>
          </a:prstGeom>
          <a:noFill/>
          <a:ln>
            <a:noFill/>
          </a:ln>
        </p:spPr>
      </p:sp>
      <p:sp>
        <p:nvSpPr>
          <p:cNvPr id="374" name="Google Shape;374;p50"/>
          <p:cNvSpPr>
            <a:spLocks noGrp="1"/>
          </p:cNvSpPr>
          <p:nvPr>
            <p:ph type="pic" idx="21"/>
          </p:nvPr>
        </p:nvSpPr>
        <p:spPr>
          <a:xfrm>
            <a:off x="8064050" y="3065838"/>
            <a:ext cx="913800" cy="855000"/>
          </a:xfrm>
          <a:prstGeom prst="rect">
            <a:avLst/>
          </a:prstGeom>
          <a:noFill/>
          <a:ln>
            <a:noFill/>
          </a:ln>
        </p:spPr>
      </p:sp>
      <p:sp>
        <p:nvSpPr>
          <p:cNvPr id="375" name="Google Shape;375;p50"/>
          <p:cNvSpPr>
            <a:spLocks noGrp="1"/>
          </p:cNvSpPr>
          <p:nvPr>
            <p:ph type="pic" idx="22"/>
          </p:nvPr>
        </p:nvSpPr>
        <p:spPr>
          <a:xfrm>
            <a:off x="5111038" y="3065838"/>
            <a:ext cx="913800" cy="855000"/>
          </a:xfrm>
          <a:prstGeom prst="rect">
            <a:avLst/>
          </a:prstGeom>
          <a:noFill/>
          <a:ln>
            <a:noFill/>
          </a:ln>
        </p:spPr>
      </p:sp>
      <p:sp>
        <p:nvSpPr>
          <p:cNvPr id="376" name="Google Shape;376;p50"/>
          <p:cNvSpPr>
            <a:spLocks noGrp="1"/>
          </p:cNvSpPr>
          <p:nvPr>
            <p:ph type="pic" idx="23"/>
          </p:nvPr>
        </p:nvSpPr>
        <p:spPr>
          <a:xfrm>
            <a:off x="6095388" y="3065863"/>
            <a:ext cx="913800" cy="855000"/>
          </a:xfrm>
          <a:prstGeom prst="rect">
            <a:avLst/>
          </a:prstGeom>
          <a:noFill/>
          <a:ln>
            <a:noFill/>
          </a:ln>
        </p:spPr>
      </p:sp>
      <p:sp>
        <p:nvSpPr>
          <p:cNvPr id="377" name="Google Shape;377;p50"/>
          <p:cNvSpPr>
            <a:spLocks noGrp="1"/>
          </p:cNvSpPr>
          <p:nvPr>
            <p:ph type="pic" idx="24"/>
          </p:nvPr>
        </p:nvSpPr>
        <p:spPr>
          <a:xfrm>
            <a:off x="7079725" y="3065838"/>
            <a:ext cx="913800" cy="855000"/>
          </a:xfrm>
          <a:prstGeom prst="rect">
            <a:avLst/>
          </a:prstGeom>
          <a:noFill/>
          <a:ln>
            <a:noFill/>
          </a:ln>
        </p:spPr>
      </p:sp>
      <p:sp>
        <p:nvSpPr>
          <p:cNvPr id="378" name="Google Shape;378;p50"/>
          <p:cNvSpPr>
            <a:spLocks noGrp="1"/>
          </p:cNvSpPr>
          <p:nvPr>
            <p:ph type="pic" idx="25"/>
          </p:nvPr>
        </p:nvSpPr>
        <p:spPr>
          <a:xfrm>
            <a:off x="4126700" y="4026850"/>
            <a:ext cx="913800" cy="855000"/>
          </a:xfrm>
          <a:prstGeom prst="rect">
            <a:avLst/>
          </a:prstGeom>
          <a:noFill/>
          <a:ln>
            <a:noFill/>
          </a:ln>
        </p:spPr>
      </p:sp>
      <p:sp>
        <p:nvSpPr>
          <p:cNvPr id="379" name="Google Shape;379;p50"/>
          <p:cNvSpPr>
            <a:spLocks noGrp="1"/>
          </p:cNvSpPr>
          <p:nvPr>
            <p:ph type="pic" idx="26"/>
          </p:nvPr>
        </p:nvSpPr>
        <p:spPr>
          <a:xfrm>
            <a:off x="8064100" y="4030700"/>
            <a:ext cx="913800" cy="855000"/>
          </a:xfrm>
          <a:prstGeom prst="rect">
            <a:avLst/>
          </a:prstGeom>
          <a:noFill/>
          <a:ln>
            <a:noFill/>
          </a:ln>
        </p:spPr>
      </p:sp>
      <p:sp>
        <p:nvSpPr>
          <p:cNvPr id="380" name="Google Shape;380;p50"/>
          <p:cNvSpPr>
            <a:spLocks noGrp="1"/>
          </p:cNvSpPr>
          <p:nvPr>
            <p:ph type="pic" idx="27"/>
          </p:nvPr>
        </p:nvSpPr>
        <p:spPr>
          <a:xfrm>
            <a:off x="5111088" y="4030700"/>
            <a:ext cx="913800" cy="855000"/>
          </a:xfrm>
          <a:prstGeom prst="rect">
            <a:avLst/>
          </a:prstGeom>
          <a:noFill/>
          <a:ln>
            <a:noFill/>
          </a:ln>
        </p:spPr>
      </p:sp>
      <p:sp>
        <p:nvSpPr>
          <p:cNvPr id="381" name="Google Shape;381;p50"/>
          <p:cNvSpPr>
            <a:spLocks noGrp="1"/>
          </p:cNvSpPr>
          <p:nvPr>
            <p:ph type="pic" idx="28"/>
          </p:nvPr>
        </p:nvSpPr>
        <p:spPr>
          <a:xfrm>
            <a:off x="6095438" y="4030725"/>
            <a:ext cx="913800" cy="855000"/>
          </a:xfrm>
          <a:prstGeom prst="rect">
            <a:avLst/>
          </a:prstGeom>
          <a:noFill/>
          <a:ln>
            <a:noFill/>
          </a:ln>
        </p:spPr>
      </p:sp>
      <p:sp>
        <p:nvSpPr>
          <p:cNvPr id="382" name="Google Shape;382;p50"/>
          <p:cNvSpPr>
            <a:spLocks noGrp="1"/>
          </p:cNvSpPr>
          <p:nvPr>
            <p:ph type="pic" idx="29"/>
          </p:nvPr>
        </p:nvSpPr>
        <p:spPr>
          <a:xfrm>
            <a:off x="7079775" y="4030700"/>
            <a:ext cx="913800" cy="8550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 Light Blue">
  <p:cSld name="CUSTOM_1_1">
    <p:bg>
      <p:bgPr>
        <a:solidFill>
          <a:srgbClr val="0BB8C6"/>
        </a:solidFill>
        <a:effectLst/>
      </p:bgPr>
    </p:bg>
    <p:spTree>
      <p:nvGrpSpPr>
        <p:cNvPr id="1" name="Shape 32"/>
        <p:cNvGrpSpPr/>
        <p:nvPr/>
      </p:nvGrpSpPr>
      <p:grpSpPr>
        <a:xfrm>
          <a:off x="0" y="0"/>
          <a:ext cx="0" cy="0"/>
          <a:chOff x="0" y="0"/>
          <a:chExt cx="0" cy="0"/>
        </a:xfrm>
      </p:grpSpPr>
      <p:sp>
        <p:nvSpPr>
          <p:cNvPr id="33" name="Google Shape;33;p6"/>
          <p:cNvSpPr/>
          <p:nvPr/>
        </p:nvSpPr>
        <p:spPr>
          <a:xfrm>
            <a:off x="5567517" y="844240"/>
            <a:ext cx="4269519" cy="3501005"/>
          </a:xfrm>
          <a:custGeom>
            <a:avLst/>
            <a:gdLst/>
            <a:ahLst/>
            <a:cxnLst/>
            <a:rect l="l" t="t" r="r" b="b"/>
            <a:pathLst>
              <a:path w="8539037" h="7002010" extrusionOk="0">
                <a:moveTo>
                  <a:pt x="0" y="0"/>
                </a:moveTo>
                <a:lnTo>
                  <a:pt x="8539037" y="0"/>
                </a:lnTo>
                <a:lnTo>
                  <a:pt x="8539037" y="7002010"/>
                </a:lnTo>
                <a:lnTo>
                  <a:pt x="0" y="7002010"/>
                </a:lnTo>
                <a:lnTo>
                  <a:pt x="0" y="0"/>
                </a:lnTo>
                <a:close/>
              </a:path>
            </a:pathLst>
          </a:custGeom>
          <a:blipFill rotWithShape="1">
            <a:blip r:embed="rId2">
              <a:alphaModFix amt="10000"/>
            </a:blip>
            <a:stretch>
              <a:fillRect/>
            </a:stretch>
          </a:blipFill>
          <a:ln>
            <a:noFill/>
          </a:ln>
        </p:spPr>
        <p:txBody>
          <a:bodyPr/>
          <a:lstStyle/>
          <a:p>
            <a:endParaRPr lang="en-US"/>
          </a:p>
        </p:txBody>
      </p:sp>
      <p:sp>
        <p:nvSpPr>
          <p:cNvPr id="34" name="Google Shape;34;p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100"/>
              <a:buNone/>
              <a:defRPr sz="4100">
                <a:solidFill>
                  <a:schemeClr val="lt2"/>
                </a:solidFill>
              </a:defRPr>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a:endParaRPr/>
          </a:p>
        </p:txBody>
      </p:sp>
      <p:sp>
        <p:nvSpPr>
          <p:cNvPr id="35" name="Google Shape;35;p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2"/>
              </a:buClr>
              <a:buSzPts val="2800"/>
              <a:buNone/>
              <a:defRPr sz="2800">
                <a:solidFill>
                  <a:schemeClr val="lt2"/>
                </a:solidFill>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36" name="Google Shape;36;p6"/>
          <p:cNvSpPr/>
          <p:nvPr/>
        </p:nvSpPr>
        <p:spPr>
          <a:xfrm>
            <a:off x="3436043" y="954625"/>
            <a:ext cx="2271914" cy="209743"/>
          </a:xfrm>
          <a:custGeom>
            <a:avLst/>
            <a:gdLst/>
            <a:ahLst/>
            <a:cxnLst/>
            <a:rect l="l" t="t" r="r" b="b"/>
            <a:pathLst>
              <a:path w="4543827" h="419487" extrusionOk="0">
                <a:moveTo>
                  <a:pt x="0" y="0"/>
                </a:moveTo>
                <a:lnTo>
                  <a:pt x="4543828" y="0"/>
                </a:lnTo>
                <a:lnTo>
                  <a:pt x="4543828" y="419487"/>
                </a:lnTo>
                <a:lnTo>
                  <a:pt x="0" y="419487"/>
                </a:lnTo>
                <a:lnTo>
                  <a:pt x="0" y="0"/>
                </a:lnTo>
                <a:close/>
              </a:path>
            </a:pathLst>
          </a:custGeom>
          <a:blipFill rotWithShape="1">
            <a:blip r:embed="rId3">
              <a:alphaModFix/>
            </a:blip>
            <a:stretch>
              <a:fillRect/>
            </a:stretch>
          </a:blipFill>
          <a:ln>
            <a:noFill/>
          </a:ln>
        </p:spPr>
        <p:txBody>
          <a:body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7_Placeholder-Image">
  <p:cSld name="27_Placeholder-Image">
    <p:spTree>
      <p:nvGrpSpPr>
        <p:cNvPr id="1" name="Shape 383"/>
        <p:cNvGrpSpPr/>
        <p:nvPr/>
      </p:nvGrpSpPr>
      <p:grpSpPr>
        <a:xfrm>
          <a:off x="0" y="0"/>
          <a:ext cx="0" cy="0"/>
          <a:chOff x="0" y="0"/>
          <a:chExt cx="0" cy="0"/>
        </a:xfrm>
      </p:grpSpPr>
      <p:sp>
        <p:nvSpPr>
          <p:cNvPr id="384" name="Google Shape;384;p51"/>
          <p:cNvSpPr>
            <a:spLocks noGrp="1"/>
          </p:cNvSpPr>
          <p:nvPr>
            <p:ph type="pic" idx="2"/>
          </p:nvPr>
        </p:nvSpPr>
        <p:spPr>
          <a:xfrm>
            <a:off x="5" y="0"/>
            <a:ext cx="3823800" cy="5143500"/>
          </a:xfrm>
          <a:prstGeom prst="rect">
            <a:avLst/>
          </a:prstGeom>
          <a:solidFill>
            <a:srgbClr val="F2F2F2"/>
          </a:solidFill>
          <a:ln>
            <a:noFill/>
          </a:ln>
        </p:spPr>
        <p:txBody>
          <a:bodyPr spcFirstLastPara="1" wrap="square" lIns="91425" tIns="45700" rIns="91425" bIns="45700" anchor="t" anchorCtr="0">
            <a:noAutofit/>
          </a:bodyPr>
          <a:lstStyle>
            <a:lvl1pPr marR="0" lvl="0" algn="l">
              <a:lnSpc>
                <a:spcPct val="90000"/>
              </a:lnSpc>
              <a:spcBef>
                <a:spcPts val="8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1pPr>
            <a:lvl2pPr marR="0" lvl="1"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R="0" lvl="4"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R="0" lvl="5"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white">
  <p:cSld name="blank white">
    <p:spTree>
      <p:nvGrpSpPr>
        <p:cNvPr id="1" name="Shape 385"/>
        <p:cNvGrpSpPr/>
        <p:nvPr/>
      </p:nvGrpSpPr>
      <p:grpSpPr>
        <a:xfrm>
          <a:off x="0" y="0"/>
          <a:ext cx="0" cy="0"/>
          <a:chOff x="0" y="0"/>
          <a:chExt cx="0" cy="0"/>
        </a:xfrm>
      </p:grpSpPr>
      <p:sp>
        <p:nvSpPr>
          <p:cNvPr id="386" name="Google Shape;386;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387" name="Google Shape;387;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388" name="Google Shape;388;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1">
  <p:cSld name="OBJECT_1">
    <p:spTree>
      <p:nvGrpSpPr>
        <p:cNvPr id="1" name="Shape 389"/>
        <p:cNvGrpSpPr/>
        <p:nvPr/>
      </p:nvGrpSpPr>
      <p:grpSpPr>
        <a:xfrm>
          <a:off x="0" y="0"/>
          <a:ext cx="0" cy="0"/>
          <a:chOff x="0" y="0"/>
          <a:chExt cx="0" cy="0"/>
        </a:xfrm>
      </p:grpSpPr>
      <p:pic>
        <p:nvPicPr>
          <p:cNvPr id="390" name="Google Shape;390;p53"/>
          <p:cNvPicPr preferRelativeResize="0"/>
          <p:nvPr/>
        </p:nvPicPr>
        <p:blipFill rotWithShape="1">
          <a:blip r:embed="rId2">
            <a:alphaModFix/>
          </a:blip>
          <a:srcRect/>
          <a:stretch/>
        </p:blipFill>
        <p:spPr>
          <a:xfrm>
            <a:off x="-11182" y="-22155"/>
            <a:ext cx="9201696" cy="5177691"/>
          </a:xfrm>
          <a:prstGeom prst="rect">
            <a:avLst/>
          </a:prstGeom>
          <a:noFill/>
          <a:ln>
            <a:noFill/>
          </a:ln>
        </p:spPr>
      </p:pic>
      <p:sp>
        <p:nvSpPr>
          <p:cNvPr id="391" name="Google Shape;391;p53"/>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2" name="Google Shape;392;p53"/>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3" name="Google Shape;393;p53"/>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rgbClr val="202F64"/>
              </a:solidFill>
            </a:endParaRPr>
          </a:p>
        </p:txBody>
      </p:sp>
      <p:sp>
        <p:nvSpPr>
          <p:cNvPr id="394" name="Google Shape;394;p53"/>
          <p:cNvSpPr/>
          <p:nvPr/>
        </p:nvSpPr>
        <p:spPr>
          <a:xfrm>
            <a:off x="8128075" y="88600"/>
            <a:ext cx="938700" cy="4782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53"/>
          <p:cNvPicPr preferRelativeResize="0"/>
          <p:nvPr/>
        </p:nvPicPr>
        <p:blipFill>
          <a:blip r:embed="rId3">
            <a:alphaModFix/>
          </a:blip>
          <a:stretch>
            <a:fillRect/>
          </a:stretch>
        </p:blipFill>
        <p:spPr>
          <a:xfrm>
            <a:off x="8100201" y="176100"/>
            <a:ext cx="731520" cy="316992"/>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1 1 1">
  <p:cSld name="OBJECT_1_1">
    <p:spTree>
      <p:nvGrpSpPr>
        <p:cNvPr id="1" name="Shape 396"/>
        <p:cNvGrpSpPr/>
        <p:nvPr/>
      </p:nvGrpSpPr>
      <p:grpSpPr>
        <a:xfrm>
          <a:off x="0" y="0"/>
          <a:ext cx="0" cy="0"/>
          <a:chOff x="0" y="0"/>
          <a:chExt cx="0" cy="0"/>
        </a:xfrm>
      </p:grpSpPr>
      <p:pic>
        <p:nvPicPr>
          <p:cNvPr id="397" name="Google Shape;397;p54"/>
          <p:cNvPicPr preferRelativeResize="0"/>
          <p:nvPr/>
        </p:nvPicPr>
        <p:blipFill rotWithShape="1">
          <a:blip r:embed="rId2">
            <a:alphaModFix/>
          </a:blip>
          <a:srcRect/>
          <a:stretch/>
        </p:blipFill>
        <p:spPr>
          <a:xfrm>
            <a:off x="-11182" y="-22155"/>
            <a:ext cx="9201696" cy="5177691"/>
          </a:xfrm>
          <a:prstGeom prst="rect">
            <a:avLst/>
          </a:prstGeom>
          <a:noFill/>
          <a:ln>
            <a:noFill/>
          </a:ln>
        </p:spPr>
      </p:pic>
      <p:sp>
        <p:nvSpPr>
          <p:cNvPr id="398" name="Google Shape;398;p5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9" name="Google Shape;399;p5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solidFill>
                  <a:srgbClr val="888888"/>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0" name="Google Shape;400;p54"/>
          <p:cNvSpPr txBox="1">
            <a:spLocks noGrp="1"/>
          </p:cNvSpPr>
          <p:nvPr>
            <p:ph type="sldNum" idx="12"/>
          </p:nvPr>
        </p:nvSpPr>
        <p:spPr>
          <a:xfrm>
            <a:off x="6583680" y="4783455"/>
            <a:ext cx="2103000" cy="2571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rgbClr val="202F64"/>
              </a:solidFill>
            </a:endParaRPr>
          </a:p>
        </p:txBody>
      </p:sp>
      <p:sp>
        <p:nvSpPr>
          <p:cNvPr id="401" name="Google Shape;401;p54"/>
          <p:cNvSpPr/>
          <p:nvPr/>
        </p:nvSpPr>
        <p:spPr>
          <a:xfrm>
            <a:off x="8128075" y="88600"/>
            <a:ext cx="938700" cy="4782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2" name="Google Shape;402;p54"/>
          <p:cNvPicPr preferRelativeResize="0"/>
          <p:nvPr/>
        </p:nvPicPr>
        <p:blipFill>
          <a:blip r:embed="rId3">
            <a:alphaModFix/>
          </a:blip>
          <a:stretch>
            <a:fillRect/>
          </a:stretch>
        </p:blipFill>
        <p:spPr>
          <a:xfrm>
            <a:off x="8100201" y="176100"/>
            <a:ext cx="731520" cy="316992"/>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 Box Content">
  <p:cSld name="2 Box Content">
    <p:spTree>
      <p:nvGrpSpPr>
        <p:cNvPr id="1" name="Shape 403"/>
        <p:cNvGrpSpPr/>
        <p:nvPr/>
      </p:nvGrpSpPr>
      <p:grpSpPr>
        <a:xfrm>
          <a:off x="0" y="0"/>
          <a:ext cx="0" cy="0"/>
          <a:chOff x="0" y="0"/>
          <a:chExt cx="0" cy="0"/>
        </a:xfrm>
      </p:grpSpPr>
      <p:sp>
        <p:nvSpPr>
          <p:cNvPr id="404" name="Google Shape;404;p55"/>
          <p:cNvSpPr txBox="1">
            <a:spLocks noGrp="1"/>
          </p:cNvSpPr>
          <p:nvPr>
            <p:ph type="title"/>
          </p:nvPr>
        </p:nvSpPr>
        <p:spPr>
          <a:xfrm>
            <a:off x="235528" y="487760"/>
            <a:ext cx="6463200" cy="5406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3A3838"/>
              </a:buClr>
              <a:buSzPts val="3300"/>
              <a:buFont typeface="Montserrat Medium"/>
              <a:buNone/>
              <a:defRPr sz="3300" b="1" i="0" u="none" strike="noStrike" cap="none">
                <a:solidFill>
                  <a:srgbClr val="3A3838"/>
                </a:solidFill>
                <a:latin typeface="Montserrat Medium"/>
                <a:ea typeface="Montserrat Medium"/>
                <a:cs typeface="Montserrat Medium"/>
                <a:sym typeface="Montserrat Medium"/>
              </a:defRPr>
            </a:lvl1pPr>
            <a:lvl2pPr lvl="1">
              <a:spcBef>
                <a:spcPts val="0"/>
              </a:spcBef>
              <a:spcAft>
                <a:spcPts val="0"/>
              </a:spcAft>
              <a:buSzPts val="2800"/>
              <a:buNone/>
              <a:defRPr sz="1800"/>
            </a:lvl2pPr>
            <a:lvl3pPr lvl="2">
              <a:spcBef>
                <a:spcPts val="0"/>
              </a:spcBef>
              <a:spcAft>
                <a:spcPts val="0"/>
              </a:spcAft>
              <a:buSzPts val="2800"/>
              <a:buNone/>
              <a:defRPr sz="1800"/>
            </a:lvl3pPr>
            <a:lvl4pPr lvl="3">
              <a:spcBef>
                <a:spcPts val="0"/>
              </a:spcBef>
              <a:spcAft>
                <a:spcPts val="0"/>
              </a:spcAft>
              <a:buSzPts val="2800"/>
              <a:buNone/>
              <a:defRPr sz="1800"/>
            </a:lvl4pPr>
            <a:lvl5pPr lvl="4">
              <a:spcBef>
                <a:spcPts val="0"/>
              </a:spcBef>
              <a:spcAft>
                <a:spcPts val="0"/>
              </a:spcAft>
              <a:buSzPts val="2800"/>
              <a:buNone/>
              <a:defRPr sz="1800"/>
            </a:lvl5pPr>
            <a:lvl6pPr lvl="5">
              <a:spcBef>
                <a:spcPts val="0"/>
              </a:spcBef>
              <a:spcAft>
                <a:spcPts val="0"/>
              </a:spcAft>
              <a:buSzPts val="2800"/>
              <a:buNone/>
              <a:defRPr sz="1800"/>
            </a:lvl6pPr>
            <a:lvl7pPr lvl="6">
              <a:spcBef>
                <a:spcPts val="0"/>
              </a:spcBef>
              <a:spcAft>
                <a:spcPts val="0"/>
              </a:spcAft>
              <a:buSzPts val="2800"/>
              <a:buNone/>
              <a:defRPr sz="1800"/>
            </a:lvl7pPr>
            <a:lvl8pPr lvl="7">
              <a:spcBef>
                <a:spcPts val="0"/>
              </a:spcBef>
              <a:spcAft>
                <a:spcPts val="0"/>
              </a:spcAft>
              <a:buSzPts val="2800"/>
              <a:buNone/>
              <a:defRPr sz="1800"/>
            </a:lvl8pPr>
            <a:lvl9pPr lvl="8">
              <a:spcBef>
                <a:spcPts val="0"/>
              </a:spcBef>
              <a:spcAft>
                <a:spcPts val="0"/>
              </a:spcAft>
              <a:buSzPts val="2800"/>
              <a:buNone/>
              <a:defRPr sz="1800"/>
            </a:lvl9pPr>
          </a:lstStyle>
          <a:p>
            <a:endParaRPr/>
          </a:p>
        </p:txBody>
      </p:sp>
      <p:sp>
        <p:nvSpPr>
          <p:cNvPr id="405" name="Google Shape;405;p55"/>
          <p:cNvSpPr txBox="1">
            <a:spLocks noGrp="1"/>
          </p:cNvSpPr>
          <p:nvPr>
            <p:ph type="body" idx="1"/>
          </p:nvPr>
        </p:nvSpPr>
        <p:spPr>
          <a:xfrm>
            <a:off x="235527" y="1264024"/>
            <a:ext cx="7003500" cy="2988900"/>
          </a:xfrm>
          <a:prstGeom prst="rect">
            <a:avLst/>
          </a:prstGeom>
          <a:noFill/>
          <a:ln>
            <a:noFill/>
          </a:ln>
        </p:spPr>
        <p:txBody>
          <a:bodyPr spcFirstLastPara="1" wrap="square" lIns="91425" tIns="45700" rIns="91425" bIns="45700" anchor="t" anchorCtr="0">
            <a:normAutofit/>
          </a:bodyPr>
          <a:lstStyle>
            <a:lvl1pPr marL="457200" marR="0" lvl="0" indent="-361950" algn="l">
              <a:lnSpc>
                <a:spcPct val="90000"/>
              </a:lnSpc>
              <a:spcBef>
                <a:spcPts val="750"/>
              </a:spcBef>
              <a:spcAft>
                <a:spcPts val="0"/>
              </a:spcAft>
              <a:buClr>
                <a:srgbClr val="3A3838"/>
              </a:buClr>
              <a:buSzPts val="2100"/>
              <a:buFont typeface="Arial"/>
              <a:buChar char="•"/>
              <a:defRPr sz="2100" b="0" i="0" u="none" strike="noStrike" cap="none">
                <a:solidFill>
                  <a:srgbClr val="3A3838"/>
                </a:solidFill>
                <a:latin typeface="Arial"/>
                <a:ea typeface="Arial"/>
                <a:cs typeface="Arial"/>
                <a:sym typeface="Arial"/>
              </a:defRPr>
            </a:lvl1pPr>
            <a:lvl2pPr marL="914400" marR="0" lvl="1" indent="-342900" algn="l">
              <a:lnSpc>
                <a:spcPct val="90000"/>
              </a:lnSpc>
              <a:spcBef>
                <a:spcPts val="1200"/>
              </a:spcBef>
              <a:spcAft>
                <a:spcPts val="0"/>
              </a:spcAft>
              <a:buClr>
                <a:srgbClr val="3A3838"/>
              </a:buClr>
              <a:buSzPts val="1800"/>
              <a:buFont typeface="Arial"/>
              <a:buChar char="•"/>
              <a:defRPr sz="1800" b="0" i="0" u="none" strike="noStrike" cap="none">
                <a:solidFill>
                  <a:srgbClr val="3A3838"/>
                </a:solidFill>
                <a:latin typeface="Arial"/>
                <a:ea typeface="Arial"/>
                <a:cs typeface="Arial"/>
                <a:sym typeface="Arial"/>
              </a:defRPr>
            </a:lvl2pPr>
            <a:lvl3pPr marL="1371600" marR="0" lvl="2" indent="-323850" algn="l">
              <a:lnSpc>
                <a:spcPct val="90000"/>
              </a:lnSpc>
              <a:spcBef>
                <a:spcPts val="1200"/>
              </a:spcBef>
              <a:spcAft>
                <a:spcPts val="0"/>
              </a:spcAft>
              <a:buClr>
                <a:srgbClr val="3A3838"/>
              </a:buClr>
              <a:buSzPts val="1500"/>
              <a:buFont typeface="Arial"/>
              <a:buChar char="•"/>
              <a:defRPr sz="1500" b="0" i="0" u="none" strike="noStrike" cap="none">
                <a:solidFill>
                  <a:srgbClr val="3A3838"/>
                </a:solidFill>
                <a:latin typeface="Arial"/>
                <a:ea typeface="Arial"/>
                <a:cs typeface="Arial"/>
                <a:sym typeface="Arial"/>
              </a:defRPr>
            </a:lvl3pPr>
            <a:lvl4pPr marL="1828800" marR="0" lvl="3" indent="-314325" algn="l">
              <a:lnSpc>
                <a:spcPct val="90000"/>
              </a:lnSpc>
              <a:spcBef>
                <a:spcPts val="1200"/>
              </a:spcBef>
              <a:spcAft>
                <a:spcPts val="0"/>
              </a:spcAft>
              <a:buClr>
                <a:srgbClr val="3A3838"/>
              </a:buClr>
              <a:buSzPts val="1350"/>
              <a:buFont typeface="Arial"/>
              <a:buChar char="•"/>
              <a:defRPr sz="1350" b="0" i="0" u="none" strike="noStrike" cap="none">
                <a:solidFill>
                  <a:srgbClr val="3A3838"/>
                </a:solidFill>
                <a:latin typeface="Arial"/>
                <a:ea typeface="Arial"/>
                <a:cs typeface="Arial"/>
                <a:sym typeface="Arial"/>
              </a:defRPr>
            </a:lvl4pPr>
            <a:lvl5pPr marL="2286000" marR="0" lvl="4" indent="-314325" algn="l">
              <a:lnSpc>
                <a:spcPct val="90000"/>
              </a:lnSpc>
              <a:spcBef>
                <a:spcPts val="1200"/>
              </a:spcBef>
              <a:spcAft>
                <a:spcPts val="0"/>
              </a:spcAft>
              <a:buClr>
                <a:srgbClr val="3A3838"/>
              </a:buClr>
              <a:buSzPts val="1350"/>
              <a:buFont typeface="Arial"/>
              <a:buChar char="•"/>
              <a:defRPr sz="1350" b="0" i="0" u="none" strike="noStrike" cap="none">
                <a:solidFill>
                  <a:srgbClr val="3A3838"/>
                </a:solidFill>
                <a:latin typeface="Arial"/>
                <a:ea typeface="Arial"/>
                <a:cs typeface="Arial"/>
                <a:sym typeface="Arial"/>
              </a:defRPr>
            </a:lvl5pPr>
            <a:lvl6pPr marL="2743200" marR="0" lvl="5"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a:lnSpc>
                <a:spcPct val="90000"/>
              </a:lnSpc>
              <a:spcBef>
                <a:spcPts val="12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a:lnSpc>
                <a:spcPct val="90000"/>
              </a:lnSpc>
              <a:spcBef>
                <a:spcPts val="1200"/>
              </a:spcBef>
              <a:spcAft>
                <a:spcPts val="120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navy background">
  <p:cSld name="blank white_1">
    <p:bg>
      <p:bgPr>
        <a:blipFill>
          <a:blip r:embed="rId2">
            <a:alphaModFix/>
          </a:blip>
          <a:stretch>
            <a:fillRect/>
          </a:stretch>
        </a:blipFill>
        <a:effectLst/>
      </p:bgPr>
    </p:bg>
    <p:spTree>
      <p:nvGrpSpPr>
        <p:cNvPr id="1" name="Shape 406"/>
        <p:cNvGrpSpPr/>
        <p:nvPr/>
      </p:nvGrpSpPr>
      <p:grpSpPr>
        <a:xfrm>
          <a:off x="0" y="0"/>
          <a:ext cx="0" cy="0"/>
          <a:chOff x="0" y="0"/>
          <a:chExt cx="0" cy="0"/>
        </a:xfrm>
      </p:grpSpPr>
      <p:sp>
        <p:nvSpPr>
          <p:cNvPr id="407" name="Google Shape;407;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8" name="Google Shape;408;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09" name="Google Shape;409;p56"/>
          <p:cNvSpPr txBox="1">
            <a:spLocks noGrp="1"/>
          </p:cNvSpPr>
          <p:nvPr>
            <p:ph type="sldNum" idx="12"/>
          </p:nvPr>
        </p:nvSpPr>
        <p:spPr>
          <a:xfrm>
            <a:off x="700950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202F64"/>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202F64"/>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202F64"/>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202F64"/>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202F64"/>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202F64"/>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202F64"/>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202F64"/>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202F6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10" name="Google Shape;410;p56"/>
          <p:cNvSpPr/>
          <p:nvPr/>
        </p:nvSpPr>
        <p:spPr>
          <a:xfrm>
            <a:off x="7960800" y="52750"/>
            <a:ext cx="1106100" cy="7173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Google Shape;411;p56"/>
          <p:cNvPicPr preferRelativeResize="0"/>
          <p:nvPr/>
        </p:nvPicPr>
        <p:blipFill>
          <a:blip r:embed="rId3">
            <a:alphaModFix/>
          </a:blip>
          <a:stretch>
            <a:fillRect/>
          </a:stretch>
        </p:blipFill>
        <p:spPr>
          <a:xfrm>
            <a:off x="8163518" y="212300"/>
            <a:ext cx="700669" cy="2739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Image Gradient Border">
  <p:cSld name="Image Gradient Border">
    <p:spTree>
      <p:nvGrpSpPr>
        <p:cNvPr id="1" name="Shape 412"/>
        <p:cNvGrpSpPr/>
        <p:nvPr/>
      </p:nvGrpSpPr>
      <p:grpSpPr>
        <a:xfrm>
          <a:off x="0" y="0"/>
          <a:ext cx="0" cy="0"/>
          <a:chOff x="0" y="0"/>
          <a:chExt cx="0" cy="0"/>
        </a:xfrm>
      </p:grpSpPr>
      <p:sp>
        <p:nvSpPr>
          <p:cNvPr id="413" name="Google Shape;413;p57"/>
          <p:cNvSpPr/>
          <p:nvPr/>
        </p:nvSpPr>
        <p:spPr>
          <a:xfrm>
            <a:off x="0" y="0"/>
            <a:ext cx="9144000" cy="5143500"/>
          </a:xfrm>
          <a:prstGeom prst="rect">
            <a:avLst/>
          </a:prstGeom>
          <a:gradFill>
            <a:gsLst>
              <a:gs pos="0">
                <a:srgbClr val="FFEB38"/>
              </a:gs>
              <a:gs pos="100000">
                <a:srgbClr val="FF9922"/>
              </a:gs>
            </a:gsLst>
            <a:lin ang="0" scaled="0"/>
          </a:gradFill>
          <a:ln w="19050" cap="flat" cmpd="sng">
            <a:solidFill>
              <a:srgbClr val="BA7C2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414" name="Google Shape;414;p57"/>
          <p:cNvSpPr/>
          <p:nvPr/>
        </p:nvSpPr>
        <p:spPr>
          <a:xfrm>
            <a:off x="225028" y="186517"/>
            <a:ext cx="8694000" cy="4770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415" name="Google Shape;415;p57"/>
          <p:cNvSpPr txBox="1">
            <a:spLocks noGrp="1"/>
          </p:cNvSpPr>
          <p:nvPr>
            <p:ph type="body" idx="1"/>
          </p:nvPr>
        </p:nvSpPr>
        <p:spPr>
          <a:xfrm>
            <a:off x="628650" y="472928"/>
            <a:ext cx="7886700" cy="41976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sz="1800">
                <a:solidFill>
                  <a:srgbClr val="080808"/>
                </a:solidFill>
                <a:latin typeface="EB Garamond"/>
                <a:ea typeface="EB Garamond"/>
                <a:cs typeface="EB Garamond"/>
                <a:sym typeface="EB Garamond"/>
              </a:defRPr>
            </a:lvl1pPr>
            <a:lvl2pPr marL="914400" lvl="1" indent="-317500" algn="l">
              <a:lnSpc>
                <a:spcPct val="115000"/>
              </a:lnSpc>
              <a:spcBef>
                <a:spcPts val="1600"/>
              </a:spcBef>
              <a:spcAft>
                <a:spcPts val="0"/>
              </a:spcAft>
              <a:buSzPts val="1400"/>
              <a:buChar char="○"/>
              <a:defRPr>
                <a:solidFill>
                  <a:srgbClr val="080808"/>
                </a:solidFill>
                <a:latin typeface="EB Garamond"/>
                <a:ea typeface="EB Garamond"/>
                <a:cs typeface="EB Garamond"/>
                <a:sym typeface="EB Garamond"/>
              </a:defRPr>
            </a:lvl2pPr>
            <a:lvl3pPr marL="1371600" lvl="2" indent="-317500" algn="l">
              <a:lnSpc>
                <a:spcPct val="115000"/>
              </a:lnSpc>
              <a:spcBef>
                <a:spcPts val="1600"/>
              </a:spcBef>
              <a:spcAft>
                <a:spcPts val="0"/>
              </a:spcAft>
              <a:buSzPts val="1400"/>
              <a:buChar char="■"/>
              <a:defRPr>
                <a:solidFill>
                  <a:srgbClr val="080808"/>
                </a:solidFill>
                <a:latin typeface="EB Garamond"/>
                <a:ea typeface="EB Garamond"/>
                <a:cs typeface="EB Garamond"/>
                <a:sym typeface="EB Garamond"/>
              </a:defRPr>
            </a:lvl3pPr>
            <a:lvl4pPr marL="1828800" lvl="3" indent="-317500" algn="l">
              <a:lnSpc>
                <a:spcPct val="115000"/>
              </a:lnSpc>
              <a:spcBef>
                <a:spcPts val="1600"/>
              </a:spcBef>
              <a:spcAft>
                <a:spcPts val="0"/>
              </a:spcAft>
              <a:buSzPts val="1400"/>
              <a:buChar char="●"/>
              <a:defRPr>
                <a:solidFill>
                  <a:srgbClr val="080808"/>
                </a:solidFill>
                <a:latin typeface="EB Garamond"/>
                <a:ea typeface="EB Garamond"/>
                <a:cs typeface="EB Garamond"/>
                <a:sym typeface="EB Garamond"/>
              </a:defRPr>
            </a:lvl4pPr>
            <a:lvl5pPr marL="2286000" lvl="4" indent="-317500" algn="l">
              <a:lnSpc>
                <a:spcPct val="115000"/>
              </a:lnSpc>
              <a:spcBef>
                <a:spcPts val="1600"/>
              </a:spcBef>
              <a:spcAft>
                <a:spcPts val="0"/>
              </a:spcAft>
              <a:buSzPts val="1400"/>
              <a:buChar char="○"/>
              <a:defRPr>
                <a:solidFill>
                  <a:srgbClr val="080808"/>
                </a:solidFill>
                <a:latin typeface="EB Garamond"/>
                <a:ea typeface="EB Garamond"/>
                <a:cs typeface="EB Garamond"/>
                <a:sym typeface="EB Garamond"/>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16" name="Google Shape;416;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fontScale="70000" lnSpcReduction="10000"/>
          </a:bodyPr>
          <a:lstStyle>
            <a:lvl1pPr marL="0" lvl="0" indent="0" algn="r">
              <a:lnSpc>
                <a:spcPct val="100000"/>
              </a:lnSpc>
              <a:spcBef>
                <a:spcPts val="0"/>
              </a:spcBef>
              <a:spcAft>
                <a:spcPts val="0"/>
              </a:spcAft>
              <a:buSzPts val="1000"/>
              <a:buNone/>
              <a:defRPr/>
            </a:lvl1pPr>
            <a:lvl2pPr marL="0" lvl="1" indent="0" algn="r">
              <a:lnSpc>
                <a:spcPct val="100000"/>
              </a:lnSpc>
              <a:spcBef>
                <a:spcPts val="0"/>
              </a:spcBef>
              <a:spcAft>
                <a:spcPts val="0"/>
              </a:spcAft>
              <a:buSzPts val="1000"/>
              <a:buNone/>
              <a:defRPr/>
            </a:lvl2pPr>
            <a:lvl3pPr marL="0" lvl="2" indent="0" algn="r">
              <a:lnSpc>
                <a:spcPct val="100000"/>
              </a:lnSpc>
              <a:spcBef>
                <a:spcPts val="0"/>
              </a:spcBef>
              <a:spcAft>
                <a:spcPts val="0"/>
              </a:spcAft>
              <a:buSzPts val="1000"/>
              <a:buNone/>
              <a:defRPr/>
            </a:lvl3pPr>
            <a:lvl4pPr marL="0" lvl="3" indent="0" algn="r">
              <a:lnSpc>
                <a:spcPct val="100000"/>
              </a:lnSpc>
              <a:spcBef>
                <a:spcPts val="0"/>
              </a:spcBef>
              <a:spcAft>
                <a:spcPts val="0"/>
              </a:spcAft>
              <a:buSzPts val="1000"/>
              <a:buNone/>
              <a:defRPr/>
            </a:lvl4pPr>
            <a:lvl5pPr marL="0" lvl="4" indent="0" algn="r">
              <a:lnSpc>
                <a:spcPct val="100000"/>
              </a:lnSpc>
              <a:spcBef>
                <a:spcPts val="0"/>
              </a:spcBef>
              <a:spcAft>
                <a:spcPts val="0"/>
              </a:spcAft>
              <a:buSzPts val="1000"/>
              <a:buNone/>
              <a:defRPr/>
            </a:lvl5pPr>
            <a:lvl6pPr marL="0" lvl="5" indent="0" algn="r">
              <a:lnSpc>
                <a:spcPct val="100000"/>
              </a:lnSpc>
              <a:spcBef>
                <a:spcPts val="0"/>
              </a:spcBef>
              <a:spcAft>
                <a:spcPts val="0"/>
              </a:spcAft>
              <a:buSzPts val="1000"/>
              <a:buNone/>
              <a:defRPr/>
            </a:lvl6pPr>
            <a:lvl7pPr marL="0" lvl="6" indent="0" algn="r">
              <a:lnSpc>
                <a:spcPct val="100000"/>
              </a:lnSpc>
              <a:spcBef>
                <a:spcPts val="0"/>
              </a:spcBef>
              <a:spcAft>
                <a:spcPts val="0"/>
              </a:spcAft>
              <a:buSzPts val="1000"/>
              <a:buNone/>
              <a:defRPr/>
            </a:lvl7pPr>
            <a:lvl8pPr marL="0" lvl="7" indent="0" algn="r">
              <a:lnSpc>
                <a:spcPct val="100000"/>
              </a:lnSpc>
              <a:spcBef>
                <a:spcPts val="0"/>
              </a:spcBef>
              <a:spcAft>
                <a:spcPts val="0"/>
              </a:spcAft>
              <a:buSzPts val="1000"/>
              <a:buNone/>
              <a:defRPr/>
            </a:lvl8pPr>
            <a:lvl9pPr marL="0" lvl="8" indent="0" algn="r">
              <a:lnSpc>
                <a:spcPct val="100000"/>
              </a:lnSpc>
              <a:spcBef>
                <a:spcPts val="0"/>
              </a:spcBef>
              <a:spcAft>
                <a:spcPts val="0"/>
              </a:spcAft>
              <a:buSzPts val="1000"/>
              <a:buNone/>
              <a:defRPr/>
            </a:lvl9pPr>
          </a:lstStyle>
          <a:p>
            <a:pPr marL="0" lvl="0" indent="0" algn="r" rtl="0">
              <a:spcBef>
                <a:spcPts val="0"/>
              </a:spcBef>
              <a:spcAft>
                <a:spcPts val="0"/>
              </a:spcAft>
              <a:buNone/>
            </a:pPr>
            <a:r>
              <a:rPr lang="en"/>
              <a:t>NEW POWER</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p:nvGrpSpPr>
        <p:grpSpPr>
          <a:xfrm>
            <a:off x="0" y="4909593"/>
            <a:ext cx="9144000" cy="233908"/>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2" name="Footer Placeholder 3">
            <a:extLst>
              <a:ext uri="{FF2B5EF4-FFF2-40B4-BE49-F238E27FC236}">
                <a16:creationId xmlns:a16="http://schemas.microsoft.com/office/drawing/2014/main" id="{7B8F25FD-6B68-9713-2DF7-8FDAA9F81A3F}"/>
              </a:ext>
            </a:extLst>
          </p:cNvPr>
          <p:cNvSpPr txBox="1">
            <a:spLocks/>
          </p:cNvSpPr>
          <p:nvPr/>
        </p:nvSpPr>
        <p:spPr>
          <a:xfrm>
            <a:off x="250963" y="4965920"/>
            <a:ext cx="3086100" cy="121252"/>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88" dirty="0"/>
              <a:t>© 2024 Your Part-Time Controller, LLC</a:t>
            </a:r>
          </a:p>
        </p:txBody>
      </p:sp>
      <p:grpSp>
        <p:nvGrpSpPr>
          <p:cNvPr id="3" name="Group 2">
            <a:extLst>
              <a:ext uri="{FF2B5EF4-FFF2-40B4-BE49-F238E27FC236}">
                <a16:creationId xmlns:a16="http://schemas.microsoft.com/office/drawing/2014/main" id="{97738424-6F67-DE81-4C8E-E14AA6B4E61B}"/>
              </a:ext>
            </a:extLst>
          </p:cNvPr>
          <p:cNvGrpSpPr/>
          <p:nvPr userDrawn="1"/>
        </p:nvGrpSpPr>
        <p:grpSpPr>
          <a:xfrm>
            <a:off x="0" y="4909593"/>
            <a:ext cx="9144000" cy="233908"/>
            <a:chOff x="0" y="6546123"/>
            <a:chExt cx="12192000" cy="311877"/>
          </a:xfrm>
        </p:grpSpPr>
        <p:sp>
          <p:nvSpPr>
            <p:cNvPr id="8" name="Rectangle 7">
              <a:extLst>
                <a:ext uri="{FF2B5EF4-FFF2-40B4-BE49-F238E27FC236}">
                  <a16:creationId xmlns:a16="http://schemas.microsoft.com/office/drawing/2014/main" id="{39DCD3B7-9FB6-B7DE-D042-24472C0D2144}"/>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9" name="Straight Connector 8">
              <a:extLst>
                <a:ext uri="{FF2B5EF4-FFF2-40B4-BE49-F238E27FC236}">
                  <a16:creationId xmlns:a16="http://schemas.microsoft.com/office/drawing/2014/main" id="{06043A04-DC10-5E2F-147D-0595F8939CB6}"/>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89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 Red">
  <p:cSld name="CUSTOM_1_1_1">
    <p:bg>
      <p:bgPr>
        <a:solidFill>
          <a:srgbClr val="ED182E"/>
        </a:solidFill>
        <a:effectLst/>
      </p:bgPr>
    </p:bg>
    <p:spTree>
      <p:nvGrpSpPr>
        <p:cNvPr id="1" name="Shape 37"/>
        <p:cNvGrpSpPr/>
        <p:nvPr/>
      </p:nvGrpSpPr>
      <p:grpSpPr>
        <a:xfrm>
          <a:off x="0" y="0"/>
          <a:ext cx="0" cy="0"/>
          <a:chOff x="0" y="0"/>
          <a:chExt cx="0" cy="0"/>
        </a:xfrm>
      </p:grpSpPr>
      <p:sp>
        <p:nvSpPr>
          <p:cNvPr id="38" name="Google Shape;38;p7"/>
          <p:cNvSpPr/>
          <p:nvPr/>
        </p:nvSpPr>
        <p:spPr>
          <a:xfrm>
            <a:off x="5567517" y="844240"/>
            <a:ext cx="4269519" cy="3501005"/>
          </a:xfrm>
          <a:custGeom>
            <a:avLst/>
            <a:gdLst/>
            <a:ahLst/>
            <a:cxnLst/>
            <a:rect l="l" t="t" r="r" b="b"/>
            <a:pathLst>
              <a:path w="8539037" h="7002010" extrusionOk="0">
                <a:moveTo>
                  <a:pt x="0" y="0"/>
                </a:moveTo>
                <a:lnTo>
                  <a:pt x="8539037" y="0"/>
                </a:lnTo>
                <a:lnTo>
                  <a:pt x="8539037" y="7002010"/>
                </a:lnTo>
                <a:lnTo>
                  <a:pt x="0" y="7002010"/>
                </a:lnTo>
                <a:lnTo>
                  <a:pt x="0" y="0"/>
                </a:lnTo>
                <a:close/>
              </a:path>
            </a:pathLst>
          </a:custGeom>
          <a:blipFill rotWithShape="1">
            <a:blip r:embed="rId2">
              <a:alphaModFix amt="10000"/>
            </a:blip>
            <a:stretch>
              <a:fillRect/>
            </a:stretch>
          </a:blipFill>
          <a:ln>
            <a:noFill/>
          </a:ln>
        </p:spPr>
      </p:sp>
      <p:sp>
        <p:nvSpPr>
          <p:cNvPr id="39" name="Google Shape;39;p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100"/>
              <a:buNone/>
              <a:defRPr sz="4100">
                <a:solidFill>
                  <a:schemeClr val="lt2"/>
                </a:solidFill>
              </a:defRPr>
            </a:lvl1pPr>
            <a:lvl2pPr lvl="1" algn="ctr">
              <a:spcBef>
                <a:spcPts val="0"/>
              </a:spcBef>
              <a:spcAft>
                <a:spcPts val="0"/>
              </a:spcAft>
              <a:buClr>
                <a:schemeClr val="lt2"/>
              </a:buClr>
              <a:buSzPts val="5200"/>
              <a:buNone/>
              <a:defRPr sz="5200">
                <a:solidFill>
                  <a:schemeClr val="lt2"/>
                </a:solidFill>
              </a:defRPr>
            </a:lvl2pPr>
            <a:lvl3pPr lvl="2" algn="ctr">
              <a:spcBef>
                <a:spcPts val="0"/>
              </a:spcBef>
              <a:spcAft>
                <a:spcPts val="0"/>
              </a:spcAft>
              <a:buClr>
                <a:schemeClr val="lt2"/>
              </a:buClr>
              <a:buSzPts val="5200"/>
              <a:buNone/>
              <a:defRPr sz="5200">
                <a:solidFill>
                  <a:schemeClr val="lt2"/>
                </a:solidFill>
              </a:defRPr>
            </a:lvl3pPr>
            <a:lvl4pPr lvl="3" algn="ctr">
              <a:spcBef>
                <a:spcPts val="0"/>
              </a:spcBef>
              <a:spcAft>
                <a:spcPts val="0"/>
              </a:spcAft>
              <a:buClr>
                <a:schemeClr val="lt2"/>
              </a:buClr>
              <a:buSzPts val="5200"/>
              <a:buNone/>
              <a:defRPr sz="5200">
                <a:solidFill>
                  <a:schemeClr val="lt2"/>
                </a:solidFill>
              </a:defRPr>
            </a:lvl4pPr>
            <a:lvl5pPr lvl="4" algn="ctr">
              <a:spcBef>
                <a:spcPts val="0"/>
              </a:spcBef>
              <a:spcAft>
                <a:spcPts val="0"/>
              </a:spcAft>
              <a:buClr>
                <a:schemeClr val="lt2"/>
              </a:buClr>
              <a:buSzPts val="5200"/>
              <a:buNone/>
              <a:defRPr sz="5200">
                <a:solidFill>
                  <a:schemeClr val="lt2"/>
                </a:solidFill>
              </a:defRPr>
            </a:lvl5pPr>
            <a:lvl6pPr lvl="5" algn="ctr">
              <a:spcBef>
                <a:spcPts val="0"/>
              </a:spcBef>
              <a:spcAft>
                <a:spcPts val="0"/>
              </a:spcAft>
              <a:buClr>
                <a:schemeClr val="lt2"/>
              </a:buClr>
              <a:buSzPts val="5200"/>
              <a:buNone/>
              <a:defRPr sz="5200">
                <a:solidFill>
                  <a:schemeClr val="lt2"/>
                </a:solidFill>
              </a:defRPr>
            </a:lvl6pPr>
            <a:lvl7pPr lvl="6" algn="ctr">
              <a:spcBef>
                <a:spcPts val="0"/>
              </a:spcBef>
              <a:spcAft>
                <a:spcPts val="0"/>
              </a:spcAft>
              <a:buClr>
                <a:schemeClr val="lt2"/>
              </a:buClr>
              <a:buSzPts val="5200"/>
              <a:buNone/>
              <a:defRPr sz="5200">
                <a:solidFill>
                  <a:schemeClr val="lt2"/>
                </a:solidFill>
              </a:defRPr>
            </a:lvl7pPr>
            <a:lvl8pPr lvl="7" algn="ctr">
              <a:spcBef>
                <a:spcPts val="0"/>
              </a:spcBef>
              <a:spcAft>
                <a:spcPts val="0"/>
              </a:spcAft>
              <a:buClr>
                <a:schemeClr val="lt2"/>
              </a:buClr>
              <a:buSzPts val="5200"/>
              <a:buNone/>
              <a:defRPr sz="5200">
                <a:solidFill>
                  <a:schemeClr val="lt2"/>
                </a:solidFill>
              </a:defRPr>
            </a:lvl8pPr>
            <a:lvl9pPr lvl="8" algn="ctr">
              <a:spcBef>
                <a:spcPts val="0"/>
              </a:spcBef>
              <a:spcAft>
                <a:spcPts val="0"/>
              </a:spcAft>
              <a:buClr>
                <a:schemeClr val="lt2"/>
              </a:buClr>
              <a:buSzPts val="5200"/>
              <a:buNone/>
              <a:defRPr sz="5200">
                <a:solidFill>
                  <a:schemeClr val="lt2"/>
                </a:solidFill>
              </a:defRPr>
            </a:lvl9pPr>
          </a:lstStyle>
          <a:p>
            <a:endParaRPr/>
          </a:p>
        </p:txBody>
      </p:sp>
      <p:sp>
        <p:nvSpPr>
          <p:cNvPr id="40" name="Google Shape;40;p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2"/>
              </a:buClr>
              <a:buSzPts val="2800"/>
              <a:buNone/>
              <a:defRPr sz="2800">
                <a:solidFill>
                  <a:schemeClr val="lt2"/>
                </a:solidFill>
              </a:defRPr>
            </a:lvl1pPr>
            <a:lvl2pPr lvl="1" algn="ctr">
              <a:lnSpc>
                <a:spcPct val="100000"/>
              </a:lnSpc>
              <a:spcBef>
                <a:spcPts val="0"/>
              </a:spcBef>
              <a:spcAft>
                <a:spcPts val="0"/>
              </a:spcAft>
              <a:buClr>
                <a:schemeClr val="lt2"/>
              </a:buClr>
              <a:buSzPts val="2800"/>
              <a:buNone/>
              <a:defRPr sz="2800">
                <a:solidFill>
                  <a:schemeClr val="lt2"/>
                </a:solidFill>
              </a:defRPr>
            </a:lvl2pPr>
            <a:lvl3pPr lvl="2" algn="ctr">
              <a:lnSpc>
                <a:spcPct val="100000"/>
              </a:lnSpc>
              <a:spcBef>
                <a:spcPts val="0"/>
              </a:spcBef>
              <a:spcAft>
                <a:spcPts val="0"/>
              </a:spcAft>
              <a:buClr>
                <a:schemeClr val="lt2"/>
              </a:buClr>
              <a:buSzPts val="2800"/>
              <a:buNone/>
              <a:defRPr sz="2800">
                <a:solidFill>
                  <a:schemeClr val="lt2"/>
                </a:solidFill>
              </a:defRPr>
            </a:lvl3pPr>
            <a:lvl4pPr lvl="3" algn="ctr">
              <a:lnSpc>
                <a:spcPct val="100000"/>
              </a:lnSpc>
              <a:spcBef>
                <a:spcPts val="0"/>
              </a:spcBef>
              <a:spcAft>
                <a:spcPts val="0"/>
              </a:spcAft>
              <a:buClr>
                <a:schemeClr val="lt2"/>
              </a:buClr>
              <a:buSzPts val="2800"/>
              <a:buNone/>
              <a:defRPr sz="2800">
                <a:solidFill>
                  <a:schemeClr val="lt2"/>
                </a:solidFill>
              </a:defRPr>
            </a:lvl4pPr>
            <a:lvl5pPr lvl="4" algn="ctr">
              <a:lnSpc>
                <a:spcPct val="100000"/>
              </a:lnSpc>
              <a:spcBef>
                <a:spcPts val="0"/>
              </a:spcBef>
              <a:spcAft>
                <a:spcPts val="0"/>
              </a:spcAft>
              <a:buClr>
                <a:schemeClr val="lt2"/>
              </a:buClr>
              <a:buSzPts val="2800"/>
              <a:buNone/>
              <a:defRPr sz="2800">
                <a:solidFill>
                  <a:schemeClr val="lt2"/>
                </a:solidFill>
              </a:defRPr>
            </a:lvl5pPr>
            <a:lvl6pPr lvl="5" algn="ctr">
              <a:lnSpc>
                <a:spcPct val="100000"/>
              </a:lnSpc>
              <a:spcBef>
                <a:spcPts val="0"/>
              </a:spcBef>
              <a:spcAft>
                <a:spcPts val="0"/>
              </a:spcAft>
              <a:buClr>
                <a:schemeClr val="lt2"/>
              </a:buClr>
              <a:buSzPts val="2800"/>
              <a:buNone/>
              <a:defRPr sz="2800">
                <a:solidFill>
                  <a:schemeClr val="lt2"/>
                </a:solidFill>
              </a:defRPr>
            </a:lvl6pPr>
            <a:lvl7pPr lvl="6" algn="ctr">
              <a:lnSpc>
                <a:spcPct val="100000"/>
              </a:lnSpc>
              <a:spcBef>
                <a:spcPts val="0"/>
              </a:spcBef>
              <a:spcAft>
                <a:spcPts val="0"/>
              </a:spcAft>
              <a:buClr>
                <a:schemeClr val="lt2"/>
              </a:buClr>
              <a:buSzPts val="2800"/>
              <a:buNone/>
              <a:defRPr sz="2800">
                <a:solidFill>
                  <a:schemeClr val="lt2"/>
                </a:solidFill>
              </a:defRPr>
            </a:lvl7pPr>
            <a:lvl8pPr lvl="7" algn="ctr">
              <a:lnSpc>
                <a:spcPct val="100000"/>
              </a:lnSpc>
              <a:spcBef>
                <a:spcPts val="0"/>
              </a:spcBef>
              <a:spcAft>
                <a:spcPts val="0"/>
              </a:spcAft>
              <a:buClr>
                <a:schemeClr val="lt2"/>
              </a:buClr>
              <a:buSzPts val="2800"/>
              <a:buNone/>
              <a:defRPr sz="2800">
                <a:solidFill>
                  <a:schemeClr val="lt2"/>
                </a:solidFill>
              </a:defRPr>
            </a:lvl8pPr>
            <a:lvl9pPr lvl="8" algn="ctr">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41" name="Google Shape;41;p7"/>
          <p:cNvSpPr/>
          <p:nvPr/>
        </p:nvSpPr>
        <p:spPr>
          <a:xfrm>
            <a:off x="3436043" y="954625"/>
            <a:ext cx="2271914" cy="209743"/>
          </a:xfrm>
          <a:custGeom>
            <a:avLst/>
            <a:gdLst/>
            <a:ahLst/>
            <a:cxnLst/>
            <a:rect l="l" t="t" r="r" b="b"/>
            <a:pathLst>
              <a:path w="4543827" h="419487" extrusionOk="0">
                <a:moveTo>
                  <a:pt x="0" y="0"/>
                </a:moveTo>
                <a:lnTo>
                  <a:pt x="4543828" y="0"/>
                </a:lnTo>
                <a:lnTo>
                  <a:pt x="4543828" y="419487"/>
                </a:lnTo>
                <a:lnTo>
                  <a:pt x="0" y="419487"/>
                </a:lnTo>
                <a:lnTo>
                  <a:pt x="0" y="0"/>
                </a:lnTo>
                <a:close/>
              </a:path>
            </a:pathLst>
          </a:custGeom>
          <a:blipFill rotWithShape="1">
            <a:blip r:embed="rId3">
              <a:alphaModFix/>
            </a:blip>
            <a:stretch>
              <a:fillRect/>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light" type="secHead">
  <p:cSld name="SECTION_HEADER">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dark">
  <p:cSld name="SECTION_HEADER_3">
    <p:bg>
      <p:bgPr>
        <a:solidFill>
          <a:schemeClr val="dk1"/>
        </a:solid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2"/>
              </a:buClr>
              <a:buSzPts val="3600"/>
              <a:buNone/>
              <a:defRPr sz="36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 Dark Blue">
  <p:cSld name="SECTION_HEADER_3_1">
    <p:bg>
      <p:bgPr>
        <a:solidFill>
          <a:schemeClr val="dk1"/>
        </a:solid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3600"/>
              <a:buNone/>
              <a:defRPr sz="36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10"/>
          <p:cNvSpPr/>
          <p:nvPr/>
        </p:nvSpPr>
        <p:spPr>
          <a:xfrm>
            <a:off x="5567517" y="844240"/>
            <a:ext cx="4269519" cy="3501005"/>
          </a:xfrm>
          <a:custGeom>
            <a:avLst/>
            <a:gdLst/>
            <a:ahLst/>
            <a:cxnLst/>
            <a:rect l="l" t="t" r="r" b="b"/>
            <a:pathLst>
              <a:path w="8539037" h="7002010" extrusionOk="0">
                <a:moveTo>
                  <a:pt x="0" y="0"/>
                </a:moveTo>
                <a:lnTo>
                  <a:pt x="8539037" y="0"/>
                </a:lnTo>
                <a:lnTo>
                  <a:pt x="8539037" y="7002010"/>
                </a:lnTo>
                <a:lnTo>
                  <a:pt x="0" y="7002010"/>
                </a:lnTo>
                <a:lnTo>
                  <a:pt x="0" y="0"/>
                </a:lnTo>
                <a:close/>
              </a:path>
            </a:pathLst>
          </a:custGeom>
          <a:blipFill rotWithShape="1">
            <a:blip r:embed="rId2">
              <a:alphaModFix amt="10000"/>
            </a:blip>
            <a:stretch>
              <a:fillRect/>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8F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04800">
              <a:lnSpc>
                <a:spcPct val="115000"/>
              </a:lnSpc>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1pPr>
            <a:lvl2pPr marL="914400" lvl="1" indent="-304800">
              <a:lnSpc>
                <a:spcPct val="115000"/>
              </a:lnSpc>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2pPr>
            <a:lvl3pPr marL="1371600" lvl="2" indent="-304800">
              <a:lnSpc>
                <a:spcPct val="115000"/>
              </a:lnSpc>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3pPr>
            <a:lvl4pPr marL="1828800" lvl="3" indent="-304800">
              <a:lnSpc>
                <a:spcPct val="115000"/>
              </a:lnSpc>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4pPr>
            <a:lvl5pPr marL="2286000" lvl="4" indent="-304800">
              <a:lnSpc>
                <a:spcPct val="115000"/>
              </a:lnSpc>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5pPr>
            <a:lvl6pPr marL="2743200" lvl="5" indent="-304800">
              <a:lnSpc>
                <a:spcPct val="115000"/>
              </a:lnSpc>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6pPr>
            <a:lvl7pPr marL="3200400" lvl="6" indent="-304800">
              <a:lnSpc>
                <a:spcPct val="115000"/>
              </a:lnSpc>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7pPr>
            <a:lvl8pPr marL="3657600" lvl="7" indent="-304800">
              <a:lnSpc>
                <a:spcPct val="115000"/>
              </a:lnSpc>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8pPr>
            <a:lvl9pPr marL="4114800" lvl="8" indent="-304800">
              <a:lnSpc>
                <a:spcPct val="115000"/>
              </a:lnSpc>
              <a:spcBef>
                <a:spcPts val="0"/>
              </a:spcBef>
              <a:spcAft>
                <a:spcPts val="0"/>
              </a:spcAft>
              <a:buClr>
                <a:schemeClr val="dk1"/>
              </a:buClr>
              <a:buSzPts val="1200"/>
              <a:buFont typeface="Montserrat"/>
              <a:buChar char="■"/>
              <a:defRPr sz="1200">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5" r:id="rId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5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9.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3.xml"/><Relationship Id="rId1" Type="http://schemas.openxmlformats.org/officeDocument/2006/relationships/slideLayout" Target="../slideLayouts/slideLayout39.xml"/><Relationship Id="rId5" Type="http://schemas.openxmlformats.org/officeDocument/2006/relationships/image" Target="../media/image57.jpg"/><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54.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6.svg"/><Relationship Id="rId1" Type="http://schemas.openxmlformats.org/officeDocument/2006/relationships/slideLayout" Target="../slideLayouts/slideLayout57.xml"/><Relationship Id="rId5" Type="http://schemas.openxmlformats.org/officeDocument/2006/relationships/image" Target="../media/image13.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2E0457A-E914-B973-707D-73661C35E82A}"/>
              </a:ext>
            </a:extLst>
          </p:cNvPr>
          <p:cNvGrpSpPr/>
          <p:nvPr/>
        </p:nvGrpSpPr>
        <p:grpSpPr>
          <a:xfrm>
            <a:off x="0" y="328371"/>
            <a:ext cx="9890320" cy="8801282"/>
            <a:chOff x="0" y="656740"/>
            <a:chExt cx="19780639" cy="17602565"/>
          </a:xfrm>
        </p:grpSpPr>
        <p:sp>
          <p:nvSpPr>
            <p:cNvPr id="3" name="Freeform 3">
              <a:extLst>
                <a:ext uri="{FF2B5EF4-FFF2-40B4-BE49-F238E27FC236}">
                  <a16:creationId xmlns:a16="http://schemas.microsoft.com/office/drawing/2014/main" id="{ED4CC402-119B-7B28-4797-4D7963AD961A}"/>
                </a:ext>
              </a:extLst>
            </p:cNvPr>
            <p:cNvSpPr/>
            <p:nvPr/>
          </p:nvSpPr>
          <p:spPr>
            <a:xfrm>
              <a:off x="0" y="656740"/>
              <a:ext cx="19780639" cy="17602565"/>
            </a:xfrm>
            <a:custGeom>
              <a:avLst/>
              <a:gdLst>
                <a:gd name="f0" fmla="val w"/>
                <a:gd name="f1" fmla="val h"/>
                <a:gd name="f2" fmla="val 0"/>
                <a:gd name="f3" fmla="val 913373"/>
                <a:gd name="f4" fmla="val 812800"/>
                <a:gd name="f5" fmla="val 456686"/>
                <a:gd name="f6" fmla="val 204465"/>
                <a:gd name="f7" fmla="val 181951"/>
                <a:gd name="f8" fmla="val 406400"/>
                <a:gd name="f9" fmla="val 630849"/>
                <a:gd name="f10" fmla="val 708907"/>
                <a:gd name="f11" fmla="*/ f0 1 913373"/>
                <a:gd name="f12" fmla="*/ f1 1 812800"/>
                <a:gd name="f13" fmla="val f2"/>
                <a:gd name="f14" fmla="val f3"/>
                <a:gd name="f15" fmla="val f4"/>
                <a:gd name="f16" fmla="+- f15 0 f13"/>
                <a:gd name="f17" fmla="+- f14 0 f13"/>
                <a:gd name="f18" fmla="*/ f17 1 913373"/>
                <a:gd name="f19" fmla="*/ f16 1 81280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13373" h="812800">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068B88"/>
            </a:solidFill>
            <a:ln w="666753" cap="sq">
              <a:solidFill>
                <a:srgbClr val="00A6A3"/>
              </a:solidFill>
              <a:prstDash val="solid"/>
              <a:miter/>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
          <p:nvSpPr>
            <p:cNvPr id="4" name="TextBox 4">
              <a:extLst>
                <a:ext uri="{FF2B5EF4-FFF2-40B4-BE49-F238E27FC236}">
                  <a16:creationId xmlns:a16="http://schemas.microsoft.com/office/drawing/2014/main" id="{9C6CB73B-E102-49D7-318F-0CB66DFFC158}"/>
                </a:ext>
              </a:extLst>
            </p:cNvPr>
            <p:cNvSpPr txBox="1"/>
            <p:nvPr/>
          </p:nvSpPr>
          <p:spPr>
            <a:xfrm>
              <a:off x="1854439" y="1275588"/>
              <a:ext cx="16071759" cy="15333482"/>
            </a:xfrm>
            <a:prstGeom prst="rect">
              <a:avLst/>
            </a:prstGeom>
            <a:noFill/>
            <a:ln cap="flat">
              <a:noFill/>
            </a:ln>
          </p:spPr>
          <p:txBody>
            <a:bodyPr vert="horz" wrap="square" lIns="25402" tIns="25402" rIns="25402" bIns="25402" anchor="ctr" anchorCtr="1" compatLnSpc="1">
              <a:noAutofit/>
            </a:bodyPr>
            <a:lstStyle/>
            <a:p>
              <a:pPr algn="ctr" defTabSz="457223">
                <a:lnSpc>
                  <a:spcPts val="1570"/>
                </a:lnSpc>
                <a:defRPr sz="1800" b="0" i="0" u="none" strike="noStrike" kern="0" cap="none" spc="0" baseline="0">
                  <a:solidFill>
                    <a:srgbClr val="000000"/>
                  </a:solidFill>
                  <a:uFillTx/>
                </a:defRPr>
              </a:pPr>
              <a:endParaRPr lang="en-US" sz="900">
                <a:latin typeface="Calibri"/>
              </a:endParaRPr>
            </a:p>
          </p:txBody>
        </p:sp>
      </p:grpSp>
      <p:grpSp>
        <p:nvGrpSpPr>
          <p:cNvPr id="5" name="Group 5">
            <a:extLst>
              <a:ext uri="{FF2B5EF4-FFF2-40B4-BE49-F238E27FC236}">
                <a16:creationId xmlns:a16="http://schemas.microsoft.com/office/drawing/2014/main" id="{C9C4FED6-F1C4-736D-4BF7-87A4A8616187}"/>
              </a:ext>
            </a:extLst>
          </p:cNvPr>
          <p:cNvGrpSpPr/>
          <p:nvPr/>
        </p:nvGrpSpPr>
        <p:grpSpPr>
          <a:xfrm>
            <a:off x="-1714385" y="-1755816"/>
            <a:ext cx="9890320" cy="8801282"/>
            <a:chOff x="-3428771" y="-3511634"/>
            <a:chExt cx="19780639" cy="17602565"/>
          </a:xfrm>
        </p:grpSpPr>
        <p:sp>
          <p:nvSpPr>
            <p:cNvPr id="6" name="Freeform 6">
              <a:extLst>
                <a:ext uri="{FF2B5EF4-FFF2-40B4-BE49-F238E27FC236}">
                  <a16:creationId xmlns:a16="http://schemas.microsoft.com/office/drawing/2014/main" id="{415D0D0C-3DB6-5AA2-316F-7585402D7636}"/>
                </a:ext>
              </a:extLst>
            </p:cNvPr>
            <p:cNvSpPr/>
            <p:nvPr/>
          </p:nvSpPr>
          <p:spPr>
            <a:xfrm>
              <a:off x="-3428771" y="-3511634"/>
              <a:ext cx="19780639" cy="17602565"/>
            </a:xfrm>
            <a:custGeom>
              <a:avLst/>
              <a:gdLst>
                <a:gd name="f0" fmla="val w"/>
                <a:gd name="f1" fmla="val h"/>
                <a:gd name="f2" fmla="val 0"/>
                <a:gd name="f3" fmla="val 913373"/>
                <a:gd name="f4" fmla="val 812800"/>
                <a:gd name="f5" fmla="val 456686"/>
                <a:gd name="f6" fmla="val 204465"/>
                <a:gd name="f7" fmla="val 181951"/>
                <a:gd name="f8" fmla="val 406400"/>
                <a:gd name="f9" fmla="val 630849"/>
                <a:gd name="f10" fmla="val 708907"/>
                <a:gd name="f11" fmla="*/ f0 1 913373"/>
                <a:gd name="f12" fmla="*/ f1 1 812800"/>
                <a:gd name="f13" fmla="val f2"/>
                <a:gd name="f14" fmla="val f3"/>
                <a:gd name="f15" fmla="val f4"/>
                <a:gd name="f16" fmla="+- f15 0 f13"/>
                <a:gd name="f17" fmla="+- f14 0 f13"/>
                <a:gd name="f18" fmla="*/ f17 1 913373"/>
                <a:gd name="f19" fmla="*/ f16 1 81280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13373" h="812800">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036563"/>
            </a:solidFill>
            <a:ln w="666753" cap="sq">
              <a:solidFill>
                <a:srgbClr val="127270"/>
              </a:solidFill>
              <a:prstDash val="solid"/>
              <a:miter/>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
          <p:nvSpPr>
            <p:cNvPr id="7" name="TextBox 7">
              <a:extLst>
                <a:ext uri="{FF2B5EF4-FFF2-40B4-BE49-F238E27FC236}">
                  <a16:creationId xmlns:a16="http://schemas.microsoft.com/office/drawing/2014/main" id="{3C12B575-E169-F2B4-8C44-1ABCC96925E4}"/>
                </a:ext>
              </a:extLst>
            </p:cNvPr>
            <p:cNvSpPr txBox="1"/>
            <p:nvPr/>
          </p:nvSpPr>
          <p:spPr>
            <a:xfrm>
              <a:off x="-1574331" y="-2892795"/>
              <a:ext cx="16071759" cy="15333482"/>
            </a:xfrm>
            <a:prstGeom prst="rect">
              <a:avLst/>
            </a:prstGeom>
            <a:noFill/>
            <a:ln cap="flat">
              <a:noFill/>
            </a:ln>
          </p:spPr>
          <p:txBody>
            <a:bodyPr vert="horz" wrap="square" lIns="25402" tIns="25402" rIns="25402" bIns="25402" anchor="ctr" anchorCtr="1" compatLnSpc="1">
              <a:noAutofit/>
            </a:bodyPr>
            <a:lstStyle/>
            <a:p>
              <a:pPr algn="ctr" defTabSz="457223">
                <a:lnSpc>
                  <a:spcPts val="1570"/>
                </a:lnSpc>
                <a:defRPr sz="1800" b="0" i="0" u="none" strike="noStrike" kern="0" cap="none" spc="0" baseline="0">
                  <a:solidFill>
                    <a:srgbClr val="000000"/>
                  </a:solidFill>
                  <a:uFillTx/>
                </a:defRPr>
              </a:pPr>
              <a:endParaRPr lang="en-US" sz="900">
                <a:latin typeface="Calibri"/>
              </a:endParaRPr>
            </a:p>
          </p:txBody>
        </p:sp>
      </p:grpSp>
      <p:sp>
        <p:nvSpPr>
          <p:cNvPr id="8" name="TextBox 8">
            <a:extLst>
              <a:ext uri="{FF2B5EF4-FFF2-40B4-BE49-F238E27FC236}">
                <a16:creationId xmlns:a16="http://schemas.microsoft.com/office/drawing/2014/main" id="{29A8032A-C1D3-8636-E9E6-495029E1EE91}"/>
              </a:ext>
            </a:extLst>
          </p:cNvPr>
          <p:cNvSpPr txBox="1"/>
          <p:nvPr/>
        </p:nvSpPr>
        <p:spPr>
          <a:xfrm>
            <a:off x="892775" y="834166"/>
            <a:ext cx="7597641" cy="3518912"/>
          </a:xfrm>
          <a:prstGeom prst="rect">
            <a:avLst/>
          </a:prstGeom>
          <a:noFill/>
          <a:ln cap="flat">
            <a:noFill/>
          </a:ln>
        </p:spPr>
        <p:txBody>
          <a:bodyPr vert="horz" wrap="square" lIns="0" tIns="0" rIns="0" bIns="0" anchor="t" anchorCtr="0" compatLnSpc="1">
            <a:spAutoFit/>
          </a:bodyPr>
          <a:lstStyle/>
          <a:p>
            <a:pPr defTabSz="457223">
              <a:defRPr sz="1800" b="0" i="0" u="none" strike="noStrike" kern="0" cap="none" spc="0" baseline="0">
                <a:solidFill>
                  <a:srgbClr val="000000"/>
                </a:solidFill>
                <a:uFillTx/>
              </a:defRPr>
            </a:pPr>
            <a:r>
              <a:rPr lang="en-US" sz="3300" b="1" dirty="0">
                <a:solidFill>
                  <a:srgbClr val="FFFFFF"/>
                </a:solidFill>
                <a:latin typeface="Lato"/>
                <a:ea typeface="Lato"/>
                <a:cs typeface="Lato"/>
              </a:rPr>
              <a:t>MOVE GENEROSITY FORWARD: </a:t>
            </a:r>
            <a:r>
              <a:rPr lang="en-US" sz="3300" b="1">
                <a:solidFill>
                  <a:srgbClr val="EEE809"/>
                </a:solidFill>
                <a:latin typeface="Lato Bold"/>
                <a:ea typeface="Lato Bold"/>
                <a:cs typeface="Lato Bold"/>
              </a:rPr>
              <a:t>MAXIMIZING GIVING</a:t>
            </a:r>
            <a:endParaRPr lang="en-US" sz="1350"/>
          </a:p>
          <a:p>
            <a:pPr defTabSz="457223">
              <a:defRPr sz="1800" b="0" i="0" u="none" strike="noStrike" kern="0" cap="none" spc="0" baseline="0">
                <a:solidFill>
                  <a:srgbClr val="000000"/>
                </a:solidFill>
                <a:uFillTx/>
              </a:defRPr>
            </a:pPr>
            <a:r>
              <a:rPr lang="en-US" sz="3300" b="1" dirty="0">
                <a:solidFill>
                  <a:srgbClr val="EEE809"/>
                </a:solidFill>
                <a:latin typeface="Lato Bold"/>
                <a:ea typeface="Lato Bold"/>
                <a:cs typeface="Lato Bold"/>
              </a:rPr>
              <a:t>DAY </a:t>
            </a:r>
            <a:r>
              <a:rPr lang="en-US" sz="3300" b="1">
                <a:solidFill>
                  <a:srgbClr val="EEE809"/>
                </a:solidFill>
                <a:latin typeface="Lato Bold"/>
                <a:ea typeface="Lato Bold"/>
                <a:cs typeface="Lato Bold"/>
              </a:rPr>
              <a:t>DONATIONS IN YOUR</a:t>
            </a:r>
            <a:endParaRPr lang="en-US" sz="1350">
              <a:latin typeface="Montserrat"/>
              <a:ea typeface="Lato Bold"/>
              <a:cs typeface="Lato Bold"/>
            </a:endParaRPr>
          </a:p>
          <a:p>
            <a:pPr defTabSz="457223">
              <a:defRPr sz="1800" b="0" i="0" u="none" strike="noStrike" kern="0" cap="none" spc="0" baseline="0">
                <a:solidFill>
                  <a:srgbClr val="000000"/>
                </a:solidFill>
                <a:uFillTx/>
              </a:defRPr>
            </a:pPr>
            <a:r>
              <a:rPr lang="en-US" sz="3300" b="1">
                <a:solidFill>
                  <a:srgbClr val="EEE809"/>
                </a:solidFill>
                <a:latin typeface="Lato Bold"/>
                <a:ea typeface="Lato Bold"/>
                <a:cs typeface="Lato Bold"/>
              </a:rPr>
              <a:t>COMMUNITY</a:t>
            </a:r>
            <a:endParaRPr lang="en-US" sz="1350"/>
          </a:p>
          <a:p>
            <a:pPr defTabSz="457223">
              <a:lnSpc>
                <a:spcPts val="2925"/>
              </a:lnSpc>
              <a:defRPr sz="1800" b="0" i="0" u="none" strike="noStrike" kern="0" cap="none" spc="0" baseline="0">
                <a:solidFill>
                  <a:srgbClr val="000000"/>
                </a:solidFill>
                <a:uFillTx/>
              </a:defRPr>
            </a:pPr>
            <a:endParaRPr lang="en-US" sz="2475" dirty="0">
              <a:solidFill>
                <a:srgbClr val="EEE809"/>
              </a:solidFill>
              <a:latin typeface="Lato"/>
              <a:ea typeface="Lato"/>
              <a:cs typeface="Lato"/>
            </a:endParaRPr>
          </a:p>
          <a:p>
            <a:pPr defTabSz="457223">
              <a:lnSpc>
                <a:spcPts val="2925"/>
              </a:lnSpc>
              <a:defRPr sz="1800" b="0" i="0" u="none" strike="noStrike" kern="0" cap="none" spc="0" baseline="0">
                <a:solidFill>
                  <a:srgbClr val="000000"/>
                </a:solidFill>
                <a:uFillTx/>
              </a:defRPr>
            </a:pPr>
            <a:r>
              <a:rPr lang="en-US" sz="2100" dirty="0" err="1">
                <a:solidFill>
                  <a:srgbClr val="EEE809"/>
                </a:solidFill>
                <a:latin typeface="Lato"/>
                <a:ea typeface="Lato"/>
                <a:cs typeface="Lato"/>
              </a:rPr>
              <a:t>akoyaGO</a:t>
            </a:r>
            <a:r>
              <a:rPr lang="en-US" sz="2100" dirty="0">
                <a:solidFill>
                  <a:srgbClr val="EEE809"/>
                </a:solidFill>
                <a:latin typeface="Lato"/>
                <a:ea typeface="Lato"/>
                <a:cs typeface="Lato"/>
              </a:rPr>
              <a:t> Webinar</a:t>
            </a:r>
            <a:endParaRPr lang="en-US" sz="2100"/>
          </a:p>
          <a:p>
            <a:pPr defTabSz="457223">
              <a:lnSpc>
                <a:spcPts val="2925"/>
              </a:lnSpc>
              <a:defRPr sz="1800" b="0" i="0" u="none" strike="noStrike" kern="0" cap="none" spc="0" baseline="0">
                <a:solidFill>
                  <a:srgbClr val="000000"/>
                </a:solidFill>
                <a:uFillTx/>
              </a:defRPr>
            </a:pPr>
            <a:endParaRPr lang="en-US" sz="2501">
              <a:solidFill>
                <a:srgbClr val="EEE809"/>
              </a:solidFill>
              <a:latin typeface="Lato"/>
              <a:ea typeface="Lato"/>
              <a:cs typeface="Lato"/>
            </a:endParaRPr>
          </a:p>
          <a:p>
            <a:pPr defTabSz="457223">
              <a:lnSpc>
                <a:spcPts val="2925"/>
              </a:lnSpc>
              <a:defRPr sz="1800" b="0" i="0" u="none" strike="noStrike" kern="0" cap="none" spc="0" baseline="0">
                <a:solidFill>
                  <a:srgbClr val="000000"/>
                </a:solidFill>
                <a:uFillTx/>
              </a:defRPr>
            </a:pPr>
            <a:r>
              <a:rPr lang="en-US" sz="2475" dirty="0">
                <a:solidFill>
                  <a:srgbClr val="FFFFFF"/>
                </a:solidFill>
                <a:latin typeface="Lato"/>
                <a:ea typeface="Lato"/>
                <a:cs typeface="Lato"/>
              </a:rPr>
              <a:t>featuring </a:t>
            </a:r>
            <a:r>
              <a:rPr lang="en-US" sz="2475" b="1" dirty="0" err="1">
                <a:solidFill>
                  <a:srgbClr val="FFFFFF"/>
                </a:solidFill>
                <a:latin typeface="Lato"/>
                <a:ea typeface="Lato"/>
                <a:cs typeface="Lato"/>
              </a:rPr>
              <a:t>GivingTuesday</a:t>
            </a:r>
            <a:endParaRPr lang="en-US" sz="2475" b="1" dirty="0">
              <a:solidFill>
                <a:srgbClr val="FFFFFF"/>
              </a:solidFill>
              <a:latin typeface="Lato"/>
              <a:ea typeface="Lato"/>
              <a:cs typeface="Lato"/>
            </a:endParaRPr>
          </a:p>
        </p:txBody>
      </p:sp>
      <p:sp>
        <p:nvSpPr>
          <p:cNvPr id="9" name="Freeform 9">
            <a:extLst>
              <a:ext uri="{FF2B5EF4-FFF2-40B4-BE49-F238E27FC236}">
                <a16:creationId xmlns:a16="http://schemas.microsoft.com/office/drawing/2014/main" id="{32D1E0D8-C43C-6451-158F-A1DDF578D5DF}"/>
              </a:ext>
            </a:extLst>
          </p:cNvPr>
          <p:cNvSpPr/>
          <p:nvPr/>
        </p:nvSpPr>
        <p:spPr>
          <a:xfrm>
            <a:off x="6597660" y="3884964"/>
            <a:ext cx="1892828" cy="593383"/>
          </a:xfrm>
          <a:custGeom>
            <a:avLst/>
            <a:gdLst>
              <a:gd name="f0" fmla="val w"/>
              <a:gd name="f1" fmla="val h"/>
              <a:gd name="f2" fmla="val 0"/>
              <a:gd name="f3" fmla="val 2836754"/>
              <a:gd name="f4" fmla="val 906410"/>
              <a:gd name="f5" fmla="*/ f0 1 2836754"/>
              <a:gd name="f6" fmla="*/ f1 1 906410"/>
              <a:gd name="f7" fmla="val f2"/>
              <a:gd name="f8" fmla="val f3"/>
              <a:gd name="f9" fmla="val f4"/>
              <a:gd name="f10" fmla="+- f9 0 f7"/>
              <a:gd name="f11" fmla="+- f8 0 f7"/>
              <a:gd name="f12" fmla="*/ f11 1 2836754"/>
              <a:gd name="f13" fmla="*/ f10 1 90641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836754" h="906410">
                <a:moveTo>
                  <a:pt x="f2" y="f2"/>
                </a:moveTo>
                <a:lnTo>
                  <a:pt x="f3" y="f2"/>
                </a:lnTo>
                <a:lnTo>
                  <a:pt x="f3" y="f4"/>
                </a:lnTo>
                <a:lnTo>
                  <a:pt x="f2" y="f4"/>
                </a:lnTo>
                <a:lnTo>
                  <a:pt x="f2" y="f2"/>
                </a:lnTo>
                <a:close/>
              </a:path>
            </a:pathLst>
          </a:custGeom>
          <a:blipFill>
            <a:blip r:embed="rId2">
              <a:alphaModFix/>
            </a:blip>
            <a:stretch>
              <a:fillRect/>
            </a:stretch>
          </a:blipFill>
          <a:ln cap="flat">
            <a:noFill/>
            <a:prstDash val="solid"/>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1545"/>
        </a:solidFill>
        <a:effectLst/>
      </p:bgPr>
    </p:bg>
    <p:spTree>
      <p:nvGrpSpPr>
        <p:cNvPr id="1" name="Shape 511"/>
        <p:cNvGrpSpPr/>
        <p:nvPr/>
      </p:nvGrpSpPr>
      <p:grpSpPr>
        <a:xfrm>
          <a:off x="0" y="0"/>
          <a:ext cx="0" cy="0"/>
          <a:chOff x="0" y="0"/>
          <a:chExt cx="0" cy="0"/>
        </a:xfrm>
      </p:grpSpPr>
      <p:sp>
        <p:nvSpPr>
          <p:cNvPr id="512" name="Google Shape;512;p65"/>
          <p:cNvSpPr/>
          <p:nvPr/>
        </p:nvSpPr>
        <p:spPr>
          <a:xfrm>
            <a:off x="514350"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3">
              <a:alphaModFix/>
            </a:blip>
            <a:stretch>
              <a:fillRect/>
            </a:stretch>
          </a:blipFill>
          <a:ln>
            <a:noFill/>
          </a:ln>
        </p:spPr>
        <p:txBody>
          <a:bodyPr/>
          <a:lstStyle/>
          <a:p>
            <a:endParaRPr lang="en-US"/>
          </a:p>
        </p:txBody>
      </p:sp>
      <p:pic>
        <p:nvPicPr>
          <p:cNvPr id="513" name="Google Shape;513;p65"/>
          <p:cNvPicPr preferRelativeResize="0"/>
          <p:nvPr/>
        </p:nvPicPr>
        <p:blipFill>
          <a:blip r:embed="rId4">
            <a:alphaModFix/>
          </a:blip>
          <a:stretch>
            <a:fillRect/>
          </a:stretch>
        </p:blipFill>
        <p:spPr>
          <a:xfrm>
            <a:off x="171075" y="152400"/>
            <a:ext cx="8820525" cy="4797225"/>
          </a:xfrm>
          <a:prstGeom prst="rect">
            <a:avLst/>
          </a:prstGeom>
          <a:noFill/>
          <a:ln>
            <a:noFill/>
          </a:ln>
        </p:spPr>
      </p:pic>
      <p:sp>
        <p:nvSpPr>
          <p:cNvPr id="514" name="Google Shape;514;p65"/>
          <p:cNvSpPr txBox="1"/>
          <p:nvPr/>
        </p:nvSpPr>
        <p:spPr>
          <a:xfrm>
            <a:off x="1847575" y="1225750"/>
            <a:ext cx="30000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rgbClr val="38457F"/>
                </a:solidFill>
                <a:latin typeface="Montserrat"/>
                <a:ea typeface="Montserrat"/>
                <a:cs typeface="Montserrat"/>
                <a:sym typeface="Montserrat"/>
              </a:rPr>
              <a:t>$4 BILLION </a:t>
            </a:r>
            <a:r>
              <a:rPr lang="en" sz="2500" b="1">
                <a:solidFill>
                  <a:srgbClr val="38457F"/>
                </a:solidFill>
                <a:latin typeface="Montserrat"/>
                <a:ea typeface="Montserrat"/>
                <a:cs typeface="Montserrat"/>
                <a:sym typeface="Montserrat"/>
              </a:rPr>
              <a:t>RAISED ON DEC 2 IN THE U.S. ALONE</a:t>
            </a:r>
            <a:br>
              <a:rPr lang="en" sz="2500" b="1">
                <a:solidFill>
                  <a:srgbClr val="38457F"/>
                </a:solidFill>
                <a:latin typeface="Montserrat"/>
                <a:ea typeface="Montserrat"/>
                <a:cs typeface="Montserrat"/>
                <a:sym typeface="Montserrat"/>
              </a:rPr>
            </a:br>
            <a:endParaRPr sz="2500" b="1">
              <a:solidFill>
                <a:srgbClr val="38457F"/>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477D"/>
        </a:solidFill>
        <a:effectLst/>
      </p:bgPr>
    </p:bg>
    <p:spTree>
      <p:nvGrpSpPr>
        <p:cNvPr id="1" name="Shape 518"/>
        <p:cNvGrpSpPr/>
        <p:nvPr/>
      </p:nvGrpSpPr>
      <p:grpSpPr>
        <a:xfrm>
          <a:off x="0" y="0"/>
          <a:ext cx="0" cy="0"/>
          <a:chOff x="0" y="0"/>
          <a:chExt cx="0" cy="0"/>
        </a:xfrm>
      </p:grpSpPr>
      <p:pic>
        <p:nvPicPr>
          <p:cNvPr id="519" name="Google Shape;519;p66"/>
          <p:cNvPicPr preferRelativeResize="0"/>
          <p:nvPr/>
        </p:nvPicPr>
        <p:blipFill rotWithShape="1">
          <a:blip r:embed="rId3">
            <a:alphaModFix amt="19000"/>
          </a:blip>
          <a:srcRect/>
          <a:stretch/>
        </p:blipFill>
        <p:spPr>
          <a:xfrm>
            <a:off x="-111600" y="-90456"/>
            <a:ext cx="9508275" cy="5348431"/>
          </a:xfrm>
          <a:prstGeom prst="rect">
            <a:avLst/>
          </a:prstGeom>
          <a:noFill/>
          <a:ln>
            <a:noFill/>
          </a:ln>
        </p:spPr>
      </p:pic>
      <p:sp>
        <p:nvSpPr>
          <p:cNvPr id="520" name="Google Shape;520;p66"/>
          <p:cNvSpPr txBox="1">
            <a:spLocks noGrp="1"/>
          </p:cNvSpPr>
          <p:nvPr>
            <p:ph type="body" idx="4294967295"/>
          </p:nvPr>
        </p:nvSpPr>
        <p:spPr>
          <a:xfrm>
            <a:off x="311700" y="819499"/>
            <a:ext cx="8520600" cy="3416400"/>
          </a:xfrm>
          <a:prstGeom prst="rect">
            <a:avLst/>
          </a:prstGeom>
          <a:noFill/>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600">
                <a:solidFill>
                  <a:schemeClr val="lt1"/>
                </a:solidFill>
                <a:latin typeface="Montserrat"/>
                <a:ea typeface="Montserrat"/>
                <a:cs typeface="Montserrat"/>
                <a:sym typeface="Montserrat"/>
              </a:rPr>
              <a:t>Community </a:t>
            </a:r>
            <a:r>
              <a:rPr lang="en" sz="2600">
                <a:solidFill>
                  <a:schemeClr val="lt1"/>
                </a:solidFill>
              </a:rPr>
              <a:t>Campaigns</a:t>
            </a:r>
            <a:r>
              <a:rPr lang="en" sz="2600">
                <a:solidFill>
                  <a:schemeClr val="lt1"/>
                </a:solidFill>
                <a:latin typeface="Montserrat"/>
                <a:ea typeface="Montserrat"/>
                <a:cs typeface="Montserrat"/>
                <a:sym typeface="Montserrat"/>
              </a:rPr>
              <a:t> are</a:t>
            </a:r>
            <a:r>
              <a:rPr lang="en" sz="3400">
                <a:solidFill>
                  <a:schemeClr val="lt1"/>
                </a:solidFill>
                <a:latin typeface="Montserrat"/>
                <a:ea typeface="Montserrat"/>
                <a:cs typeface="Montserrat"/>
                <a:sym typeface="Montserrat"/>
              </a:rPr>
              <a:t>: </a:t>
            </a:r>
            <a:endParaRPr sz="19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a:solidFill>
                  <a:schemeClr val="lt1"/>
                </a:solidFill>
                <a:latin typeface="Montserrat"/>
                <a:ea typeface="Montserrat"/>
                <a:cs typeface="Montserrat"/>
                <a:sym typeface="Montserrat"/>
              </a:rPr>
              <a:t>a generosity activation that brings together people, a network or organizations that </a:t>
            </a:r>
            <a:r>
              <a:rPr lang="en">
                <a:solidFill>
                  <a:schemeClr val="lt1"/>
                </a:solidFill>
                <a:highlight>
                  <a:srgbClr val="0BB8C6"/>
                </a:highlight>
                <a:latin typeface="Montserrat"/>
                <a:ea typeface="Montserrat"/>
                <a:cs typeface="Montserrat"/>
                <a:sym typeface="Montserrat"/>
              </a:rPr>
              <a:t>share a defined commonality</a:t>
            </a:r>
            <a:r>
              <a:rPr lang="en">
                <a:solidFill>
                  <a:schemeClr val="lt1"/>
                </a:solidFill>
                <a:latin typeface="Montserrat"/>
                <a:ea typeface="Montserrat"/>
                <a:cs typeface="Montserrat"/>
                <a:sym typeface="Montserrat"/>
              </a:rPr>
              <a:t> like location, profession, cause or culture in order to increase generous behaviors.</a:t>
            </a:r>
            <a:endParaRPr>
              <a:solidFill>
                <a:schemeClr val="lt1"/>
              </a:solidFill>
              <a:latin typeface="Montserrat"/>
              <a:ea typeface="Montserrat"/>
              <a:cs typeface="Montserrat"/>
              <a:sym typeface="Montserrat"/>
            </a:endParaRPr>
          </a:p>
          <a:p>
            <a:pPr marL="0" lvl="0" indent="0" algn="ctr" rtl="0">
              <a:lnSpc>
                <a:spcPct val="100000"/>
              </a:lnSpc>
              <a:spcBef>
                <a:spcPts val="0"/>
              </a:spcBef>
              <a:spcAft>
                <a:spcPts val="0"/>
              </a:spcAft>
              <a:buNone/>
            </a:pPr>
            <a:endParaRPr sz="16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2600">
                <a:solidFill>
                  <a:schemeClr val="lt1"/>
                </a:solidFill>
                <a:latin typeface="Montserrat"/>
                <a:ea typeface="Montserrat"/>
                <a:cs typeface="Montserrat"/>
                <a:sym typeface="Montserrat"/>
              </a:rPr>
              <a:t>Community Leaders are:</a:t>
            </a:r>
            <a:r>
              <a:rPr lang="en" sz="3000">
                <a:solidFill>
                  <a:schemeClr val="lt1"/>
                </a:solidFill>
                <a:latin typeface="Montserrat"/>
                <a:ea typeface="Montserrat"/>
                <a:cs typeface="Montserrat"/>
                <a:sym typeface="Montserrat"/>
              </a:rPr>
              <a:t> </a:t>
            </a:r>
            <a:endParaRPr sz="2200">
              <a:solidFill>
                <a:schemeClr val="lt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a:solidFill>
                  <a:schemeClr val="lt1"/>
                </a:solidFill>
                <a:latin typeface="Montserrat"/>
                <a:ea typeface="Montserrat"/>
                <a:cs typeface="Montserrat"/>
                <a:sym typeface="Montserrat"/>
              </a:rPr>
              <a:t>a “hand-raiser” - an individual, group or organization spearheading a community generosity activation </a:t>
            </a:r>
            <a:r>
              <a:rPr lang="en">
                <a:solidFill>
                  <a:schemeClr val="lt1"/>
                </a:solidFill>
                <a:highlight>
                  <a:srgbClr val="0BB8C6"/>
                </a:highlight>
                <a:latin typeface="Montserrat"/>
                <a:ea typeface="Montserrat"/>
                <a:cs typeface="Montserrat"/>
                <a:sym typeface="Montserrat"/>
              </a:rPr>
              <a:t>in partnership with others for the benefit of their community </a:t>
            </a:r>
            <a:r>
              <a:rPr lang="en">
                <a:solidFill>
                  <a:schemeClr val="lt1"/>
                </a:solidFill>
                <a:latin typeface="Montserrat"/>
                <a:ea typeface="Montserrat"/>
                <a:cs typeface="Montserrat"/>
                <a:sym typeface="Montserrat"/>
              </a:rPr>
              <a:t>by using the values and guiding principles of GivingTuesday. </a:t>
            </a:r>
            <a:r>
              <a:rPr lang="en" sz="2200">
                <a:solidFill>
                  <a:schemeClr val="lt1"/>
                </a:solidFill>
                <a:latin typeface="Montserrat"/>
                <a:ea typeface="Montserrat"/>
                <a:cs typeface="Montserrat"/>
                <a:sym typeface="Montserrat"/>
              </a:rPr>
              <a:t> </a:t>
            </a:r>
            <a:endParaRPr b="1">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7"/>
          <p:cNvPicPr preferRelativeResize="0"/>
          <p:nvPr/>
        </p:nvPicPr>
        <p:blipFill>
          <a:blip r:embed="rId3">
            <a:alphaModFix/>
          </a:blip>
          <a:stretch>
            <a:fillRect/>
          </a:stretch>
        </p:blipFill>
        <p:spPr>
          <a:xfrm>
            <a:off x="3265000" y="-66551"/>
            <a:ext cx="2989501" cy="2989525"/>
          </a:xfrm>
          <a:prstGeom prst="rect">
            <a:avLst/>
          </a:prstGeom>
          <a:noFill/>
          <a:ln>
            <a:noFill/>
          </a:ln>
        </p:spPr>
      </p:pic>
      <p:pic>
        <p:nvPicPr>
          <p:cNvPr id="526" name="Google Shape;526;p67"/>
          <p:cNvPicPr preferRelativeResize="0"/>
          <p:nvPr/>
        </p:nvPicPr>
        <p:blipFill rotWithShape="1">
          <a:blip r:embed="rId4">
            <a:alphaModFix/>
          </a:blip>
          <a:srcRect l="4211" r="17370"/>
          <a:stretch/>
        </p:blipFill>
        <p:spPr>
          <a:xfrm>
            <a:off x="6160750" y="0"/>
            <a:ext cx="2765102" cy="2098774"/>
          </a:xfrm>
          <a:prstGeom prst="rect">
            <a:avLst/>
          </a:prstGeom>
          <a:noFill/>
          <a:ln>
            <a:noFill/>
          </a:ln>
        </p:spPr>
      </p:pic>
      <p:sp>
        <p:nvSpPr>
          <p:cNvPr id="527" name="Google Shape;527;p67"/>
          <p:cNvSpPr/>
          <p:nvPr/>
        </p:nvSpPr>
        <p:spPr>
          <a:xfrm>
            <a:off x="285755" y="-19050"/>
            <a:ext cx="2926200" cy="2709000"/>
          </a:xfrm>
          <a:prstGeom prst="rect">
            <a:avLst/>
          </a:prstGeom>
          <a:solidFill>
            <a:srgbClr val="ED1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7"/>
          <p:cNvSpPr/>
          <p:nvPr/>
        </p:nvSpPr>
        <p:spPr>
          <a:xfrm>
            <a:off x="285750" y="2689950"/>
            <a:ext cx="2926200" cy="2709000"/>
          </a:xfrm>
          <a:prstGeom prst="rect">
            <a:avLst/>
          </a:prstGeom>
          <a:solidFill>
            <a:srgbClr val="0BB8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7"/>
          <p:cNvSpPr/>
          <p:nvPr/>
        </p:nvSpPr>
        <p:spPr>
          <a:xfrm>
            <a:off x="3223200" y="2689950"/>
            <a:ext cx="2926200" cy="2709000"/>
          </a:xfrm>
          <a:prstGeom prst="rect">
            <a:avLst/>
          </a:prstGeom>
          <a:solidFill>
            <a:srgbClr val="ED182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0" name="Google Shape;530;p67"/>
          <p:cNvPicPr preferRelativeResize="0"/>
          <p:nvPr/>
        </p:nvPicPr>
        <p:blipFill rotWithShape="1">
          <a:blip r:embed="rId5">
            <a:alphaModFix/>
          </a:blip>
          <a:srcRect r="25645" b="-1031"/>
          <a:stretch/>
        </p:blipFill>
        <p:spPr>
          <a:xfrm>
            <a:off x="285750" y="-66550"/>
            <a:ext cx="2989500" cy="2709000"/>
          </a:xfrm>
          <a:prstGeom prst="rect">
            <a:avLst/>
          </a:prstGeom>
          <a:noFill/>
          <a:ln>
            <a:noFill/>
          </a:ln>
        </p:spPr>
      </p:pic>
      <p:pic>
        <p:nvPicPr>
          <p:cNvPr id="531" name="Google Shape;531;p67"/>
          <p:cNvPicPr preferRelativeResize="0"/>
          <p:nvPr/>
        </p:nvPicPr>
        <p:blipFill rotWithShape="1">
          <a:blip r:embed="rId6">
            <a:alphaModFix/>
          </a:blip>
          <a:srcRect l="12377" r="12384"/>
          <a:stretch/>
        </p:blipFill>
        <p:spPr>
          <a:xfrm>
            <a:off x="286825" y="2641825"/>
            <a:ext cx="3083400" cy="2623500"/>
          </a:xfrm>
          <a:prstGeom prst="rect">
            <a:avLst/>
          </a:prstGeom>
          <a:noFill/>
          <a:ln>
            <a:noFill/>
          </a:ln>
        </p:spPr>
      </p:pic>
      <p:pic>
        <p:nvPicPr>
          <p:cNvPr id="532" name="Google Shape;532;p67"/>
          <p:cNvPicPr preferRelativeResize="0"/>
          <p:nvPr/>
        </p:nvPicPr>
        <p:blipFill rotWithShape="1">
          <a:blip r:embed="rId7">
            <a:alphaModFix/>
          </a:blip>
          <a:srcRect t="6266" b="25771"/>
          <a:stretch/>
        </p:blipFill>
        <p:spPr>
          <a:xfrm>
            <a:off x="3154718" y="2627000"/>
            <a:ext cx="2989500" cy="2709000"/>
          </a:xfrm>
          <a:prstGeom prst="rect">
            <a:avLst/>
          </a:prstGeom>
          <a:noFill/>
          <a:ln>
            <a:noFill/>
          </a:ln>
        </p:spPr>
      </p:pic>
      <p:sp>
        <p:nvSpPr>
          <p:cNvPr id="533" name="Google Shape;533;p67"/>
          <p:cNvSpPr txBox="1">
            <a:spLocks noGrp="1"/>
          </p:cNvSpPr>
          <p:nvPr>
            <p:ph type="title" idx="4294967295"/>
          </p:nvPr>
        </p:nvSpPr>
        <p:spPr>
          <a:xfrm>
            <a:off x="463044" y="1837163"/>
            <a:ext cx="26349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SzPts val="700"/>
              <a:buNone/>
            </a:pPr>
            <a:r>
              <a:rPr lang="en" sz="1800" b="0">
                <a:solidFill>
                  <a:schemeClr val="lt1"/>
                </a:solidFill>
                <a:highlight>
                  <a:schemeClr val="accent1"/>
                </a:highlight>
                <a:latin typeface="Montserrat Medium"/>
                <a:ea typeface="Montserrat Medium"/>
                <a:cs typeface="Montserrat Medium"/>
                <a:sym typeface="Montserrat Medium"/>
              </a:rPr>
              <a:t>...AS GEOGRAPHIC AREAS</a:t>
            </a:r>
            <a:endParaRPr sz="1300" b="0">
              <a:solidFill>
                <a:schemeClr val="lt1"/>
              </a:solidFill>
              <a:highlight>
                <a:schemeClr val="accent1"/>
              </a:highlight>
              <a:latin typeface="Montserrat SemiBold"/>
              <a:ea typeface="Montserrat SemiBold"/>
              <a:cs typeface="Montserrat SemiBold"/>
              <a:sym typeface="Montserrat SemiBold"/>
            </a:endParaRPr>
          </a:p>
        </p:txBody>
      </p:sp>
      <p:sp>
        <p:nvSpPr>
          <p:cNvPr id="534" name="Google Shape;534;p67"/>
          <p:cNvSpPr txBox="1">
            <a:spLocks noGrp="1"/>
          </p:cNvSpPr>
          <p:nvPr>
            <p:ph type="title" idx="4294967295"/>
          </p:nvPr>
        </p:nvSpPr>
        <p:spPr>
          <a:xfrm>
            <a:off x="2365345" y="1837175"/>
            <a:ext cx="44133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p>
            <a:pPr marL="0" lvl="0" indent="0" algn="ctr" rtl="0">
              <a:spcBef>
                <a:spcPts val="0"/>
              </a:spcBef>
              <a:spcAft>
                <a:spcPts val="0"/>
              </a:spcAft>
              <a:buNone/>
            </a:pPr>
            <a:r>
              <a:rPr lang="en" sz="1800" b="0">
                <a:solidFill>
                  <a:schemeClr val="lt1"/>
                </a:solidFill>
                <a:highlight>
                  <a:schemeClr val="accent1"/>
                </a:highlight>
                <a:latin typeface="Montserrat Medium"/>
                <a:ea typeface="Montserrat Medium"/>
                <a:cs typeface="Montserrat Medium"/>
                <a:sym typeface="Montserrat Medium"/>
              </a:rPr>
              <a:t>...AS CAUSES</a:t>
            </a:r>
            <a:r>
              <a:rPr lang="en" sz="2600" b="0">
                <a:solidFill>
                  <a:schemeClr val="lt1"/>
                </a:solidFill>
                <a:highlight>
                  <a:schemeClr val="accent1"/>
                </a:highlight>
                <a:latin typeface="Montserrat Medium"/>
                <a:ea typeface="Montserrat Medium"/>
                <a:cs typeface="Montserrat Medium"/>
                <a:sym typeface="Montserrat Medium"/>
              </a:rPr>
              <a:t>  </a:t>
            </a:r>
            <a:endParaRPr sz="2000" b="0">
              <a:solidFill>
                <a:schemeClr val="lt1"/>
              </a:solidFill>
              <a:highlight>
                <a:schemeClr val="accent1"/>
              </a:highlight>
              <a:latin typeface="Montserrat SemiBold"/>
              <a:ea typeface="Montserrat SemiBold"/>
              <a:cs typeface="Montserrat SemiBold"/>
              <a:sym typeface="Montserrat SemiBold"/>
            </a:endParaRPr>
          </a:p>
        </p:txBody>
      </p:sp>
      <p:pic>
        <p:nvPicPr>
          <p:cNvPr id="535" name="Google Shape;535;p67"/>
          <p:cNvPicPr preferRelativeResize="0"/>
          <p:nvPr/>
        </p:nvPicPr>
        <p:blipFill rotWithShape="1">
          <a:blip r:embed="rId8">
            <a:alphaModFix/>
          </a:blip>
          <a:srcRect l="64" t="11313" r="8310" b="2390"/>
          <a:stretch/>
        </p:blipFill>
        <p:spPr>
          <a:xfrm>
            <a:off x="6104100" y="2678975"/>
            <a:ext cx="2765100" cy="2861700"/>
          </a:xfrm>
          <a:prstGeom prst="rect">
            <a:avLst/>
          </a:prstGeom>
          <a:noFill/>
          <a:ln>
            <a:noFill/>
          </a:ln>
          <a:effectLst>
            <a:outerShdw blurRad="57150" dist="19050" dir="5400000" algn="bl" rotWithShape="0">
              <a:srgbClr val="000000">
                <a:alpha val="50000"/>
              </a:srgbClr>
            </a:outerShdw>
          </a:effectLst>
        </p:spPr>
      </p:pic>
      <p:sp>
        <p:nvSpPr>
          <p:cNvPr id="536" name="Google Shape;536;p67"/>
          <p:cNvSpPr txBox="1">
            <a:spLocks noGrp="1"/>
          </p:cNvSpPr>
          <p:nvPr>
            <p:ph type="title" idx="4294967295"/>
          </p:nvPr>
        </p:nvSpPr>
        <p:spPr>
          <a:xfrm>
            <a:off x="3108940" y="3961247"/>
            <a:ext cx="58152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p>
            <a:pPr marL="0" lvl="0" indent="0" algn="ctr" rtl="0">
              <a:spcBef>
                <a:spcPts val="0"/>
              </a:spcBef>
              <a:spcAft>
                <a:spcPts val="0"/>
              </a:spcAft>
              <a:buSzPts val="700"/>
              <a:buNone/>
            </a:pPr>
            <a:r>
              <a:rPr lang="en" sz="1800" b="0">
                <a:solidFill>
                  <a:schemeClr val="lt1"/>
                </a:solidFill>
                <a:highlight>
                  <a:schemeClr val="accent1"/>
                </a:highlight>
                <a:latin typeface="Montserrat Medium"/>
                <a:ea typeface="Montserrat Medium"/>
                <a:cs typeface="Montserrat Medium"/>
                <a:sym typeface="Montserrat Medium"/>
              </a:rPr>
              <a:t>...AS NETWORKS OF INDIVIDUALS</a:t>
            </a:r>
            <a:endParaRPr sz="1300" b="0">
              <a:solidFill>
                <a:schemeClr val="lt1"/>
              </a:solidFill>
              <a:highlight>
                <a:schemeClr val="accent1"/>
              </a:highlight>
              <a:latin typeface="Montserrat SemiBold"/>
              <a:ea typeface="Montserrat SemiBold"/>
              <a:cs typeface="Montserrat SemiBold"/>
              <a:sym typeface="Montserrat SemiBold"/>
            </a:endParaRPr>
          </a:p>
        </p:txBody>
      </p:sp>
      <p:sp>
        <p:nvSpPr>
          <p:cNvPr id="537" name="Google Shape;537;p67"/>
          <p:cNvSpPr txBox="1"/>
          <p:nvPr/>
        </p:nvSpPr>
        <p:spPr>
          <a:xfrm>
            <a:off x="304069" y="77569"/>
            <a:ext cx="2926200" cy="985200"/>
          </a:xfrm>
          <a:prstGeom prst="rect">
            <a:avLst/>
          </a:prstGeom>
          <a:noFill/>
          <a:ln>
            <a:noFill/>
          </a:ln>
          <a:effectLst>
            <a:outerShdw blurRad="200025" dist="47625" dir="4920000" algn="bl" rotWithShape="0">
              <a:srgbClr val="000000"/>
            </a:outerShdw>
          </a:effectLst>
        </p:spPr>
        <p:txBody>
          <a:bodyPr spcFirstLastPara="1" wrap="square" lIns="91425" tIns="91425" rIns="91425" bIns="91425" anchor="t" anchorCtr="0">
            <a:spAutoFit/>
          </a:bodyPr>
          <a:lstStyle/>
          <a:p>
            <a:pPr marL="0" lvl="0" indent="0" algn="l" rtl="0">
              <a:spcBef>
                <a:spcPts val="0"/>
              </a:spcBef>
              <a:spcAft>
                <a:spcPts val="1000"/>
              </a:spcAft>
              <a:buNone/>
            </a:pPr>
            <a:r>
              <a:rPr lang="en" sz="2600" b="1">
                <a:solidFill>
                  <a:srgbClr val="FFFFFF"/>
                </a:solidFill>
                <a:highlight>
                  <a:schemeClr val="accent1"/>
                </a:highlight>
                <a:latin typeface="Montserrat"/>
                <a:ea typeface="Montserrat"/>
                <a:cs typeface="Montserrat"/>
                <a:sym typeface="Montserrat"/>
              </a:rPr>
              <a:t>Leaders organize…</a:t>
            </a:r>
            <a:endParaRPr sz="2600">
              <a:solidFill>
                <a:srgbClr val="FFFFFF"/>
              </a:solidFill>
              <a:highlight>
                <a:schemeClr val="accent1"/>
              </a:highlight>
            </a:endParaRPr>
          </a:p>
        </p:txBody>
      </p:sp>
      <p:sp>
        <p:nvSpPr>
          <p:cNvPr id="538" name="Google Shape;538;p67"/>
          <p:cNvSpPr txBox="1">
            <a:spLocks noGrp="1"/>
          </p:cNvSpPr>
          <p:nvPr>
            <p:ph type="title" idx="4294967295"/>
          </p:nvPr>
        </p:nvSpPr>
        <p:spPr>
          <a:xfrm>
            <a:off x="6307550" y="1963619"/>
            <a:ext cx="2634900" cy="5889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SzPts val="700"/>
              <a:buNone/>
            </a:pPr>
            <a:r>
              <a:rPr lang="en" sz="1800" b="0">
                <a:solidFill>
                  <a:schemeClr val="lt1"/>
                </a:solidFill>
                <a:highlight>
                  <a:schemeClr val="accent1"/>
                </a:highlight>
                <a:latin typeface="Montserrat Medium"/>
                <a:ea typeface="Montserrat Medium"/>
                <a:cs typeface="Montserrat Medium"/>
                <a:sym typeface="Montserrat Medium"/>
              </a:rPr>
              <a:t>...AS A CULTURE + IDENTITY</a:t>
            </a:r>
            <a:endParaRPr sz="1800" b="0">
              <a:solidFill>
                <a:schemeClr val="lt1"/>
              </a:solidFill>
              <a:highlight>
                <a:schemeClr val="accent1"/>
              </a:highlight>
              <a:latin typeface="Montserrat Medium"/>
              <a:ea typeface="Montserrat Medium"/>
              <a:cs typeface="Montserrat Medium"/>
              <a:sym typeface="Montserrat Medium"/>
            </a:endParaRPr>
          </a:p>
        </p:txBody>
      </p:sp>
      <p:sp>
        <p:nvSpPr>
          <p:cNvPr id="539" name="Google Shape;539;p67"/>
          <p:cNvSpPr txBox="1">
            <a:spLocks noGrp="1"/>
          </p:cNvSpPr>
          <p:nvPr>
            <p:ph type="title" idx="4294967295"/>
          </p:nvPr>
        </p:nvSpPr>
        <p:spPr>
          <a:xfrm>
            <a:off x="511069" y="3889444"/>
            <a:ext cx="2692200" cy="8418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rmAutofit/>
          </a:bodyPr>
          <a:lstStyle/>
          <a:p>
            <a:pPr marL="0" lvl="0" indent="0" algn="ctr" rtl="0">
              <a:spcBef>
                <a:spcPts val="0"/>
              </a:spcBef>
              <a:spcAft>
                <a:spcPts val="0"/>
              </a:spcAft>
              <a:buSzPts val="700"/>
              <a:buNone/>
            </a:pPr>
            <a:r>
              <a:rPr lang="en" sz="1800" b="0">
                <a:solidFill>
                  <a:schemeClr val="lt1"/>
                </a:solidFill>
                <a:highlight>
                  <a:schemeClr val="accent1"/>
                </a:highlight>
                <a:latin typeface="Montserrat Medium"/>
                <a:ea typeface="Montserrat Medium"/>
                <a:cs typeface="Montserrat Medium"/>
                <a:sym typeface="Montserrat Medium"/>
              </a:rPr>
              <a:t>...AS NETWORK OF GROUPS</a:t>
            </a:r>
            <a:endParaRPr sz="1300" b="0">
              <a:solidFill>
                <a:schemeClr val="lt1"/>
              </a:solidFill>
              <a:highlight>
                <a:schemeClr val="accent1"/>
              </a:highlight>
              <a:latin typeface="Montserrat SemiBold"/>
              <a:ea typeface="Montserrat SemiBold"/>
              <a:cs typeface="Montserrat SemiBold"/>
              <a:sym typeface="Montserrat Semi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68"/>
          <p:cNvPicPr preferRelativeResize="0">
            <a:picLocks noGrp="1"/>
          </p:cNvPicPr>
          <p:nvPr>
            <p:ph type="body" idx="1"/>
          </p:nvPr>
        </p:nvPicPr>
        <p:blipFill rotWithShape="1">
          <a:blip r:embed="rId3">
            <a:alphaModFix/>
          </a:blip>
          <a:srcRect/>
          <a:stretch/>
        </p:blipFill>
        <p:spPr>
          <a:xfrm>
            <a:off x="487375" y="148600"/>
            <a:ext cx="8408700" cy="4890300"/>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69"/>
          <p:cNvSpPr txBox="1">
            <a:spLocks noGrp="1"/>
          </p:cNvSpPr>
          <p:nvPr>
            <p:ph type="title"/>
          </p:nvPr>
        </p:nvSpPr>
        <p:spPr>
          <a:xfrm>
            <a:off x="235524" y="487751"/>
            <a:ext cx="7563300" cy="4761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t>Why Collective?</a:t>
            </a:r>
            <a:endParaRPr/>
          </a:p>
        </p:txBody>
      </p:sp>
      <p:sp>
        <p:nvSpPr>
          <p:cNvPr id="551" name="Google Shape;551;p69"/>
          <p:cNvSpPr/>
          <p:nvPr/>
        </p:nvSpPr>
        <p:spPr>
          <a:xfrm>
            <a:off x="4316575" y="1645325"/>
            <a:ext cx="2905800" cy="2702400"/>
          </a:xfrm>
          <a:prstGeom prst="roundRect">
            <a:avLst>
              <a:gd name="adj" fmla="val 16667"/>
            </a:avLst>
          </a:prstGeom>
          <a:solidFill>
            <a:srgbClr val="05154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52" name="Google Shape;552;p69"/>
          <p:cNvSpPr txBox="1"/>
          <p:nvPr/>
        </p:nvSpPr>
        <p:spPr>
          <a:xfrm>
            <a:off x="4301575" y="1967525"/>
            <a:ext cx="2905800" cy="12930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8400" b="1">
                <a:solidFill>
                  <a:srgbClr val="FDFCFE"/>
                </a:solidFill>
                <a:latin typeface="Montserrat"/>
                <a:ea typeface="Montserrat"/>
                <a:cs typeface="Montserrat"/>
                <a:sym typeface="Montserrat"/>
              </a:rPr>
              <a:t>5</a:t>
            </a:r>
            <a:r>
              <a:rPr lang="en" sz="8400" b="1" i="0" u="none" strike="noStrike" cap="none">
                <a:solidFill>
                  <a:srgbClr val="FDFCFE"/>
                </a:solidFill>
                <a:latin typeface="Montserrat"/>
                <a:ea typeface="Montserrat"/>
                <a:cs typeface="Montserrat"/>
                <a:sym typeface="Montserrat"/>
              </a:rPr>
              <a:t>2% </a:t>
            </a:r>
            <a:endParaRPr sz="100">
              <a:solidFill>
                <a:srgbClr val="FDFCFE"/>
              </a:solidFill>
            </a:endParaRPr>
          </a:p>
        </p:txBody>
      </p:sp>
      <p:sp>
        <p:nvSpPr>
          <p:cNvPr id="553" name="Google Shape;553;p69"/>
          <p:cNvSpPr/>
          <p:nvPr/>
        </p:nvSpPr>
        <p:spPr>
          <a:xfrm>
            <a:off x="826975" y="1645325"/>
            <a:ext cx="2905800" cy="2702400"/>
          </a:xfrm>
          <a:prstGeom prst="roundRect">
            <a:avLst>
              <a:gd name="adj" fmla="val 16667"/>
            </a:avLst>
          </a:prstGeom>
          <a:solidFill>
            <a:srgbClr val="05154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595959"/>
              </a:solidFill>
            </a:endParaRPr>
          </a:p>
        </p:txBody>
      </p:sp>
      <p:sp>
        <p:nvSpPr>
          <p:cNvPr id="554" name="Google Shape;554;p69"/>
          <p:cNvSpPr txBox="1"/>
          <p:nvPr/>
        </p:nvSpPr>
        <p:spPr>
          <a:xfrm>
            <a:off x="811975" y="1967525"/>
            <a:ext cx="2905800" cy="12930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8400" b="1" i="0" u="none" strike="noStrike" cap="none">
                <a:solidFill>
                  <a:srgbClr val="FDFCFE"/>
                </a:solidFill>
                <a:latin typeface="Montserrat"/>
                <a:ea typeface="Montserrat"/>
                <a:cs typeface="Montserrat"/>
                <a:sym typeface="Montserrat"/>
              </a:rPr>
              <a:t>8</a:t>
            </a:r>
            <a:r>
              <a:rPr lang="en" sz="8400" b="1">
                <a:solidFill>
                  <a:srgbClr val="FDFCFE"/>
                </a:solidFill>
                <a:latin typeface="Montserrat"/>
                <a:ea typeface="Montserrat"/>
                <a:cs typeface="Montserrat"/>
                <a:sym typeface="Montserrat"/>
              </a:rPr>
              <a:t>4</a:t>
            </a:r>
            <a:r>
              <a:rPr lang="en" sz="8400" b="1" i="0" u="none" strike="noStrike" cap="none">
                <a:solidFill>
                  <a:srgbClr val="FDFCFE"/>
                </a:solidFill>
                <a:latin typeface="Montserrat"/>
                <a:ea typeface="Montserrat"/>
                <a:cs typeface="Montserrat"/>
                <a:sym typeface="Montserrat"/>
              </a:rPr>
              <a:t>% </a:t>
            </a:r>
            <a:endParaRPr sz="100">
              <a:solidFill>
                <a:srgbClr val="FDFCFE"/>
              </a:solidFill>
            </a:endParaRPr>
          </a:p>
        </p:txBody>
      </p:sp>
      <p:sp>
        <p:nvSpPr>
          <p:cNvPr id="555" name="Google Shape;555;p69"/>
          <p:cNvSpPr txBox="1"/>
          <p:nvPr/>
        </p:nvSpPr>
        <p:spPr>
          <a:xfrm>
            <a:off x="1195075" y="3260525"/>
            <a:ext cx="2169600" cy="769500"/>
          </a:xfrm>
          <a:prstGeom prst="rect">
            <a:avLst/>
          </a:prstGeom>
          <a:noFill/>
          <a:ln>
            <a:noFill/>
          </a:ln>
        </p:spPr>
        <p:txBody>
          <a:bodyPr spcFirstLastPara="1" wrap="square" lIns="0" tIns="0" rIns="0" bIns="0" anchor="t" anchorCtr="0">
            <a:spAutoFit/>
          </a:bodyPr>
          <a:lstStyle/>
          <a:p>
            <a:pPr marL="0" lvl="1" indent="0" algn="ctr" rtl="0">
              <a:lnSpc>
                <a:spcPct val="100000"/>
              </a:lnSpc>
              <a:spcBef>
                <a:spcPts val="0"/>
              </a:spcBef>
              <a:spcAft>
                <a:spcPts val="0"/>
              </a:spcAft>
              <a:buClr>
                <a:srgbClr val="000000"/>
              </a:buClr>
              <a:buFont typeface="Arial"/>
              <a:buNone/>
            </a:pPr>
            <a:r>
              <a:rPr lang="en" sz="1300">
                <a:solidFill>
                  <a:srgbClr val="FDFCFE"/>
                </a:solidFill>
                <a:latin typeface="Montserrat"/>
                <a:ea typeface="Montserrat"/>
                <a:cs typeface="Montserrat"/>
                <a:sym typeface="Montserrat"/>
              </a:rPr>
              <a:t>of those aware report GivingTuesday inspired them to be more giving. </a:t>
            </a:r>
            <a:endParaRPr sz="200">
              <a:solidFill>
                <a:srgbClr val="FDFCFE"/>
              </a:solidFill>
            </a:endParaRPr>
          </a:p>
          <a:p>
            <a:pPr marL="0" marR="0" lvl="0" indent="0" algn="l" rtl="0">
              <a:lnSpc>
                <a:spcPct val="100000"/>
              </a:lnSpc>
              <a:spcBef>
                <a:spcPts val="0"/>
              </a:spcBef>
              <a:spcAft>
                <a:spcPts val="0"/>
              </a:spcAft>
              <a:buNone/>
            </a:pPr>
            <a:endParaRPr sz="1100">
              <a:solidFill>
                <a:srgbClr val="FDFCFE"/>
              </a:solidFill>
              <a:latin typeface="Nunito SemiBold"/>
              <a:ea typeface="Nunito SemiBold"/>
              <a:cs typeface="Nunito SemiBold"/>
              <a:sym typeface="Nunito SemiBold"/>
            </a:endParaRPr>
          </a:p>
        </p:txBody>
      </p:sp>
      <p:sp>
        <p:nvSpPr>
          <p:cNvPr id="556" name="Google Shape;556;p69"/>
          <p:cNvSpPr txBox="1"/>
          <p:nvPr/>
        </p:nvSpPr>
        <p:spPr>
          <a:xfrm>
            <a:off x="4669675" y="3260525"/>
            <a:ext cx="2169600" cy="969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SzPts val="1100"/>
              <a:buNone/>
            </a:pPr>
            <a:r>
              <a:rPr lang="en" sz="1300">
                <a:solidFill>
                  <a:srgbClr val="FDFCFE"/>
                </a:solidFill>
                <a:latin typeface="Montserrat"/>
                <a:ea typeface="Montserrat"/>
                <a:cs typeface="Montserrat"/>
                <a:sym typeface="Montserrat"/>
              </a:rPr>
              <a:t>said they donate on GivingTuesday to be a part of a bigger group of people doing good.</a:t>
            </a:r>
            <a:endParaRPr sz="1300">
              <a:solidFill>
                <a:srgbClr val="FDFCFE"/>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1100">
              <a:solidFill>
                <a:schemeClr val="lt2"/>
              </a:solidFill>
              <a:latin typeface="Nunito SemiBold"/>
              <a:ea typeface="Nunito SemiBold"/>
              <a:cs typeface="Nunito SemiBold"/>
              <a:sym typeface="Nunito Semi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grpSp>
        <p:nvGrpSpPr>
          <p:cNvPr id="561" name="Google Shape;561;p70"/>
          <p:cNvGrpSpPr/>
          <p:nvPr/>
        </p:nvGrpSpPr>
        <p:grpSpPr>
          <a:xfrm>
            <a:off x="446600" y="295752"/>
            <a:ext cx="5206881" cy="4147823"/>
            <a:chOff x="182428" y="-3155131"/>
            <a:chExt cx="12465600" cy="11060862"/>
          </a:xfrm>
        </p:grpSpPr>
        <p:sp>
          <p:nvSpPr>
            <p:cNvPr id="562" name="Google Shape;562;p70"/>
            <p:cNvSpPr txBox="1"/>
            <p:nvPr/>
          </p:nvSpPr>
          <p:spPr>
            <a:xfrm>
              <a:off x="182428" y="-3155131"/>
              <a:ext cx="12465600" cy="3365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Font typeface="Arial"/>
                <a:buNone/>
              </a:pPr>
              <a:r>
                <a:rPr lang="en" sz="4100" b="1">
                  <a:solidFill>
                    <a:srgbClr val="1F497D"/>
                  </a:solidFill>
                  <a:latin typeface="Montserrat"/>
                  <a:ea typeface="Montserrat"/>
                  <a:cs typeface="Montserrat"/>
                  <a:sym typeface="Montserrat"/>
                </a:rPr>
                <a:t>Community </a:t>
              </a:r>
              <a:endParaRPr sz="4100" b="1">
                <a:solidFill>
                  <a:srgbClr val="1F497D"/>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Font typeface="Arial"/>
                <a:buNone/>
              </a:pPr>
              <a:r>
                <a:rPr lang="en" sz="4100" b="1">
                  <a:solidFill>
                    <a:srgbClr val="1F497D"/>
                  </a:solidFill>
                  <a:latin typeface="Montserrat"/>
                  <a:ea typeface="Montserrat"/>
                  <a:cs typeface="Montserrat"/>
                  <a:sym typeface="Montserrat"/>
                </a:rPr>
                <a:t>Campaigns</a:t>
              </a:r>
              <a:endParaRPr sz="4100" b="1">
                <a:solidFill>
                  <a:srgbClr val="1F497D"/>
                </a:solidFill>
                <a:latin typeface="Montserrat"/>
                <a:ea typeface="Montserrat"/>
                <a:cs typeface="Montserrat"/>
                <a:sym typeface="Montserrat"/>
              </a:endParaRPr>
            </a:p>
          </p:txBody>
        </p:sp>
        <p:sp>
          <p:nvSpPr>
            <p:cNvPr id="563" name="Google Shape;563;p70"/>
            <p:cNvSpPr txBox="1"/>
            <p:nvPr/>
          </p:nvSpPr>
          <p:spPr>
            <a:xfrm>
              <a:off x="182428" y="858131"/>
              <a:ext cx="12465600" cy="70476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rgbClr val="000000"/>
                </a:buClr>
                <a:buFont typeface="Arial"/>
                <a:buNone/>
              </a:pPr>
              <a:r>
                <a:rPr lang="en" sz="1600">
                  <a:solidFill>
                    <a:schemeClr val="dk1"/>
                  </a:solidFill>
                  <a:latin typeface="Open Sans"/>
                  <a:ea typeface="Open Sans"/>
                  <a:cs typeface="Open Sans"/>
                  <a:sym typeface="Open Sans"/>
                </a:rPr>
                <a:t>T</a:t>
              </a:r>
              <a:r>
                <a:rPr lang="en" sz="1500">
                  <a:solidFill>
                    <a:schemeClr val="dk1"/>
                  </a:solidFill>
                  <a:latin typeface="Open Sans"/>
                  <a:ea typeface="Open Sans"/>
                  <a:cs typeface="Open Sans"/>
                  <a:sym typeface="Open Sans"/>
                </a:rPr>
                <a:t>oday, 400+ community leaders across the US organize GivingTuesday Community Campaigns – campaigns where a group of people or organizations work together to rally a geographical community under the banner of generosity.</a:t>
              </a:r>
              <a:endParaRPr sz="15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rgbClr val="000000"/>
                </a:buClr>
                <a:buFont typeface="Arial"/>
                <a:buNone/>
              </a:pPr>
              <a:endParaRPr sz="150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rgbClr val="000000"/>
                </a:buClr>
                <a:buFont typeface="Arial"/>
                <a:buNone/>
              </a:pPr>
              <a:r>
                <a:rPr lang="en" sz="1500">
                  <a:solidFill>
                    <a:schemeClr val="dk1"/>
                  </a:solidFill>
                  <a:latin typeface="Open Sans"/>
                  <a:ea typeface="Open Sans"/>
                  <a:cs typeface="Open Sans"/>
                  <a:sym typeface="Open Sans"/>
                </a:rPr>
                <a:t>For more than a decade, Community Campaigns have proven effective at harnessing people’s generosity and enhancing civic life. </a:t>
              </a:r>
              <a:endParaRPr sz="1500">
                <a:solidFill>
                  <a:schemeClr val="dk1"/>
                </a:solidFill>
                <a:latin typeface="Open Sans"/>
                <a:ea typeface="Open Sans"/>
                <a:cs typeface="Open Sans"/>
                <a:sym typeface="Open Sans"/>
              </a:endParaRPr>
            </a:p>
            <a:p>
              <a:pPr marL="0" lvl="0" indent="0" algn="l" rtl="0">
                <a:lnSpc>
                  <a:spcPct val="160000"/>
                </a:lnSpc>
                <a:spcBef>
                  <a:spcPts val="0"/>
                </a:spcBef>
                <a:spcAft>
                  <a:spcPts val="0"/>
                </a:spcAft>
                <a:buClr>
                  <a:srgbClr val="000000"/>
                </a:buClr>
                <a:buFont typeface="Arial"/>
                <a:buNone/>
              </a:pPr>
              <a:endParaRPr sz="1300">
                <a:solidFill>
                  <a:schemeClr val="dk1"/>
                </a:solidFill>
                <a:latin typeface="Montserrat"/>
                <a:ea typeface="Montserrat"/>
                <a:cs typeface="Montserrat"/>
                <a:sym typeface="Montserrat"/>
              </a:endParaRPr>
            </a:p>
            <a:p>
              <a:pPr marL="0" lvl="0" indent="0" algn="l" rtl="0">
                <a:lnSpc>
                  <a:spcPct val="130000"/>
                </a:lnSpc>
                <a:spcBef>
                  <a:spcPts val="0"/>
                </a:spcBef>
                <a:spcAft>
                  <a:spcPts val="0"/>
                </a:spcAft>
                <a:buClr>
                  <a:srgbClr val="000000"/>
                </a:buClr>
                <a:buSzPts val="1100"/>
                <a:buFont typeface="Arial"/>
                <a:buNone/>
              </a:pPr>
              <a:endParaRPr sz="1300">
                <a:solidFill>
                  <a:schemeClr val="dk1"/>
                </a:solidFill>
                <a:latin typeface="Montserrat"/>
                <a:ea typeface="Montserrat"/>
                <a:cs typeface="Montserrat"/>
                <a:sym typeface="Montserrat"/>
              </a:endParaRPr>
            </a:p>
            <a:p>
              <a:pPr marL="0" marR="0" lvl="0" indent="0" algn="l" rtl="0">
                <a:lnSpc>
                  <a:spcPct val="130000"/>
                </a:lnSpc>
                <a:spcBef>
                  <a:spcPts val="0"/>
                </a:spcBef>
                <a:spcAft>
                  <a:spcPts val="0"/>
                </a:spcAft>
                <a:buNone/>
              </a:pPr>
              <a:endParaRPr sz="1300">
                <a:solidFill>
                  <a:schemeClr val="dk1"/>
                </a:solidFill>
                <a:latin typeface="Montserrat"/>
                <a:ea typeface="Montserrat"/>
                <a:cs typeface="Montserrat"/>
                <a:sym typeface="Montserrat"/>
              </a:endParaRPr>
            </a:p>
          </p:txBody>
        </p:sp>
      </p:grpSp>
      <p:sp>
        <p:nvSpPr>
          <p:cNvPr id="564" name="Google Shape;564;p70"/>
          <p:cNvSpPr/>
          <p:nvPr/>
        </p:nvSpPr>
        <p:spPr>
          <a:xfrm>
            <a:off x="6292050" y="2931750"/>
            <a:ext cx="1983300" cy="1351200"/>
          </a:xfrm>
          <a:prstGeom prst="roundRect">
            <a:avLst>
              <a:gd name="adj" fmla="val 16667"/>
            </a:avLst>
          </a:prstGeom>
          <a:solidFill>
            <a:srgbClr val="33477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65" name="Google Shape;565;p70"/>
          <p:cNvSpPr txBox="1"/>
          <p:nvPr/>
        </p:nvSpPr>
        <p:spPr>
          <a:xfrm>
            <a:off x="4932325" y="2167794"/>
            <a:ext cx="2353800" cy="345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endParaRPr sz="100">
              <a:solidFill>
                <a:schemeClr val="lt2"/>
              </a:solidFill>
            </a:endParaRPr>
          </a:p>
        </p:txBody>
      </p:sp>
      <p:sp>
        <p:nvSpPr>
          <p:cNvPr id="566" name="Google Shape;566;p70"/>
          <p:cNvSpPr/>
          <p:nvPr/>
        </p:nvSpPr>
        <p:spPr>
          <a:xfrm>
            <a:off x="6279825" y="1182550"/>
            <a:ext cx="1983300" cy="1615800"/>
          </a:xfrm>
          <a:prstGeom prst="roundRect">
            <a:avLst>
              <a:gd name="adj" fmla="val 16667"/>
            </a:avLst>
          </a:prstGeom>
          <a:solidFill>
            <a:srgbClr val="33477D"/>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2"/>
              </a:solidFill>
            </a:endParaRPr>
          </a:p>
        </p:txBody>
      </p:sp>
      <p:sp>
        <p:nvSpPr>
          <p:cNvPr id="567" name="Google Shape;567;p70"/>
          <p:cNvSpPr txBox="1"/>
          <p:nvPr/>
        </p:nvSpPr>
        <p:spPr>
          <a:xfrm>
            <a:off x="6294306" y="1182550"/>
            <a:ext cx="2057100" cy="8466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Clr>
                <a:srgbClr val="000000"/>
              </a:buClr>
              <a:buFont typeface="Arial"/>
              <a:buNone/>
            </a:pPr>
            <a:r>
              <a:rPr lang="en" sz="5500" b="1">
                <a:solidFill>
                  <a:schemeClr val="lt1"/>
                </a:solidFill>
                <a:latin typeface="Montserrat"/>
                <a:ea typeface="Montserrat"/>
                <a:cs typeface="Montserrat"/>
                <a:sym typeface="Montserrat"/>
              </a:rPr>
              <a:t>85%</a:t>
            </a:r>
            <a:endParaRPr sz="5500">
              <a:solidFill>
                <a:schemeClr val="lt1"/>
              </a:solidFill>
            </a:endParaRPr>
          </a:p>
        </p:txBody>
      </p:sp>
      <p:sp>
        <p:nvSpPr>
          <p:cNvPr id="568" name="Google Shape;568;p70"/>
          <p:cNvSpPr txBox="1"/>
          <p:nvPr/>
        </p:nvSpPr>
        <p:spPr>
          <a:xfrm>
            <a:off x="6476055" y="3741380"/>
            <a:ext cx="1695600" cy="400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accent6"/>
              </a:buClr>
              <a:buSzPts val="1100"/>
              <a:buFont typeface="Arial"/>
              <a:buNone/>
            </a:pPr>
            <a:r>
              <a:rPr lang="en" sz="1300">
                <a:solidFill>
                  <a:srgbClr val="FDF8F8"/>
                </a:solidFill>
                <a:latin typeface="Montserrat"/>
                <a:ea typeface="Montserrat"/>
                <a:cs typeface="Montserrat"/>
                <a:sym typeface="Montserrat"/>
              </a:rPr>
              <a:t>More </a:t>
            </a:r>
            <a:r>
              <a:rPr lang="en" sz="1300" b="1">
                <a:solidFill>
                  <a:srgbClr val="FDF8F8"/>
                </a:solidFill>
                <a:latin typeface="Montserrat"/>
                <a:ea typeface="Montserrat"/>
                <a:cs typeface="Montserrat"/>
                <a:sym typeface="Montserrat"/>
              </a:rPr>
              <a:t>funds raised </a:t>
            </a:r>
            <a:r>
              <a:rPr lang="en" sz="1300">
                <a:solidFill>
                  <a:srgbClr val="FDF8F8"/>
                </a:solidFill>
                <a:latin typeface="Montserrat"/>
                <a:ea typeface="Montserrat"/>
                <a:cs typeface="Montserrat"/>
                <a:sym typeface="Montserrat"/>
              </a:rPr>
              <a:t>per capita</a:t>
            </a:r>
            <a:endParaRPr sz="1100">
              <a:solidFill>
                <a:srgbClr val="FDF8F8"/>
              </a:solidFill>
              <a:latin typeface="Nunito SemiBold"/>
              <a:ea typeface="Nunito SemiBold"/>
              <a:cs typeface="Nunito SemiBold"/>
              <a:sym typeface="Nunito SemiBold"/>
            </a:endParaRPr>
          </a:p>
        </p:txBody>
      </p:sp>
      <p:sp>
        <p:nvSpPr>
          <p:cNvPr id="569" name="Google Shape;569;p70"/>
          <p:cNvSpPr txBox="1"/>
          <p:nvPr/>
        </p:nvSpPr>
        <p:spPr>
          <a:xfrm>
            <a:off x="6399916" y="2001922"/>
            <a:ext cx="1757700" cy="554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accent6"/>
              </a:buClr>
              <a:buSzPts val="1100"/>
              <a:buFont typeface="Arial"/>
              <a:buNone/>
            </a:pPr>
            <a:r>
              <a:rPr lang="en" sz="1200">
                <a:solidFill>
                  <a:srgbClr val="FDF8F8"/>
                </a:solidFill>
                <a:latin typeface="Montserrat"/>
                <a:ea typeface="Montserrat"/>
                <a:cs typeface="Montserrat"/>
                <a:sym typeface="Montserrat"/>
              </a:rPr>
              <a:t>More </a:t>
            </a:r>
            <a:r>
              <a:rPr lang="en" sz="1200" b="1">
                <a:solidFill>
                  <a:srgbClr val="FDF8F8"/>
                </a:solidFill>
                <a:latin typeface="Montserrat"/>
                <a:ea typeface="Montserrat"/>
                <a:cs typeface="Montserrat"/>
                <a:sym typeface="Montserrat"/>
              </a:rPr>
              <a:t>donors engaged</a:t>
            </a:r>
            <a:r>
              <a:rPr lang="en" sz="1200">
                <a:solidFill>
                  <a:srgbClr val="FDF8F8"/>
                </a:solidFill>
                <a:latin typeface="Montserrat"/>
                <a:ea typeface="Montserrat"/>
                <a:cs typeface="Montserrat"/>
                <a:sym typeface="Montserrat"/>
              </a:rPr>
              <a:t> in collective giving per capita</a:t>
            </a:r>
            <a:endParaRPr sz="1200">
              <a:solidFill>
                <a:srgbClr val="FDF8F8"/>
              </a:solidFill>
              <a:latin typeface="Nunito SemiBold"/>
              <a:ea typeface="Nunito SemiBold"/>
              <a:cs typeface="Nunito SemiBold"/>
              <a:sym typeface="Nunito SemiBold"/>
            </a:endParaRPr>
          </a:p>
        </p:txBody>
      </p:sp>
      <p:sp>
        <p:nvSpPr>
          <p:cNvPr id="570" name="Google Shape;570;p70"/>
          <p:cNvSpPr txBox="1"/>
          <p:nvPr/>
        </p:nvSpPr>
        <p:spPr>
          <a:xfrm>
            <a:off x="6037219" y="2884472"/>
            <a:ext cx="2598300" cy="8466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5500" b="1">
                <a:solidFill>
                  <a:schemeClr val="lt1"/>
                </a:solidFill>
                <a:latin typeface="Montserrat"/>
                <a:ea typeface="Montserrat"/>
                <a:cs typeface="Montserrat"/>
                <a:sym typeface="Montserrat"/>
              </a:rPr>
              <a:t>90%</a:t>
            </a:r>
            <a:endParaRPr sz="5500">
              <a:solidFill>
                <a:schemeClr val="lt1"/>
              </a:solidFill>
            </a:endParaRPr>
          </a:p>
        </p:txBody>
      </p:sp>
      <p:sp>
        <p:nvSpPr>
          <p:cNvPr id="571" name="Google Shape;571;p70"/>
          <p:cNvSpPr txBox="1"/>
          <p:nvPr/>
        </p:nvSpPr>
        <p:spPr>
          <a:xfrm>
            <a:off x="6208150" y="4339750"/>
            <a:ext cx="2231400" cy="395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Montserrat"/>
                <a:ea typeface="Montserrat"/>
                <a:cs typeface="Montserrat"/>
                <a:sym typeface="Montserrat"/>
              </a:rPr>
              <a:t>in communities with campaigns compared to those without one</a:t>
            </a:r>
            <a:endParaRPr sz="1200">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71" title="IMG_1641.HEIC"/>
          <p:cNvPicPr preferRelativeResize="0">
            <a:picLocks noGrp="1"/>
          </p:cNvPicPr>
          <p:nvPr>
            <p:ph type="pic" idx="2"/>
          </p:nvPr>
        </p:nvPicPr>
        <p:blipFill rotWithShape="1">
          <a:blip r:embed="rId3">
            <a:alphaModFix/>
          </a:blip>
          <a:srcRect l="26365" r="26370"/>
          <a:stretch/>
        </p:blipFill>
        <p:spPr>
          <a:xfrm>
            <a:off x="0" y="0"/>
            <a:ext cx="3241498" cy="5143500"/>
          </a:xfrm>
          <a:prstGeom prst="rect">
            <a:avLst/>
          </a:prstGeom>
        </p:spPr>
      </p:pic>
      <p:sp>
        <p:nvSpPr>
          <p:cNvPr id="577" name="Google Shape;577;p71"/>
          <p:cNvSpPr txBox="1">
            <a:spLocks noGrp="1"/>
          </p:cNvSpPr>
          <p:nvPr>
            <p:ph type="title"/>
          </p:nvPr>
        </p:nvSpPr>
        <p:spPr>
          <a:xfrm>
            <a:off x="3550175" y="1662125"/>
            <a:ext cx="49224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Community Campaign Accelerator for Community Foundations</a:t>
            </a:r>
            <a:endParaRPr/>
          </a:p>
        </p:txBody>
      </p:sp>
      <p:sp>
        <p:nvSpPr>
          <p:cNvPr id="578" name="Google Shape;578;p71"/>
          <p:cNvSpPr txBox="1">
            <a:spLocks noGrp="1"/>
          </p:cNvSpPr>
          <p:nvPr>
            <p:ph type="body" idx="1"/>
          </p:nvPr>
        </p:nvSpPr>
        <p:spPr>
          <a:xfrm>
            <a:off x="3550175" y="2417825"/>
            <a:ext cx="4922400" cy="215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Southeast Accelerator in Alabama, Kentucky, Louisiana, Mississippi, Tennessee</a:t>
            </a:r>
            <a:endParaRPr sz="1800"/>
          </a:p>
          <a:p>
            <a:pPr marL="0" lvl="0" indent="0" algn="l" rtl="0">
              <a:spcBef>
                <a:spcPts val="1200"/>
              </a:spcBef>
              <a:spcAft>
                <a:spcPts val="0"/>
              </a:spcAft>
              <a:buNone/>
            </a:pPr>
            <a:r>
              <a:rPr lang="en" sz="1800"/>
              <a:t>Kansas Accelerator </a:t>
            </a:r>
            <a:endParaRPr sz="1800"/>
          </a:p>
          <a:p>
            <a:pPr marL="0" lvl="0" indent="0" algn="l" rtl="0">
              <a:spcBef>
                <a:spcPts val="1200"/>
              </a:spcBef>
              <a:spcAft>
                <a:spcPts val="120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Why Giving Days?</a:t>
            </a:r>
            <a:endParaRPr b="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73"/>
          <p:cNvSpPr txBox="1">
            <a:spLocks noGrp="1"/>
          </p:cNvSpPr>
          <p:nvPr>
            <p:ph type="title"/>
          </p:nvPr>
        </p:nvSpPr>
        <p:spPr>
          <a:xfrm>
            <a:off x="235528" y="487760"/>
            <a:ext cx="6463200" cy="540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solidFill>
                  <a:srgbClr val="2D3E6B"/>
                </a:solidFill>
              </a:rPr>
              <a:t>About FEP</a:t>
            </a:r>
            <a:endParaRPr>
              <a:solidFill>
                <a:srgbClr val="2D3E6B"/>
              </a:solidFill>
            </a:endParaRPr>
          </a:p>
        </p:txBody>
      </p:sp>
      <p:sp>
        <p:nvSpPr>
          <p:cNvPr id="590" name="Google Shape;590;p73"/>
          <p:cNvSpPr txBox="1">
            <a:spLocks noGrp="1"/>
          </p:cNvSpPr>
          <p:nvPr>
            <p:ph type="body" idx="1"/>
          </p:nvPr>
        </p:nvSpPr>
        <p:spPr>
          <a:xfrm>
            <a:off x="235525" y="1264025"/>
            <a:ext cx="8589600" cy="29889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 sz="2000">
                <a:solidFill>
                  <a:srgbClr val="2D3E6B"/>
                </a:solidFill>
              </a:rPr>
              <a:t>Understanding giving at scale:</a:t>
            </a:r>
            <a:endParaRPr sz="2000">
              <a:solidFill>
                <a:srgbClr val="2D3E6B"/>
              </a:solidFill>
            </a:endParaRPr>
          </a:p>
          <a:p>
            <a:pPr marL="457200" lvl="0" indent="-349250" algn="l" rtl="0">
              <a:spcBef>
                <a:spcPts val="1200"/>
              </a:spcBef>
              <a:spcAft>
                <a:spcPts val="0"/>
              </a:spcAft>
              <a:buClr>
                <a:srgbClr val="2D3E6B"/>
              </a:buClr>
              <a:buSzPts val="1900"/>
              <a:buChar char="•"/>
            </a:pPr>
            <a:r>
              <a:rPr lang="en" sz="1900">
                <a:solidFill>
                  <a:srgbClr val="2D3E6B"/>
                </a:solidFill>
              </a:rPr>
              <a:t>The Fundraising Effectiveness Project (FEP) analyzes sector-wide giving trends</a:t>
            </a:r>
            <a:endParaRPr sz="1900">
              <a:solidFill>
                <a:srgbClr val="2D3E6B"/>
              </a:solidFill>
            </a:endParaRPr>
          </a:p>
          <a:p>
            <a:pPr marL="457200" lvl="0" indent="-349250" algn="l" rtl="0">
              <a:spcBef>
                <a:spcPts val="0"/>
              </a:spcBef>
              <a:spcAft>
                <a:spcPts val="0"/>
              </a:spcAft>
              <a:buClr>
                <a:srgbClr val="2D3E6B"/>
              </a:buClr>
              <a:buSzPts val="1900"/>
              <a:buChar char="•"/>
            </a:pPr>
            <a:r>
              <a:rPr lang="en" sz="1900">
                <a:solidFill>
                  <a:srgbClr val="2D3E6B"/>
                </a:solidFill>
              </a:rPr>
              <a:t>Tracks year-over-year performance in dollars raised, donor participation, and retention</a:t>
            </a:r>
            <a:endParaRPr sz="1900">
              <a:solidFill>
                <a:srgbClr val="2D3E6B"/>
              </a:solidFill>
            </a:endParaRPr>
          </a:p>
          <a:p>
            <a:pPr marL="457200" lvl="0" indent="-349250" algn="l" rtl="0">
              <a:spcBef>
                <a:spcPts val="0"/>
              </a:spcBef>
              <a:spcAft>
                <a:spcPts val="0"/>
              </a:spcAft>
              <a:buClr>
                <a:srgbClr val="2D3E6B"/>
              </a:buClr>
              <a:buSzPts val="1900"/>
              <a:buChar char="•"/>
            </a:pPr>
            <a:r>
              <a:rPr lang="en" sz="1900">
                <a:solidFill>
                  <a:srgbClr val="2D3E6B"/>
                </a:solidFill>
              </a:rPr>
              <a:t>Built on a dataset spanning billions in donations across millions of donors and tens of thousands of nonprofits</a:t>
            </a:r>
            <a:endParaRPr sz="1900">
              <a:solidFill>
                <a:srgbClr val="2D3E6B"/>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74"/>
          <p:cNvSpPr txBox="1">
            <a:spLocks noGrp="1"/>
          </p:cNvSpPr>
          <p:nvPr>
            <p:ph type="title"/>
          </p:nvPr>
        </p:nvSpPr>
        <p:spPr>
          <a:xfrm>
            <a:off x="235528" y="487760"/>
            <a:ext cx="6463200" cy="540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solidFill>
                  <a:srgbClr val="2D3E6B"/>
                </a:solidFill>
              </a:rPr>
              <a:t>About GivingPulse </a:t>
            </a:r>
            <a:endParaRPr>
              <a:solidFill>
                <a:srgbClr val="2D3E6B"/>
              </a:solidFill>
            </a:endParaRPr>
          </a:p>
        </p:txBody>
      </p:sp>
      <p:sp>
        <p:nvSpPr>
          <p:cNvPr id="597" name="Google Shape;597;p74"/>
          <p:cNvSpPr txBox="1">
            <a:spLocks noGrp="1"/>
          </p:cNvSpPr>
          <p:nvPr>
            <p:ph type="body" idx="1"/>
          </p:nvPr>
        </p:nvSpPr>
        <p:spPr>
          <a:xfrm>
            <a:off x="235527" y="1264024"/>
            <a:ext cx="7003500" cy="29889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2000" b="1">
                <a:solidFill>
                  <a:srgbClr val="2D3E6B"/>
                </a:solidFill>
                <a:latin typeface="Montserrat"/>
                <a:ea typeface="Montserrat"/>
                <a:cs typeface="Montserrat"/>
                <a:sym typeface="Montserrat"/>
              </a:rPr>
              <a:t>Weekly survey of generosity and giving attitudes in the U.S.</a:t>
            </a:r>
            <a:endParaRPr sz="1500" b="1">
              <a:solidFill>
                <a:srgbClr val="2D3E6B"/>
              </a:solidFill>
              <a:latin typeface="Montserrat"/>
              <a:ea typeface="Montserrat"/>
              <a:cs typeface="Montserrat"/>
              <a:sym typeface="Montserrat"/>
            </a:endParaRPr>
          </a:p>
          <a:p>
            <a:pPr marL="457200" lvl="0" indent="-349250" algn="l" rtl="0">
              <a:lnSpc>
                <a:spcPct val="115000"/>
              </a:lnSpc>
              <a:spcBef>
                <a:spcPts val="1200"/>
              </a:spcBef>
              <a:spcAft>
                <a:spcPts val="0"/>
              </a:spcAft>
              <a:buClr>
                <a:srgbClr val="2D3E6B"/>
              </a:buClr>
              <a:buSzPts val="1900"/>
              <a:buFont typeface="Montserrat"/>
              <a:buChar char="○"/>
            </a:pPr>
            <a:r>
              <a:rPr lang="en" sz="1900">
                <a:solidFill>
                  <a:srgbClr val="2D3E6B"/>
                </a:solidFill>
                <a:latin typeface="Montserrat"/>
                <a:ea typeface="Montserrat"/>
                <a:cs typeface="Montserrat"/>
                <a:sym typeface="Montserrat"/>
              </a:rPr>
              <a:t>Administered online</a:t>
            </a:r>
            <a:endParaRPr sz="1900">
              <a:solidFill>
                <a:srgbClr val="2D3E6B"/>
              </a:solidFill>
              <a:latin typeface="Montserrat"/>
              <a:ea typeface="Montserrat"/>
              <a:cs typeface="Montserrat"/>
              <a:sym typeface="Montserrat"/>
            </a:endParaRPr>
          </a:p>
          <a:p>
            <a:pPr marL="457200" lvl="0" indent="-349250" algn="l" rtl="0">
              <a:lnSpc>
                <a:spcPct val="115000"/>
              </a:lnSpc>
              <a:spcBef>
                <a:spcPts val="0"/>
              </a:spcBef>
              <a:spcAft>
                <a:spcPts val="0"/>
              </a:spcAft>
              <a:buClr>
                <a:srgbClr val="2D3E6B"/>
              </a:buClr>
              <a:buSzPts val="1900"/>
              <a:buFont typeface="Montserrat"/>
              <a:buChar char="○"/>
            </a:pPr>
            <a:r>
              <a:rPr lang="en" sz="1900">
                <a:solidFill>
                  <a:srgbClr val="2D3E6B"/>
                </a:solidFill>
                <a:latin typeface="Montserrat"/>
                <a:ea typeface="Montserrat"/>
                <a:cs typeface="Montserrat"/>
                <a:sym typeface="Montserrat"/>
              </a:rPr>
              <a:t>Cross sectional</a:t>
            </a:r>
            <a:endParaRPr sz="1900">
              <a:solidFill>
                <a:srgbClr val="2D3E6B"/>
              </a:solidFill>
              <a:latin typeface="Montserrat"/>
              <a:ea typeface="Montserrat"/>
              <a:cs typeface="Montserrat"/>
              <a:sym typeface="Montserrat"/>
            </a:endParaRPr>
          </a:p>
          <a:p>
            <a:pPr marL="457200" lvl="0" indent="-349250" algn="l" rtl="0">
              <a:lnSpc>
                <a:spcPct val="115000"/>
              </a:lnSpc>
              <a:spcBef>
                <a:spcPts val="0"/>
              </a:spcBef>
              <a:spcAft>
                <a:spcPts val="0"/>
              </a:spcAft>
              <a:buClr>
                <a:srgbClr val="2D3E6B"/>
              </a:buClr>
              <a:buSzPts val="1900"/>
              <a:buFont typeface="Montserrat"/>
              <a:buChar char="○"/>
            </a:pPr>
            <a:r>
              <a:rPr lang="en" sz="1900">
                <a:solidFill>
                  <a:srgbClr val="2D3E6B"/>
                </a:solidFill>
                <a:latin typeface="Montserrat"/>
                <a:ea typeface="Montserrat"/>
                <a:cs typeface="Montserrat"/>
                <a:sym typeface="Montserrat"/>
              </a:rPr>
              <a:t>25k+ responses since 2023</a:t>
            </a:r>
            <a:endParaRPr sz="1900">
              <a:solidFill>
                <a:srgbClr val="2D3E6B"/>
              </a:solidFill>
              <a:latin typeface="Montserrat"/>
              <a:ea typeface="Montserrat"/>
              <a:cs typeface="Montserrat"/>
              <a:sym typeface="Montserrat"/>
            </a:endParaRPr>
          </a:p>
          <a:p>
            <a:pPr marL="457200" lvl="0" indent="-349250" algn="l" rtl="0">
              <a:lnSpc>
                <a:spcPct val="115000"/>
              </a:lnSpc>
              <a:spcBef>
                <a:spcPts val="0"/>
              </a:spcBef>
              <a:spcAft>
                <a:spcPts val="0"/>
              </a:spcAft>
              <a:buClr>
                <a:srgbClr val="2D3E6B"/>
              </a:buClr>
              <a:buSzPts val="1900"/>
              <a:buFont typeface="Montserrat"/>
              <a:buChar char="○"/>
            </a:pPr>
            <a:r>
              <a:rPr lang="en" sz="1900">
                <a:solidFill>
                  <a:srgbClr val="2D3E6B"/>
                </a:solidFill>
                <a:latin typeface="Montserrat"/>
                <a:ea typeface="Montserrat"/>
                <a:cs typeface="Montserrat"/>
                <a:sym typeface="Montserrat"/>
              </a:rPr>
              <a:t>Raw public data for open use</a:t>
            </a:r>
            <a:endParaRPr sz="1900">
              <a:solidFill>
                <a:srgbClr val="2D3E6B"/>
              </a:solidFill>
              <a:latin typeface="Montserrat"/>
              <a:ea typeface="Montserrat"/>
              <a:cs typeface="Montserrat"/>
              <a:sym typeface="Montserrat"/>
            </a:endParaRPr>
          </a:p>
          <a:p>
            <a:pPr marL="0" lvl="0" indent="0" algn="l" rtl="0">
              <a:spcBef>
                <a:spcPts val="1200"/>
              </a:spcBef>
              <a:spcAft>
                <a:spcPts val="12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D48B793-10B1-6E6B-28F9-B4D71DAD604B}"/>
              </a:ext>
            </a:extLst>
          </p:cNvPr>
          <p:cNvGrpSpPr/>
          <p:nvPr/>
        </p:nvGrpSpPr>
        <p:grpSpPr>
          <a:xfrm>
            <a:off x="7086555" y="1"/>
            <a:ext cx="9890320" cy="8801282"/>
            <a:chOff x="14173108" y="0"/>
            <a:chExt cx="19780639" cy="17602565"/>
          </a:xfrm>
        </p:grpSpPr>
        <p:sp>
          <p:nvSpPr>
            <p:cNvPr id="3" name="Freeform 3">
              <a:extLst>
                <a:ext uri="{FF2B5EF4-FFF2-40B4-BE49-F238E27FC236}">
                  <a16:creationId xmlns:a16="http://schemas.microsoft.com/office/drawing/2014/main" id="{618EF530-882A-37E8-D487-C833C14B2361}"/>
                </a:ext>
              </a:extLst>
            </p:cNvPr>
            <p:cNvSpPr/>
            <p:nvPr/>
          </p:nvSpPr>
          <p:spPr>
            <a:xfrm>
              <a:off x="14173108" y="0"/>
              <a:ext cx="19780639" cy="17602565"/>
            </a:xfrm>
            <a:custGeom>
              <a:avLst/>
              <a:gdLst>
                <a:gd name="f0" fmla="val w"/>
                <a:gd name="f1" fmla="val h"/>
                <a:gd name="f2" fmla="val 0"/>
                <a:gd name="f3" fmla="val 913373"/>
                <a:gd name="f4" fmla="val 812800"/>
                <a:gd name="f5" fmla="val 456686"/>
                <a:gd name="f6" fmla="val 204465"/>
                <a:gd name="f7" fmla="val 181951"/>
                <a:gd name="f8" fmla="val 406400"/>
                <a:gd name="f9" fmla="val 630849"/>
                <a:gd name="f10" fmla="val 708907"/>
                <a:gd name="f11" fmla="*/ f0 1 913373"/>
                <a:gd name="f12" fmla="*/ f1 1 812800"/>
                <a:gd name="f13" fmla="val f2"/>
                <a:gd name="f14" fmla="val f3"/>
                <a:gd name="f15" fmla="val f4"/>
                <a:gd name="f16" fmla="+- f15 0 f13"/>
                <a:gd name="f17" fmla="+- f14 0 f13"/>
                <a:gd name="f18" fmla="*/ f17 1 913373"/>
                <a:gd name="f19" fmla="*/ f16 1 81280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13373" h="812800">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FFFB63"/>
            </a:solidFill>
            <a:ln w="666753" cap="sq">
              <a:solidFill>
                <a:srgbClr val="FFFEE2"/>
              </a:solidFill>
              <a:prstDash val="solid"/>
              <a:miter/>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
          <p:nvSpPr>
            <p:cNvPr id="4" name="TextBox 4">
              <a:extLst>
                <a:ext uri="{FF2B5EF4-FFF2-40B4-BE49-F238E27FC236}">
                  <a16:creationId xmlns:a16="http://schemas.microsoft.com/office/drawing/2014/main" id="{5BEC6CF7-633A-89AD-AE38-23C9FB5FD70E}"/>
                </a:ext>
              </a:extLst>
            </p:cNvPr>
            <p:cNvSpPr txBox="1"/>
            <p:nvPr/>
          </p:nvSpPr>
          <p:spPr>
            <a:xfrm>
              <a:off x="16027548" y="618838"/>
              <a:ext cx="16071759" cy="15333482"/>
            </a:xfrm>
            <a:prstGeom prst="rect">
              <a:avLst/>
            </a:prstGeom>
            <a:noFill/>
            <a:ln cap="flat">
              <a:noFill/>
            </a:ln>
          </p:spPr>
          <p:txBody>
            <a:bodyPr vert="horz" wrap="square" lIns="25402" tIns="25402" rIns="25402" bIns="25402" anchor="ctr" anchorCtr="1" compatLnSpc="1">
              <a:noAutofit/>
            </a:bodyPr>
            <a:lstStyle/>
            <a:p>
              <a:pPr algn="ctr" defTabSz="457223">
                <a:lnSpc>
                  <a:spcPts val="1570"/>
                </a:lnSpc>
                <a:defRPr sz="1800" b="0" i="0" u="none" strike="noStrike" kern="0" cap="none" spc="0" baseline="0">
                  <a:solidFill>
                    <a:srgbClr val="000000"/>
                  </a:solidFill>
                  <a:uFillTx/>
                </a:defRPr>
              </a:pPr>
              <a:endParaRPr lang="en-US" sz="900">
                <a:latin typeface="Calibri"/>
              </a:endParaRPr>
            </a:p>
          </p:txBody>
        </p:sp>
      </p:grpSp>
      <p:grpSp>
        <p:nvGrpSpPr>
          <p:cNvPr id="5" name="Group 5">
            <a:extLst>
              <a:ext uri="{FF2B5EF4-FFF2-40B4-BE49-F238E27FC236}">
                <a16:creationId xmlns:a16="http://schemas.microsoft.com/office/drawing/2014/main" id="{733922CB-BEF5-4B03-58B9-0BCCD5D5F295}"/>
              </a:ext>
            </a:extLst>
          </p:cNvPr>
          <p:cNvGrpSpPr/>
          <p:nvPr/>
        </p:nvGrpSpPr>
        <p:grpSpPr>
          <a:xfrm>
            <a:off x="7340502" y="-3053725"/>
            <a:ext cx="10594723" cy="8801282"/>
            <a:chOff x="14681002" y="-6107451"/>
            <a:chExt cx="21189446" cy="17602565"/>
          </a:xfrm>
        </p:grpSpPr>
        <p:sp>
          <p:nvSpPr>
            <p:cNvPr id="6" name="Freeform 6">
              <a:extLst>
                <a:ext uri="{FF2B5EF4-FFF2-40B4-BE49-F238E27FC236}">
                  <a16:creationId xmlns:a16="http://schemas.microsoft.com/office/drawing/2014/main" id="{2A93FBF1-E923-6112-BC6E-4E2DEA120EE1}"/>
                </a:ext>
              </a:extLst>
            </p:cNvPr>
            <p:cNvSpPr/>
            <p:nvPr/>
          </p:nvSpPr>
          <p:spPr>
            <a:xfrm>
              <a:off x="14681002" y="-6107451"/>
              <a:ext cx="21189446" cy="17602565"/>
            </a:xfrm>
            <a:custGeom>
              <a:avLst/>
              <a:gdLst>
                <a:gd name="f0" fmla="val w"/>
                <a:gd name="f1" fmla="val h"/>
                <a:gd name="f2" fmla="val 0"/>
                <a:gd name="f3" fmla="val 978424"/>
                <a:gd name="f4" fmla="val 812800"/>
                <a:gd name="f5" fmla="val 489212"/>
                <a:gd name="f6" fmla="val 219028"/>
                <a:gd name="f7" fmla="val 181951"/>
                <a:gd name="f8" fmla="val 406400"/>
                <a:gd name="f9" fmla="val 630849"/>
                <a:gd name="f10" fmla="val 759397"/>
                <a:gd name="f11" fmla="*/ f0 1 978424"/>
                <a:gd name="f12" fmla="*/ f1 1 812800"/>
                <a:gd name="f13" fmla="val f2"/>
                <a:gd name="f14" fmla="val f3"/>
                <a:gd name="f15" fmla="val f4"/>
                <a:gd name="f16" fmla="+- f15 0 f13"/>
                <a:gd name="f17" fmla="+- f14 0 f13"/>
                <a:gd name="f18" fmla="*/ f17 1 978424"/>
                <a:gd name="f19" fmla="*/ f16 1 81280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78424" h="812800">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EEE809"/>
            </a:solidFill>
            <a:ln w="666753" cap="sq">
              <a:solidFill>
                <a:srgbClr val="F8F342"/>
              </a:solidFill>
              <a:prstDash val="solid"/>
              <a:miter/>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
          <p:nvSpPr>
            <p:cNvPr id="7" name="TextBox 7">
              <a:extLst>
                <a:ext uri="{FF2B5EF4-FFF2-40B4-BE49-F238E27FC236}">
                  <a16:creationId xmlns:a16="http://schemas.microsoft.com/office/drawing/2014/main" id="{DECCD04E-92DB-5E78-8663-64CD9C2910BF}"/>
                </a:ext>
              </a:extLst>
            </p:cNvPr>
            <p:cNvSpPr txBox="1"/>
            <p:nvPr/>
          </p:nvSpPr>
          <p:spPr>
            <a:xfrm>
              <a:off x="16667509" y="-5488612"/>
              <a:ext cx="17216432" cy="15333482"/>
            </a:xfrm>
            <a:prstGeom prst="rect">
              <a:avLst/>
            </a:prstGeom>
            <a:noFill/>
            <a:ln cap="flat">
              <a:noFill/>
            </a:ln>
          </p:spPr>
          <p:txBody>
            <a:bodyPr vert="horz" wrap="square" lIns="25402" tIns="25402" rIns="25402" bIns="25402" anchor="ctr" anchorCtr="1" compatLnSpc="1">
              <a:noAutofit/>
            </a:bodyPr>
            <a:lstStyle/>
            <a:p>
              <a:pPr algn="ctr" defTabSz="457223">
                <a:lnSpc>
                  <a:spcPts val="1570"/>
                </a:lnSpc>
                <a:defRPr sz="1800" b="0" i="0" u="none" strike="noStrike" kern="0" cap="none" spc="0" baseline="0">
                  <a:solidFill>
                    <a:srgbClr val="000000"/>
                  </a:solidFill>
                  <a:uFillTx/>
                </a:defRPr>
              </a:pPr>
              <a:endParaRPr lang="en-US" sz="900">
                <a:latin typeface="Calibri"/>
              </a:endParaRPr>
            </a:p>
          </p:txBody>
        </p:sp>
      </p:grpSp>
      <p:sp>
        <p:nvSpPr>
          <p:cNvPr id="8" name="TextBox 3">
            <a:extLst>
              <a:ext uri="{FF2B5EF4-FFF2-40B4-BE49-F238E27FC236}">
                <a16:creationId xmlns:a16="http://schemas.microsoft.com/office/drawing/2014/main" id="{80642646-896D-4C32-ADFF-6013BCC3EDF2}"/>
              </a:ext>
            </a:extLst>
          </p:cNvPr>
          <p:cNvSpPr txBox="1"/>
          <p:nvPr/>
        </p:nvSpPr>
        <p:spPr>
          <a:xfrm>
            <a:off x="-42268" y="3048143"/>
            <a:ext cx="3130444" cy="846386"/>
          </a:xfrm>
          <a:prstGeom prst="rect">
            <a:avLst/>
          </a:prstGeom>
          <a:noFill/>
          <a:ln cap="flat">
            <a:noFill/>
          </a:ln>
        </p:spPr>
        <p:txBody>
          <a:bodyPr vert="horz" wrap="square" lIns="45720" tIns="22860" rIns="45720" bIns="22860" anchor="t" anchorCtr="1" compatLnSpc="1">
            <a:spAutoFit/>
          </a:bodyPr>
          <a:lstStyle/>
          <a:p>
            <a:pPr algn="ctr" defTabSz="457223">
              <a:defRPr sz="1800" b="0" i="0" u="none" strike="noStrike" kern="0" cap="none" spc="0" baseline="0">
                <a:solidFill>
                  <a:srgbClr val="000000"/>
                </a:solidFill>
                <a:uFillTx/>
              </a:defRPr>
            </a:pPr>
            <a:r>
              <a:rPr lang="en-US" sz="1600" b="1">
                <a:solidFill>
                  <a:srgbClr val="FFFFFF"/>
                </a:solidFill>
                <a:latin typeface="lato"/>
                <a:ea typeface="Lato"/>
                <a:cs typeface="Lato"/>
              </a:rPr>
              <a:t>Mike Scoville</a:t>
            </a:r>
          </a:p>
          <a:p>
            <a:pPr algn="ctr" defTabSz="457223">
              <a:defRPr sz="1800" b="0" i="0" u="none" strike="noStrike" kern="0" cap="none" spc="0" baseline="0">
                <a:solidFill>
                  <a:srgbClr val="000000"/>
                </a:solidFill>
                <a:uFillTx/>
              </a:defRPr>
            </a:pPr>
            <a:r>
              <a:rPr lang="en-US" sz="1200">
                <a:solidFill>
                  <a:srgbClr val="FFFFFF"/>
                </a:solidFill>
                <a:latin typeface="lato"/>
                <a:ea typeface="Lato"/>
                <a:cs typeface="Lato"/>
              </a:rPr>
              <a:t>Director of Growth and Partnerships</a:t>
            </a:r>
          </a:p>
          <a:p>
            <a:pPr algn="ctr" defTabSz="457223">
              <a:defRPr sz="1800" b="0" i="0" u="none" strike="noStrike" kern="0" cap="none" spc="0" baseline="0">
                <a:solidFill>
                  <a:srgbClr val="000000"/>
                </a:solidFill>
                <a:uFillTx/>
              </a:defRPr>
            </a:pPr>
            <a:r>
              <a:rPr lang="en-US" sz="1200">
                <a:solidFill>
                  <a:srgbClr val="FFFFFF"/>
                </a:solidFill>
                <a:latin typeface="lato"/>
                <a:ea typeface="Lato"/>
                <a:cs typeface="Lato"/>
              </a:rPr>
              <a:t>701.320.8561</a:t>
            </a:r>
            <a:endParaRPr lang="en-US" sz="1200">
              <a:solidFill>
                <a:srgbClr val="FFFFFF"/>
              </a:solidFill>
              <a:latin typeface="Calibri"/>
              <a:ea typeface="Calibri"/>
              <a:cs typeface="Calibri"/>
            </a:endParaRPr>
          </a:p>
          <a:p>
            <a:pPr algn="ctr" defTabSz="457223">
              <a:defRPr sz="1800" b="0" i="0" u="none" strike="noStrike" kern="0" cap="none" spc="0" baseline="0">
                <a:solidFill>
                  <a:srgbClr val="000000"/>
                </a:solidFill>
                <a:uFillTx/>
              </a:defRPr>
            </a:pPr>
            <a:r>
              <a:rPr lang="en-US" sz="1200">
                <a:solidFill>
                  <a:srgbClr val="FFFFFF"/>
                </a:solidFill>
                <a:latin typeface="lato"/>
                <a:ea typeface="Lato"/>
                <a:cs typeface="Lato"/>
              </a:rPr>
              <a:t>mike@akoyaGO.com</a:t>
            </a:r>
            <a:endParaRPr lang="en-US" sz="1200">
              <a:solidFill>
                <a:srgbClr val="FFFFFF"/>
              </a:solidFill>
              <a:latin typeface="Calibri"/>
              <a:ea typeface="Calibri"/>
              <a:cs typeface="Calibri"/>
            </a:endParaRPr>
          </a:p>
        </p:txBody>
      </p:sp>
      <p:sp>
        <p:nvSpPr>
          <p:cNvPr id="9" name="TextBox 3">
            <a:extLst>
              <a:ext uri="{FF2B5EF4-FFF2-40B4-BE49-F238E27FC236}">
                <a16:creationId xmlns:a16="http://schemas.microsoft.com/office/drawing/2014/main" id="{5F98CCB8-E0A4-DB88-DAE1-F0718840BBB1}"/>
              </a:ext>
            </a:extLst>
          </p:cNvPr>
          <p:cNvSpPr txBox="1"/>
          <p:nvPr/>
        </p:nvSpPr>
        <p:spPr>
          <a:xfrm>
            <a:off x="3280963" y="2739902"/>
            <a:ext cx="3130444" cy="846386"/>
          </a:xfrm>
          <a:prstGeom prst="rect">
            <a:avLst/>
          </a:prstGeom>
          <a:noFill/>
          <a:ln cap="flat">
            <a:noFill/>
          </a:ln>
        </p:spPr>
        <p:txBody>
          <a:bodyPr vert="horz" wrap="square" lIns="45720" tIns="22860" rIns="45720" bIns="22860" anchor="t" anchorCtr="1" compatLnSpc="1">
            <a:spAutoFit/>
          </a:bodyPr>
          <a:lstStyle/>
          <a:p>
            <a:pPr algn="ctr" defTabSz="457223">
              <a:defRPr sz="1800" b="0" i="0" u="none" strike="noStrike" kern="0" cap="none" spc="0" baseline="0">
                <a:solidFill>
                  <a:srgbClr val="000000"/>
                </a:solidFill>
                <a:uFillTx/>
              </a:defRPr>
            </a:pPr>
            <a:r>
              <a:rPr lang="en-US" sz="1600" b="1">
                <a:solidFill>
                  <a:srgbClr val="036563"/>
                </a:solidFill>
                <a:latin typeface="lato"/>
                <a:ea typeface="Lato"/>
                <a:cs typeface="Lato"/>
              </a:rPr>
              <a:t>Mike Scoville</a:t>
            </a:r>
          </a:p>
          <a:p>
            <a:pPr algn="ctr" defTabSz="457223">
              <a:defRPr sz="1800" b="0" i="0" u="none" strike="noStrike" kern="0" cap="none" spc="0" baseline="0">
                <a:solidFill>
                  <a:srgbClr val="000000"/>
                </a:solidFill>
                <a:uFillTx/>
              </a:defRPr>
            </a:pPr>
            <a:r>
              <a:rPr lang="en-US" sz="1200">
                <a:solidFill>
                  <a:srgbClr val="036563"/>
                </a:solidFill>
                <a:latin typeface="lato"/>
                <a:ea typeface="Lato"/>
                <a:cs typeface="Lato"/>
              </a:rPr>
              <a:t>Director of Partnerships &amp; Growth</a:t>
            </a:r>
            <a:endParaRPr lang="en-US" sz="1200">
              <a:solidFill>
                <a:srgbClr val="036563"/>
              </a:solidFill>
              <a:latin typeface="Calibri"/>
              <a:ea typeface="Calibri"/>
              <a:cs typeface="Calibri"/>
            </a:endParaRPr>
          </a:p>
          <a:p>
            <a:pPr algn="ctr" defTabSz="457223">
              <a:defRPr sz="1800" b="0" i="0" u="none" strike="noStrike" kern="0" cap="none" spc="0" baseline="0">
                <a:solidFill>
                  <a:srgbClr val="000000"/>
                </a:solidFill>
                <a:uFillTx/>
              </a:defRPr>
            </a:pPr>
            <a:r>
              <a:rPr lang="en-US" sz="1200">
                <a:solidFill>
                  <a:srgbClr val="036563"/>
                </a:solidFill>
                <a:latin typeface="lato"/>
                <a:ea typeface="Lato"/>
                <a:cs typeface="Lato"/>
              </a:rPr>
              <a:t>701.320.8561</a:t>
            </a:r>
            <a:endParaRPr lang="en-US" sz="1200">
              <a:solidFill>
                <a:srgbClr val="036563"/>
              </a:solidFill>
              <a:latin typeface="Calibri"/>
              <a:ea typeface="Calibri"/>
              <a:cs typeface="Calibri"/>
            </a:endParaRPr>
          </a:p>
          <a:p>
            <a:pPr algn="ctr" defTabSz="457223">
              <a:defRPr sz="1800" b="0" i="0" u="none" strike="noStrike" kern="0" cap="none" spc="0" baseline="0">
                <a:solidFill>
                  <a:srgbClr val="000000"/>
                </a:solidFill>
                <a:uFillTx/>
              </a:defRPr>
            </a:pPr>
            <a:r>
              <a:rPr lang="en-US" sz="1200">
                <a:solidFill>
                  <a:srgbClr val="036563"/>
                </a:solidFill>
                <a:latin typeface="lato"/>
                <a:ea typeface="Lato"/>
                <a:cs typeface="Lato"/>
              </a:rPr>
              <a:t>mike@akoyaGO.com</a:t>
            </a:r>
            <a:endParaRPr lang="en-US" sz="1200">
              <a:solidFill>
                <a:srgbClr val="036563"/>
              </a:solidFill>
              <a:latin typeface="Calibri"/>
              <a:ea typeface="Calibri"/>
              <a:cs typeface="Calibri"/>
            </a:endParaRPr>
          </a:p>
        </p:txBody>
      </p:sp>
      <p:pic>
        <p:nvPicPr>
          <p:cNvPr id="11" name="Picture 20" descr="A black and grey logo&#10;&#10;AI-generated content may be incorrect.">
            <a:extLst>
              <a:ext uri="{FF2B5EF4-FFF2-40B4-BE49-F238E27FC236}">
                <a16:creationId xmlns:a16="http://schemas.microsoft.com/office/drawing/2014/main" id="{96A8A1E6-623F-8ECC-B41A-63D3C081028E}"/>
              </a:ext>
            </a:extLst>
          </p:cNvPr>
          <p:cNvPicPr>
            <a:picLocks noChangeAspect="1"/>
          </p:cNvPicPr>
          <p:nvPr/>
        </p:nvPicPr>
        <p:blipFill>
          <a:blip r:embed="rId2"/>
          <a:stretch>
            <a:fillRect/>
          </a:stretch>
        </p:blipFill>
        <p:spPr>
          <a:xfrm>
            <a:off x="722463" y="409990"/>
            <a:ext cx="3526045" cy="1120963"/>
          </a:xfrm>
          <a:prstGeom prst="rect">
            <a:avLst/>
          </a:prstGeom>
          <a:noFill/>
          <a:ln cap="flat">
            <a:noFill/>
          </a:ln>
        </p:spPr>
      </p:pic>
      <p:pic>
        <p:nvPicPr>
          <p:cNvPr id="12" name="Picture 11">
            <a:extLst>
              <a:ext uri="{FF2B5EF4-FFF2-40B4-BE49-F238E27FC236}">
                <a16:creationId xmlns:a16="http://schemas.microsoft.com/office/drawing/2014/main" id="{F4EFD7F1-98FD-2F0F-992E-CD82DE43BD08}"/>
              </a:ext>
            </a:extLst>
          </p:cNvPr>
          <p:cNvPicPr>
            <a:picLocks noChangeAspect="1"/>
          </p:cNvPicPr>
          <p:nvPr/>
        </p:nvPicPr>
        <p:blipFill>
          <a:blip r:embed="rId3"/>
          <a:stretch>
            <a:fillRect/>
          </a:stretch>
        </p:blipFill>
        <p:spPr>
          <a:xfrm>
            <a:off x="433468" y="1841635"/>
            <a:ext cx="3123878" cy="2641977"/>
          </a:xfrm>
          <a:prstGeom prst="rect">
            <a:avLst/>
          </a:prstGeom>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5"/>
          <p:cNvSpPr txBox="1">
            <a:spLocks noGrp="1"/>
          </p:cNvSpPr>
          <p:nvPr>
            <p:ph type="title"/>
          </p:nvPr>
        </p:nvSpPr>
        <p:spPr>
          <a:xfrm>
            <a:off x="235525" y="487750"/>
            <a:ext cx="7413600" cy="513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t>When do people say they give?</a:t>
            </a:r>
            <a:endParaRPr/>
          </a:p>
        </p:txBody>
      </p:sp>
      <p:pic>
        <p:nvPicPr>
          <p:cNvPr id="604" name="Google Shape;604;p75"/>
          <p:cNvPicPr preferRelativeResize="0"/>
          <p:nvPr/>
        </p:nvPicPr>
        <p:blipFill>
          <a:blip r:embed="rId3">
            <a:alphaModFix/>
          </a:blip>
          <a:stretch>
            <a:fillRect/>
          </a:stretch>
        </p:blipFill>
        <p:spPr>
          <a:xfrm>
            <a:off x="1100039" y="1165050"/>
            <a:ext cx="6943925" cy="36970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6"/>
          <p:cNvSpPr txBox="1">
            <a:spLocks noGrp="1"/>
          </p:cNvSpPr>
          <p:nvPr>
            <p:ph type="title"/>
          </p:nvPr>
        </p:nvSpPr>
        <p:spPr>
          <a:xfrm>
            <a:off x="235528" y="487760"/>
            <a:ext cx="6463200" cy="540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t>Estimated opportunity</a:t>
            </a:r>
            <a:endParaRPr/>
          </a:p>
        </p:txBody>
      </p:sp>
      <p:pic>
        <p:nvPicPr>
          <p:cNvPr id="611" name="Google Shape;611;p76"/>
          <p:cNvPicPr preferRelativeResize="0"/>
          <p:nvPr/>
        </p:nvPicPr>
        <p:blipFill>
          <a:blip r:embed="rId3">
            <a:alphaModFix/>
          </a:blip>
          <a:stretch>
            <a:fillRect/>
          </a:stretch>
        </p:blipFill>
        <p:spPr>
          <a:xfrm>
            <a:off x="1194489" y="1102600"/>
            <a:ext cx="6755026" cy="37997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7"/>
          <p:cNvSpPr txBox="1">
            <a:spLocks noGrp="1"/>
          </p:cNvSpPr>
          <p:nvPr>
            <p:ph type="title"/>
          </p:nvPr>
        </p:nvSpPr>
        <p:spPr>
          <a:xfrm>
            <a:off x="235528" y="487760"/>
            <a:ext cx="6463200" cy="540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t>What we saw in 2020 </a:t>
            </a:r>
            <a:endParaRPr/>
          </a:p>
        </p:txBody>
      </p:sp>
      <p:pic>
        <p:nvPicPr>
          <p:cNvPr id="618" name="Google Shape;618;p77"/>
          <p:cNvPicPr preferRelativeResize="0"/>
          <p:nvPr/>
        </p:nvPicPr>
        <p:blipFill rotWithShape="1">
          <a:blip r:embed="rId3">
            <a:alphaModFix/>
          </a:blip>
          <a:srcRect/>
          <a:stretch/>
        </p:blipFill>
        <p:spPr>
          <a:xfrm>
            <a:off x="68175" y="1810277"/>
            <a:ext cx="8987226" cy="2673675"/>
          </a:xfrm>
          <a:prstGeom prst="rect">
            <a:avLst/>
          </a:prstGeom>
          <a:noFill/>
          <a:ln>
            <a:noFill/>
          </a:ln>
        </p:spPr>
      </p:pic>
      <p:sp>
        <p:nvSpPr>
          <p:cNvPr id="619" name="Google Shape;619;p77"/>
          <p:cNvSpPr txBox="1"/>
          <p:nvPr/>
        </p:nvSpPr>
        <p:spPr>
          <a:xfrm>
            <a:off x="338750" y="1111513"/>
            <a:ext cx="7173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2060"/>
                </a:solidFill>
                <a:latin typeface="Open Sans"/>
                <a:ea typeface="Open Sans"/>
                <a:cs typeface="Open Sans"/>
                <a:sym typeface="Open Sans"/>
              </a:rPr>
              <a:t>The last time GivingTuesday had two moments of generosity was during the pandemic. </a:t>
            </a:r>
            <a:endParaRPr>
              <a:solidFill>
                <a:srgbClr val="002060"/>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78"/>
          <p:cNvSpPr txBox="1">
            <a:spLocks noGrp="1"/>
          </p:cNvSpPr>
          <p:nvPr>
            <p:ph type="title"/>
          </p:nvPr>
        </p:nvSpPr>
        <p:spPr>
          <a:xfrm>
            <a:off x="235525" y="487750"/>
            <a:ext cx="7512300" cy="4761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t>Donor breakdown by donor size</a:t>
            </a:r>
            <a:endParaRPr/>
          </a:p>
        </p:txBody>
      </p:sp>
      <p:pic>
        <p:nvPicPr>
          <p:cNvPr id="626" name="Google Shape;626;p78"/>
          <p:cNvPicPr preferRelativeResize="0"/>
          <p:nvPr/>
        </p:nvPicPr>
        <p:blipFill>
          <a:blip r:embed="rId3">
            <a:alphaModFix/>
          </a:blip>
          <a:stretch>
            <a:fillRect/>
          </a:stretch>
        </p:blipFill>
        <p:spPr>
          <a:xfrm>
            <a:off x="273527" y="1346525"/>
            <a:ext cx="8736898" cy="28790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79"/>
          <p:cNvSpPr txBox="1">
            <a:spLocks noGrp="1"/>
          </p:cNvSpPr>
          <p:nvPr>
            <p:ph type="title"/>
          </p:nvPr>
        </p:nvSpPr>
        <p:spPr>
          <a:xfrm>
            <a:off x="235525" y="487750"/>
            <a:ext cx="7512300" cy="4761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t>Donor breakdown by donor size</a:t>
            </a:r>
            <a:endParaRPr/>
          </a:p>
        </p:txBody>
      </p:sp>
      <p:pic>
        <p:nvPicPr>
          <p:cNvPr id="633" name="Google Shape;633;p79"/>
          <p:cNvPicPr preferRelativeResize="0"/>
          <p:nvPr/>
        </p:nvPicPr>
        <p:blipFill>
          <a:blip r:embed="rId3">
            <a:alphaModFix/>
          </a:blip>
          <a:stretch>
            <a:fillRect/>
          </a:stretch>
        </p:blipFill>
        <p:spPr>
          <a:xfrm>
            <a:off x="154875" y="1278800"/>
            <a:ext cx="8834250" cy="301059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8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How To Get Started</a:t>
            </a:r>
            <a:endParaRPr b="0"/>
          </a:p>
        </p:txBody>
      </p:sp>
      <p:sp>
        <p:nvSpPr>
          <p:cNvPr id="639" name="Google Shape;639;p8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1"/>
          <p:cNvSpPr txBox="1">
            <a:spLocks noGrp="1"/>
          </p:cNvSpPr>
          <p:nvPr>
            <p:ph type="sldNum" idx="12"/>
          </p:nvPr>
        </p:nvSpPr>
        <p:spPr>
          <a:xfrm>
            <a:off x="4937760" y="3587591"/>
            <a:ext cx="1577100" cy="192900"/>
          </a:xfrm>
          <a:prstGeom prst="rect">
            <a:avLst/>
          </a:prstGeom>
        </p:spPr>
        <p:txBody>
          <a:bodyPr spcFirstLastPara="1" wrap="square" lIns="0" tIns="0" rIns="0" bIns="0" anchor="t" anchorCtr="0">
            <a:noAutofit/>
          </a:bodyPr>
          <a:lstStyle/>
          <a:p>
            <a:pPr marL="0" lvl="0" indent="0" algn="r" rtl="0">
              <a:spcBef>
                <a:spcPts val="0"/>
              </a:spcBef>
              <a:spcAft>
                <a:spcPts val="0"/>
              </a:spcAft>
              <a:buClr>
                <a:srgbClr val="000000"/>
              </a:buClr>
              <a:buSzPts val="900"/>
              <a:buFont typeface="Arial"/>
              <a:buNone/>
            </a:pPr>
            <a:fld id="{00000000-1234-1234-1234-123412341234}" type="slidenum">
              <a:rPr lang="en"/>
              <a:t>26</a:t>
            </a:fld>
            <a:endParaRPr>
              <a:solidFill>
                <a:srgbClr val="202F64"/>
              </a:solidFill>
            </a:endParaRPr>
          </a:p>
        </p:txBody>
      </p:sp>
      <p:sp>
        <p:nvSpPr>
          <p:cNvPr id="645" name="Google Shape;645;p81"/>
          <p:cNvSpPr/>
          <p:nvPr/>
        </p:nvSpPr>
        <p:spPr>
          <a:xfrm>
            <a:off x="385750" y="1532100"/>
            <a:ext cx="1566000" cy="3084300"/>
          </a:xfrm>
          <a:prstGeom prst="rect">
            <a:avLst/>
          </a:prstGeom>
          <a:noFill/>
          <a:ln w="9525"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900">
              <a:solidFill>
                <a:schemeClr val="dk1"/>
              </a:solidFill>
              <a:latin typeface="Montserrat"/>
              <a:ea typeface="Montserrat"/>
              <a:cs typeface="Montserrat"/>
              <a:sym typeface="Montserrat"/>
            </a:endParaRPr>
          </a:p>
        </p:txBody>
      </p:sp>
      <p:sp>
        <p:nvSpPr>
          <p:cNvPr id="646" name="Google Shape;646;p81"/>
          <p:cNvSpPr/>
          <p:nvPr/>
        </p:nvSpPr>
        <p:spPr>
          <a:xfrm>
            <a:off x="2099538" y="1532100"/>
            <a:ext cx="1566000" cy="3084300"/>
          </a:xfrm>
          <a:prstGeom prst="rect">
            <a:avLst/>
          </a:prstGeom>
          <a:noFill/>
          <a:ln w="9525"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1"/>
          <p:cNvSpPr/>
          <p:nvPr/>
        </p:nvSpPr>
        <p:spPr>
          <a:xfrm>
            <a:off x="3790113" y="1532100"/>
            <a:ext cx="1566000" cy="3084300"/>
          </a:xfrm>
          <a:prstGeom prst="rect">
            <a:avLst/>
          </a:prstGeom>
          <a:noFill/>
          <a:ln w="9525"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1"/>
          <p:cNvSpPr/>
          <p:nvPr/>
        </p:nvSpPr>
        <p:spPr>
          <a:xfrm>
            <a:off x="5503900" y="1532100"/>
            <a:ext cx="1566000" cy="3084300"/>
          </a:xfrm>
          <a:prstGeom prst="rect">
            <a:avLst/>
          </a:prstGeom>
          <a:noFill/>
          <a:ln w="9525"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1"/>
          <p:cNvSpPr/>
          <p:nvPr/>
        </p:nvSpPr>
        <p:spPr>
          <a:xfrm>
            <a:off x="7227225" y="1532100"/>
            <a:ext cx="1566000" cy="3084300"/>
          </a:xfrm>
          <a:prstGeom prst="rect">
            <a:avLst/>
          </a:prstGeom>
          <a:noFill/>
          <a:ln w="9525" cap="flat" cmpd="sng">
            <a:solidFill>
              <a:srgbClr val="E6E6E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1"/>
          <p:cNvSpPr txBox="1"/>
          <p:nvPr/>
        </p:nvSpPr>
        <p:spPr>
          <a:xfrm>
            <a:off x="424600" y="2876700"/>
            <a:ext cx="1457400" cy="16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a:solidFill>
                  <a:schemeClr val="dk1"/>
                </a:solidFill>
                <a:latin typeface="Montserrat"/>
                <a:ea typeface="Montserrat"/>
                <a:cs typeface="Montserrat"/>
                <a:sym typeface="Montserrat"/>
              </a:rPr>
              <a:t>Leading organization(s) raises hand and defines campaign vision. What will success look like?</a:t>
            </a:r>
            <a:endParaRPr sz="90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dk1"/>
                </a:solidFill>
                <a:latin typeface="Montserrat"/>
                <a:ea typeface="Montserrat"/>
                <a:cs typeface="Montserrat"/>
                <a:sym typeface="Montserrat"/>
              </a:rPr>
              <a:t>____</a:t>
            </a:r>
            <a:endParaRPr sz="90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dk1"/>
                </a:solidFill>
                <a:latin typeface="Montserrat"/>
                <a:ea typeface="Montserrat"/>
                <a:cs typeface="Montserrat"/>
                <a:sym typeface="Montserrat"/>
              </a:rPr>
              <a:t>Planning ideas, templates, attend convening meetings, introduction to network of leaders</a:t>
            </a:r>
            <a:endParaRPr sz="900">
              <a:solidFill>
                <a:schemeClr val="dk1"/>
              </a:solidFill>
              <a:latin typeface="Montserrat"/>
              <a:ea typeface="Montserrat"/>
              <a:cs typeface="Montserrat"/>
              <a:sym typeface="Montserrat"/>
            </a:endParaRPr>
          </a:p>
          <a:p>
            <a:pPr marL="0" lvl="0" indent="0" algn="l" rtl="0">
              <a:spcBef>
                <a:spcPts val="0"/>
              </a:spcBef>
              <a:spcAft>
                <a:spcPts val="0"/>
              </a:spcAft>
              <a:buNone/>
            </a:pPr>
            <a:endParaRPr sz="900">
              <a:solidFill>
                <a:schemeClr val="dk1"/>
              </a:solidFill>
              <a:latin typeface="Montserrat"/>
              <a:ea typeface="Montserrat"/>
              <a:cs typeface="Montserrat"/>
              <a:sym typeface="Montserrat"/>
            </a:endParaRPr>
          </a:p>
          <a:p>
            <a:pPr marL="0" lvl="0" indent="0" algn="ctr" rtl="0">
              <a:spcBef>
                <a:spcPts val="0"/>
              </a:spcBef>
              <a:spcAft>
                <a:spcPts val="0"/>
              </a:spcAft>
              <a:buNone/>
            </a:pPr>
            <a:endParaRPr sz="900">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900">
                <a:solidFill>
                  <a:schemeClr val="dk1"/>
                </a:solidFill>
                <a:latin typeface="Montserrat"/>
                <a:ea typeface="Montserrat"/>
                <a:cs typeface="Montserrat"/>
                <a:sym typeface="Montserrat"/>
              </a:rPr>
              <a:t> </a:t>
            </a:r>
            <a:endParaRPr sz="900">
              <a:solidFill>
                <a:schemeClr val="dk1"/>
              </a:solidFill>
              <a:latin typeface="Montserrat"/>
              <a:ea typeface="Montserrat"/>
              <a:cs typeface="Montserrat"/>
              <a:sym typeface="Montserrat"/>
            </a:endParaRPr>
          </a:p>
        </p:txBody>
      </p:sp>
      <p:grpSp>
        <p:nvGrpSpPr>
          <p:cNvPr id="651" name="Google Shape;651;p81"/>
          <p:cNvGrpSpPr/>
          <p:nvPr/>
        </p:nvGrpSpPr>
        <p:grpSpPr>
          <a:xfrm>
            <a:off x="393100" y="2179725"/>
            <a:ext cx="1520400" cy="621000"/>
            <a:chOff x="316900" y="2179725"/>
            <a:chExt cx="1520400" cy="621000"/>
          </a:xfrm>
        </p:grpSpPr>
        <p:sp>
          <p:nvSpPr>
            <p:cNvPr id="652" name="Google Shape;652;p81"/>
            <p:cNvSpPr txBox="1"/>
            <p:nvPr/>
          </p:nvSpPr>
          <p:spPr>
            <a:xfrm>
              <a:off x="316900" y="2179725"/>
              <a:ext cx="1520400" cy="5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a:solidFill>
                    <a:srgbClr val="33477D"/>
                  </a:solidFill>
                  <a:latin typeface="Montserrat"/>
                  <a:ea typeface="Montserrat"/>
                  <a:cs typeface="Montserrat"/>
                  <a:sym typeface="Montserrat"/>
                </a:rPr>
                <a:t>Organize core lead &amp; vision</a:t>
              </a:r>
              <a:endParaRPr sz="1400" b="1">
                <a:solidFill>
                  <a:srgbClr val="33477D"/>
                </a:solidFill>
                <a:latin typeface="Montserrat"/>
                <a:ea typeface="Montserrat"/>
                <a:cs typeface="Montserrat"/>
                <a:sym typeface="Montserrat"/>
              </a:endParaRPr>
            </a:p>
            <a:p>
              <a:pPr marL="0" lvl="0" indent="0" algn="ctr" rtl="0">
                <a:spcBef>
                  <a:spcPts val="0"/>
                </a:spcBef>
                <a:spcAft>
                  <a:spcPts val="0"/>
                </a:spcAft>
                <a:buNone/>
              </a:pPr>
              <a:endParaRPr sz="1400" b="1">
                <a:solidFill>
                  <a:srgbClr val="33477D"/>
                </a:solidFill>
                <a:latin typeface="Montserrat"/>
                <a:ea typeface="Montserrat"/>
                <a:cs typeface="Montserrat"/>
                <a:sym typeface="Montserrat"/>
              </a:endParaRPr>
            </a:p>
          </p:txBody>
        </p:sp>
        <p:cxnSp>
          <p:nvCxnSpPr>
            <p:cNvPr id="653" name="Google Shape;653;p81"/>
            <p:cNvCxnSpPr/>
            <p:nvPr/>
          </p:nvCxnSpPr>
          <p:spPr>
            <a:xfrm>
              <a:off x="830050" y="2800725"/>
              <a:ext cx="494100" cy="0"/>
            </a:xfrm>
            <a:prstGeom prst="straightConnector1">
              <a:avLst/>
            </a:prstGeom>
            <a:noFill/>
            <a:ln w="19050" cap="flat" cmpd="sng">
              <a:solidFill>
                <a:srgbClr val="E6E6E6"/>
              </a:solidFill>
              <a:prstDash val="solid"/>
              <a:round/>
              <a:headEnd type="none" w="med" len="med"/>
              <a:tailEnd type="none" w="med" len="med"/>
            </a:ln>
          </p:spPr>
        </p:cxnSp>
      </p:grpSp>
      <p:sp>
        <p:nvSpPr>
          <p:cNvPr id="654" name="Google Shape;654;p81"/>
          <p:cNvSpPr txBox="1"/>
          <p:nvPr/>
        </p:nvSpPr>
        <p:spPr>
          <a:xfrm>
            <a:off x="2147531" y="2876663"/>
            <a:ext cx="1457400" cy="16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Identify all partners in ecosystem who might help develop, participate and/or amplify campaign</a:t>
            </a:r>
            <a:endParaRPr sz="900">
              <a:solidFill>
                <a:schemeClr val="dk1"/>
              </a:solidFill>
              <a:latin typeface="Montserrat"/>
              <a:ea typeface="Montserrat"/>
              <a:cs typeface="Montserrat"/>
              <a:sym typeface="Montserrat"/>
            </a:endParaRPr>
          </a:p>
          <a:p>
            <a:pPr marL="0" lvl="0" indent="0" algn="ctr" rtl="0">
              <a:spcBef>
                <a:spcPts val="0"/>
              </a:spcBef>
              <a:spcAft>
                <a:spcPts val="0"/>
              </a:spcAft>
              <a:buNone/>
            </a:pPr>
            <a:endParaRPr sz="900">
              <a:latin typeface="Montserrat"/>
              <a:ea typeface="Montserrat"/>
              <a:cs typeface="Montserrat"/>
              <a:sym typeface="Montserrat"/>
            </a:endParaRPr>
          </a:p>
          <a:p>
            <a:pPr marL="0" lvl="0" indent="0" algn="ctr" rtl="0">
              <a:spcBef>
                <a:spcPts val="0"/>
              </a:spcBef>
              <a:spcAft>
                <a:spcPts val="0"/>
              </a:spcAft>
              <a:buNone/>
            </a:pPr>
            <a:r>
              <a:rPr lang="en" sz="900">
                <a:solidFill>
                  <a:schemeClr val="dk1"/>
                </a:solidFill>
                <a:latin typeface="Montserrat"/>
                <a:ea typeface="Montserrat"/>
                <a:cs typeface="Montserrat"/>
                <a:sym typeface="Montserrat"/>
              </a:rPr>
              <a:t>____</a:t>
            </a:r>
            <a:endParaRPr sz="9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Identify any natural partners in the GT ecosystem, templates to engage audiences</a:t>
            </a:r>
            <a:endParaRPr sz="900">
              <a:solidFill>
                <a:schemeClr val="dk1"/>
              </a:solidFill>
              <a:latin typeface="Montserrat"/>
              <a:ea typeface="Montserrat"/>
              <a:cs typeface="Montserrat"/>
              <a:sym typeface="Montserrat"/>
            </a:endParaRPr>
          </a:p>
        </p:txBody>
      </p:sp>
      <p:sp>
        <p:nvSpPr>
          <p:cNvPr id="655" name="Google Shape;655;p81"/>
          <p:cNvSpPr txBox="1"/>
          <p:nvPr/>
        </p:nvSpPr>
        <p:spPr>
          <a:xfrm>
            <a:off x="3800681" y="2876700"/>
            <a:ext cx="1545900" cy="16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Identify main goals of campaign and calls to action for partners and givers. These will define strategies.</a:t>
            </a:r>
            <a:endParaRPr sz="900">
              <a:solidFill>
                <a:schemeClr val="dk1"/>
              </a:solidFill>
              <a:latin typeface="Montserrat"/>
              <a:ea typeface="Montserrat"/>
              <a:cs typeface="Montserrat"/>
              <a:sym typeface="Montserrat"/>
            </a:endParaRPr>
          </a:p>
          <a:p>
            <a:pPr marL="0" lvl="0" indent="0" algn="ctr" rtl="0">
              <a:spcBef>
                <a:spcPts val="0"/>
              </a:spcBef>
              <a:spcAft>
                <a:spcPts val="0"/>
              </a:spcAft>
              <a:buNone/>
            </a:pPr>
            <a:endParaRPr sz="900">
              <a:latin typeface="Montserrat"/>
              <a:ea typeface="Montserrat"/>
              <a:cs typeface="Montserrat"/>
              <a:sym typeface="Montserrat"/>
            </a:endParaRPr>
          </a:p>
          <a:p>
            <a:pPr marL="0" lvl="0" indent="0" algn="ctr" rtl="0">
              <a:spcBef>
                <a:spcPts val="0"/>
              </a:spcBef>
              <a:spcAft>
                <a:spcPts val="0"/>
              </a:spcAft>
              <a:buNone/>
            </a:pPr>
            <a:r>
              <a:rPr lang="en" sz="900">
                <a:solidFill>
                  <a:schemeClr val="dk1"/>
                </a:solidFill>
                <a:latin typeface="Montserrat"/>
                <a:ea typeface="Montserrat"/>
                <a:cs typeface="Montserrat"/>
                <a:sym typeface="Montserrat"/>
              </a:rPr>
              <a:t>____</a:t>
            </a:r>
            <a:endParaRPr sz="9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Planning support when necessary, sharing best practices</a:t>
            </a:r>
            <a:endParaRPr sz="900">
              <a:solidFill>
                <a:schemeClr val="dk1"/>
              </a:solidFill>
              <a:latin typeface="Montserrat"/>
              <a:ea typeface="Montserrat"/>
              <a:cs typeface="Montserrat"/>
              <a:sym typeface="Montserrat"/>
            </a:endParaRPr>
          </a:p>
        </p:txBody>
      </p:sp>
      <p:sp>
        <p:nvSpPr>
          <p:cNvPr id="656" name="Google Shape;656;p81"/>
          <p:cNvSpPr txBox="1"/>
          <p:nvPr/>
        </p:nvSpPr>
        <p:spPr>
          <a:xfrm>
            <a:off x="5523488" y="2876700"/>
            <a:ext cx="1520400" cy="160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Develop narrative, assets, unifying hashtag, shared “platform”; comm plan, outreach and train partners</a:t>
            </a:r>
            <a:endParaRPr sz="9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800"/>
              <a:buFont typeface="Arial"/>
              <a:buNone/>
            </a:pPr>
            <a:endParaRPr sz="9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________</a:t>
            </a:r>
            <a:endParaRPr sz="9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Share templates and examples, co-present at trainings </a:t>
            </a:r>
            <a:endParaRPr sz="900">
              <a:solidFill>
                <a:schemeClr val="dk1"/>
              </a:solidFill>
              <a:latin typeface="Montserrat"/>
              <a:ea typeface="Montserrat"/>
              <a:cs typeface="Montserrat"/>
              <a:sym typeface="Montserrat"/>
            </a:endParaRPr>
          </a:p>
          <a:p>
            <a:pPr marL="0" lvl="0" indent="0" algn="ctr" rtl="0">
              <a:spcBef>
                <a:spcPts val="0"/>
              </a:spcBef>
              <a:spcAft>
                <a:spcPts val="0"/>
              </a:spcAft>
              <a:buNone/>
            </a:pPr>
            <a:endParaRPr sz="900">
              <a:latin typeface="Montserrat"/>
              <a:ea typeface="Montserrat"/>
              <a:cs typeface="Montserrat"/>
              <a:sym typeface="Montserrat"/>
            </a:endParaRPr>
          </a:p>
        </p:txBody>
      </p:sp>
      <p:sp>
        <p:nvSpPr>
          <p:cNvPr id="657" name="Google Shape;657;p81"/>
          <p:cNvSpPr txBox="1"/>
          <p:nvPr/>
        </p:nvSpPr>
        <p:spPr>
          <a:xfrm>
            <a:off x="7255088" y="2800650"/>
            <a:ext cx="1520400" cy="163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Engage campaign ambassadors, partners and execute comms strategy</a:t>
            </a:r>
            <a:endParaRPr sz="9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800"/>
              <a:buFont typeface="Arial"/>
              <a:buNone/>
            </a:pPr>
            <a:endParaRPr sz="9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800"/>
              <a:buFont typeface="Arial"/>
              <a:buNone/>
            </a:pPr>
            <a:endParaRPr sz="9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________</a:t>
            </a:r>
            <a:endParaRPr sz="900">
              <a:solidFill>
                <a:schemeClr val="dk1"/>
              </a:solidFill>
              <a:latin typeface="Montserrat"/>
              <a:ea typeface="Montserrat"/>
              <a:cs typeface="Montserrat"/>
              <a:sym typeface="Montserrat"/>
            </a:endParaRPr>
          </a:p>
          <a:p>
            <a:pPr marL="0" lvl="0" indent="0" algn="ctr" rtl="0">
              <a:spcBef>
                <a:spcPts val="0"/>
              </a:spcBef>
              <a:spcAft>
                <a:spcPts val="0"/>
              </a:spcAft>
              <a:buClr>
                <a:schemeClr val="dk1"/>
              </a:buClr>
              <a:buSzPts val="800"/>
              <a:buFont typeface="Arial"/>
              <a:buNone/>
            </a:pPr>
            <a:r>
              <a:rPr lang="en" sz="900">
                <a:solidFill>
                  <a:schemeClr val="dk1"/>
                </a:solidFill>
                <a:latin typeface="Montserrat"/>
                <a:ea typeface="Montserrat"/>
                <a:cs typeface="Montserrat"/>
                <a:sym typeface="Montserrat"/>
              </a:rPr>
              <a:t>Utilize GT social channels inclusion in press outreach, share campaign w/ all GT leader network</a:t>
            </a:r>
            <a:endParaRPr sz="900">
              <a:solidFill>
                <a:schemeClr val="dk1"/>
              </a:solidFill>
              <a:latin typeface="Montserrat"/>
              <a:ea typeface="Montserrat"/>
              <a:cs typeface="Montserrat"/>
              <a:sym typeface="Montserrat"/>
            </a:endParaRPr>
          </a:p>
          <a:p>
            <a:pPr marL="0" lvl="0" indent="0" algn="ctr" rtl="0">
              <a:spcBef>
                <a:spcPts val="0"/>
              </a:spcBef>
              <a:spcAft>
                <a:spcPts val="0"/>
              </a:spcAft>
              <a:buNone/>
            </a:pPr>
            <a:endParaRPr sz="900">
              <a:latin typeface="Montserrat"/>
              <a:ea typeface="Montserrat"/>
              <a:cs typeface="Montserrat"/>
              <a:sym typeface="Montserrat"/>
            </a:endParaRPr>
          </a:p>
        </p:txBody>
      </p:sp>
      <p:sp>
        <p:nvSpPr>
          <p:cNvPr id="658" name="Google Shape;658;p81"/>
          <p:cNvSpPr txBox="1"/>
          <p:nvPr/>
        </p:nvSpPr>
        <p:spPr>
          <a:xfrm>
            <a:off x="7271748" y="2179671"/>
            <a:ext cx="15204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a:solidFill>
                  <a:srgbClr val="33477D"/>
                </a:solidFill>
                <a:latin typeface="Montserrat"/>
                <a:ea typeface="Montserrat"/>
                <a:cs typeface="Montserrat"/>
                <a:sym typeface="Montserrat"/>
              </a:rPr>
              <a:t>Launch and promote</a:t>
            </a:r>
            <a:endParaRPr sz="1400" b="1">
              <a:solidFill>
                <a:srgbClr val="33477D"/>
              </a:solidFill>
              <a:latin typeface="Montserrat"/>
              <a:ea typeface="Montserrat"/>
              <a:cs typeface="Montserrat"/>
              <a:sym typeface="Montserrat"/>
            </a:endParaRPr>
          </a:p>
        </p:txBody>
      </p:sp>
      <p:cxnSp>
        <p:nvCxnSpPr>
          <p:cNvPr id="659" name="Google Shape;659;p81"/>
          <p:cNvCxnSpPr/>
          <p:nvPr/>
        </p:nvCxnSpPr>
        <p:spPr>
          <a:xfrm>
            <a:off x="7784895" y="2800654"/>
            <a:ext cx="494100" cy="0"/>
          </a:xfrm>
          <a:prstGeom prst="straightConnector1">
            <a:avLst/>
          </a:prstGeom>
          <a:noFill/>
          <a:ln w="19050" cap="flat" cmpd="sng">
            <a:solidFill>
              <a:srgbClr val="E6E6E6"/>
            </a:solidFill>
            <a:prstDash val="solid"/>
            <a:round/>
            <a:headEnd type="none" w="med" len="med"/>
            <a:tailEnd type="none" w="med" len="med"/>
          </a:ln>
        </p:spPr>
      </p:cxnSp>
      <p:sp>
        <p:nvSpPr>
          <p:cNvPr id="660" name="Google Shape;660;p81"/>
          <p:cNvSpPr txBox="1"/>
          <p:nvPr/>
        </p:nvSpPr>
        <p:spPr>
          <a:xfrm>
            <a:off x="5536155" y="2179671"/>
            <a:ext cx="15204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00"/>
              <a:buFont typeface="Arial"/>
              <a:buNone/>
            </a:pPr>
            <a:r>
              <a:rPr lang="en" sz="1400" b="1">
                <a:solidFill>
                  <a:srgbClr val="33477D"/>
                </a:solidFill>
                <a:latin typeface="Montserrat"/>
                <a:ea typeface="Montserrat"/>
                <a:cs typeface="Montserrat"/>
                <a:sym typeface="Montserrat"/>
              </a:rPr>
              <a:t>Design your campaign</a:t>
            </a:r>
            <a:endParaRPr sz="1400" b="1">
              <a:solidFill>
                <a:srgbClr val="33477D"/>
              </a:solidFill>
              <a:latin typeface="Montserrat"/>
              <a:ea typeface="Montserrat"/>
              <a:cs typeface="Montserrat"/>
              <a:sym typeface="Montserrat"/>
            </a:endParaRPr>
          </a:p>
          <a:p>
            <a:pPr marL="0" lvl="0" indent="0" algn="ctr" rtl="0">
              <a:spcBef>
                <a:spcPts val="0"/>
              </a:spcBef>
              <a:spcAft>
                <a:spcPts val="0"/>
              </a:spcAft>
              <a:buNone/>
            </a:pPr>
            <a:endParaRPr sz="1400" b="1">
              <a:solidFill>
                <a:srgbClr val="33477D"/>
              </a:solidFill>
              <a:latin typeface="Montserrat"/>
              <a:ea typeface="Montserrat"/>
              <a:cs typeface="Montserrat"/>
              <a:sym typeface="Montserrat"/>
            </a:endParaRPr>
          </a:p>
        </p:txBody>
      </p:sp>
      <p:cxnSp>
        <p:nvCxnSpPr>
          <p:cNvPr id="661" name="Google Shape;661;p81"/>
          <p:cNvCxnSpPr/>
          <p:nvPr/>
        </p:nvCxnSpPr>
        <p:spPr>
          <a:xfrm>
            <a:off x="6044623" y="2800654"/>
            <a:ext cx="494100" cy="0"/>
          </a:xfrm>
          <a:prstGeom prst="straightConnector1">
            <a:avLst/>
          </a:prstGeom>
          <a:noFill/>
          <a:ln w="19050" cap="flat" cmpd="sng">
            <a:solidFill>
              <a:srgbClr val="E6E6E6"/>
            </a:solidFill>
            <a:prstDash val="solid"/>
            <a:round/>
            <a:headEnd type="none" w="med" len="med"/>
            <a:tailEnd type="none" w="med" len="med"/>
          </a:ln>
        </p:spPr>
      </p:cxnSp>
      <p:sp>
        <p:nvSpPr>
          <p:cNvPr id="662" name="Google Shape;662;p81"/>
          <p:cNvSpPr txBox="1"/>
          <p:nvPr/>
        </p:nvSpPr>
        <p:spPr>
          <a:xfrm>
            <a:off x="3813323" y="2179671"/>
            <a:ext cx="15204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a:solidFill>
                  <a:srgbClr val="33477D"/>
                </a:solidFill>
                <a:latin typeface="Montserrat"/>
                <a:ea typeface="Montserrat"/>
                <a:cs typeface="Montserrat"/>
                <a:sym typeface="Montserrat"/>
              </a:rPr>
              <a:t>Align on goals</a:t>
            </a:r>
            <a:endParaRPr sz="1400" b="1">
              <a:solidFill>
                <a:srgbClr val="33477D"/>
              </a:solidFill>
              <a:latin typeface="Montserrat"/>
              <a:ea typeface="Montserrat"/>
              <a:cs typeface="Montserrat"/>
              <a:sym typeface="Montserrat"/>
            </a:endParaRPr>
          </a:p>
        </p:txBody>
      </p:sp>
      <p:cxnSp>
        <p:nvCxnSpPr>
          <p:cNvPr id="663" name="Google Shape;663;p81"/>
          <p:cNvCxnSpPr/>
          <p:nvPr/>
        </p:nvCxnSpPr>
        <p:spPr>
          <a:xfrm>
            <a:off x="4337670" y="2800654"/>
            <a:ext cx="494100" cy="0"/>
          </a:xfrm>
          <a:prstGeom prst="straightConnector1">
            <a:avLst/>
          </a:prstGeom>
          <a:noFill/>
          <a:ln w="19050" cap="flat" cmpd="sng">
            <a:solidFill>
              <a:srgbClr val="E6E6E6"/>
            </a:solidFill>
            <a:prstDash val="solid"/>
            <a:round/>
            <a:headEnd type="none" w="med" len="med"/>
            <a:tailEnd type="none" w="med" len="med"/>
          </a:ln>
        </p:spPr>
      </p:cxnSp>
      <p:sp>
        <p:nvSpPr>
          <p:cNvPr id="664" name="Google Shape;664;p81"/>
          <p:cNvSpPr txBox="1"/>
          <p:nvPr/>
        </p:nvSpPr>
        <p:spPr>
          <a:xfrm>
            <a:off x="2122361" y="2208227"/>
            <a:ext cx="1520400" cy="3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1">
                <a:solidFill>
                  <a:srgbClr val="33477D"/>
                </a:solidFill>
                <a:latin typeface="Montserrat"/>
                <a:ea typeface="Montserrat"/>
                <a:cs typeface="Montserrat"/>
                <a:sym typeface="Montserrat"/>
              </a:rPr>
              <a:t>Identify partners</a:t>
            </a:r>
            <a:endParaRPr sz="1400" b="1">
              <a:solidFill>
                <a:srgbClr val="33477D"/>
              </a:solidFill>
              <a:latin typeface="Montserrat"/>
              <a:ea typeface="Montserrat"/>
              <a:cs typeface="Montserrat"/>
              <a:sym typeface="Montserrat"/>
            </a:endParaRPr>
          </a:p>
        </p:txBody>
      </p:sp>
      <p:cxnSp>
        <p:nvCxnSpPr>
          <p:cNvPr id="665" name="Google Shape;665;p81"/>
          <p:cNvCxnSpPr/>
          <p:nvPr/>
        </p:nvCxnSpPr>
        <p:spPr>
          <a:xfrm>
            <a:off x="2629170" y="2800654"/>
            <a:ext cx="494100" cy="0"/>
          </a:xfrm>
          <a:prstGeom prst="straightConnector1">
            <a:avLst/>
          </a:prstGeom>
          <a:noFill/>
          <a:ln w="19050" cap="flat" cmpd="sng">
            <a:solidFill>
              <a:srgbClr val="E6E6E6"/>
            </a:solidFill>
            <a:prstDash val="solid"/>
            <a:round/>
            <a:headEnd type="none" w="med" len="med"/>
            <a:tailEnd type="none" w="med" len="med"/>
          </a:ln>
        </p:spPr>
      </p:cxnSp>
      <p:cxnSp>
        <p:nvCxnSpPr>
          <p:cNvPr id="666" name="Google Shape;666;p81"/>
          <p:cNvCxnSpPr/>
          <p:nvPr/>
        </p:nvCxnSpPr>
        <p:spPr>
          <a:xfrm>
            <a:off x="1790100" y="1652700"/>
            <a:ext cx="474000" cy="0"/>
          </a:xfrm>
          <a:prstGeom prst="straightConnector1">
            <a:avLst/>
          </a:prstGeom>
          <a:noFill/>
          <a:ln w="9525" cap="flat" cmpd="sng">
            <a:solidFill>
              <a:srgbClr val="33477D"/>
            </a:solidFill>
            <a:prstDash val="solid"/>
            <a:round/>
            <a:headEnd type="none" w="med" len="med"/>
            <a:tailEnd type="triangle" w="med" len="med"/>
          </a:ln>
        </p:spPr>
      </p:cxnSp>
      <p:cxnSp>
        <p:nvCxnSpPr>
          <p:cNvPr id="667" name="Google Shape;667;p81"/>
          <p:cNvCxnSpPr/>
          <p:nvPr/>
        </p:nvCxnSpPr>
        <p:spPr>
          <a:xfrm>
            <a:off x="3490825" y="1652700"/>
            <a:ext cx="474000" cy="0"/>
          </a:xfrm>
          <a:prstGeom prst="straightConnector1">
            <a:avLst/>
          </a:prstGeom>
          <a:noFill/>
          <a:ln w="9525" cap="flat" cmpd="sng">
            <a:solidFill>
              <a:srgbClr val="33477D"/>
            </a:solidFill>
            <a:prstDash val="solid"/>
            <a:round/>
            <a:headEnd type="none" w="med" len="med"/>
            <a:tailEnd type="triangle" w="med" len="med"/>
          </a:ln>
        </p:spPr>
      </p:cxnSp>
      <p:cxnSp>
        <p:nvCxnSpPr>
          <p:cNvPr id="668" name="Google Shape;668;p81"/>
          <p:cNvCxnSpPr/>
          <p:nvPr/>
        </p:nvCxnSpPr>
        <p:spPr>
          <a:xfrm>
            <a:off x="5209388" y="1652700"/>
            <a:ext cx="474000" cy="0"/>
          </a:xfrm>
          <a:prstGeom prst="straightConnector1">
            <a:avLst/>
          </a:prstGeom>
          <a:noFill/>
          <a:ln w="9525" cap="flat" cmpd="sng">
            <a:solidFill>
              <a:srgbClr val="33477D"/>
            </a:solidFill>
            <a:prstDash val="solid"/>
            <a:round/>
            <a:headEnd type="none" w="med" len="med"/>
            <a:tailEnd type="triangle" w="med" len="med"/>
          </a:ln>
        </p:spPr>
      </p:cxnSp>
      <p:cxnSp>
        <p:nvCxnSpPr>
          <p:cNvPr id="669" name="Google Shape;669;p81"/>
          <p:cNvCxnSpPr/>
          <p:nvPr/>
        </p:nvCxnSpPr>
        <p:spPr>
          <a:xfrm>
            <a:off x="6927963" y="1652700"/>
            <a:ext cx="474000" cy="0"/>
          </a:xfrm>
          <a:prstGeom prst="straightConnector1">
            <a:avLst/>
          </a:prstGeom>
          <a:noFill/>
          <a:ln w="9525" cap="flat" cmpd="sng">
            <a:solidFill>
              <a:srgbClr val="33477D"/>
            </a:solidFill>
            <a:prstDash val="solid"/>
            <a:round/>
            <a:headEnd type="none" w="med" len="med"/>
            <a:tailEnd type="triangle" w="med" len="med"/>
          </a:ln>
        </p:spPr>
      </p:cxnSp>
      <p:grpSp>
        <p:nvGrpSpPr>
          <p:cNvPr id="670" name="Google Shape;670;p81"/>
          <p:cNvGrpSpPr/>
          <p:nvPr/>
        </p:nvGrpSpPr>
        <p:grpSpPr>
          <a:xfrm>
            <a:off x="677650" y="1161600"/>
            <a:ext cx="982200" cy="982200"/>
            <a:chOff x="677650" y="1161600"/>
            <a:chExt cx="982200" cy="982200"/>
          </a:xfrm>
        </p:grpSpPr>
        <p:sp>
          <p:nvSpPr>
            <p:cNvPr id="671" name="Google Shape;671;p81"/>
            <p:cNvSpPr/>
            <p:nvPr/>
          </p:nvSpPr>
          <p:spPr>
            <a:xfrm>
              <a:off x="677650" y="1161600"/>
              <a:ext cx="982200" cy="982200"/>
            </a:xfrm>
            <a:prstGeom prst="ellipse">
              <a:avLst/>
            </a:prstGeom>
            <a:solidFill>
              <a:srgbClr val="0B163D">
                <a:alpha val="50279"/>
              </a:srgbClr>
            </a:solidFill>
            <a:ln w="9525" cap="flat" cmpd="sng">
              <a:solidFill>
                <a:srgbClr val="E6E6E6"/>
              </a:solidFill>
              <a:prstDash val="solid"/>
              <a:round/>
              <a:headEnd type="none" w="sm" len="sm"/>
              <a:tailEnd type="none" w="sm" len="sm"/>
            </a:ln>
            <a:effectLst>
              <a:outerShdw blurRad="57150" dist="19050" dir="5400000" algn="bl" rotWithShape="0">
                <a:srgbClr val="888888">
                  <a:alpha val="50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1"/>
            <p:cNvSpPr/>
            <p:nvPr/>
          </p:nvSpPr>
          <p:spPr>
            <a:xfrm>
              <a:off x="838600" y="1322550"/>
              <a:ext cx="660300" cy="660300"/>
            </a:xfrm>
            <a:prstGeom prst="ellipse">
              <a:avLst/>
            </a:prstGeom>
            <a:solidFill>
              <a:srgbClr val="0B163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solidFill>
                    <a:srgbClr val="FFFFFF"/>
                  </a:solidFill>
                  <a:latin typeface="Montserrat"/>
                  <a:ea typeface="Montserrat"/>
                  <a:cs typeface="Montserrat"/>
                  <a:sym typeface="Montserrat"/>
                </a:rPr>
                <a:t>1</a:t>
              </a:r>
              <a:endParaRPr sz="2700" b="1">
                <a:solidFill>
                  <a:srgbClr val="FFFFFF"/>
                </a:solidFill>
                <a:latin typeface="Montserrat"/>
                <a:ea typeface="Montserrat"/>
                <a:cs typeface="Montserrat"/>
                <a:sym typeface="Montserrat"/>
              </a:endParaRPr>
            </a:p>
          </p:txBody>
        </p:sp>
      </p:grpSp>
      <p:grpSp>
        <p:nvGrpSpPr>
          <p:cNvPr id="673" name="Google Shape;673;p81"/>
          <p:cNvGrpSpPr/>
          <p:nvPr/>
        </p:nvGrpSpPr>
        <p:grpSpPr>
          <a:xfrm>
            <a:off x="2386363" y="1161600"/>
            <a:ext cx="982200" cy="982200"/>
            <a:chOff x="677650" y="1161600"/>
            <a:chExt cx="982200" cy="982200"/>
          </a:xfrm>
        </p:grpSpPr>
        <p:sp>
          <p:nvSpPr>
            <p:cNvPr id="674" name="Google Shape;674;p81"/>
            <p:cNvSpPr/>
            <p:nvPr/>
          </p:nvSpPr>
          <p:spPr>
            <a:xfrm>
              <a:off x="677650" y="1161600"/>
              <a:ext cx="982200" cy="982200"/>
            </a:xfrm>
            <a:prstGeom prst="ellipse">
              <a:avLst/>
            </a:prstGeom>
            <a:solidFill>
              <a:srgbClr val="33477D">
                <a:alpha val="54750"/>
              </a:srgbClr>
            </a:solidFill>
            <a:ln w="9525" cap="flat" cmpd="sng">
              <a:solidFill>
                <a:srgbClr val="E6E6E6"/>
              </a:solidFill>
              <a:prstDash val="solid"/>
              <a:round/>
              <a:headEnd type="none" w="sm" len="sm"/>
              <a:tailEnd type="none" w="sm" len="sm"/>
            </a:ln>
            <a:effectLst>
              <a:outerShdw blurRad="57150" dist="19050" dir="5400000" algn="bl" rotWithShape="0">
                <a:srgbClr val="888888">
                  <a:alpha val="50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1"/>
            <p:cNvSpPr/>
            <p:nvPr/>
          </p:nvSpPr>
          <p:spPr>
            <a:xfrm>
              <a:off x="838600" y="1322550"/>
              <a:ext cx="660300" cy="660300"/>
            </a:xfrm>
            <a:prstGeom prst="ellipse">
              <a:avLst/>
            </a:prstGeom>
            <a:solidFill>
              <a:srgbClr val="33477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solidFill>
                    <a:srgbClr val="FFFFFF"/>
                  </a:solidFill>
                  <a:latin typeface="Montserrat"/>
                  <a:ea typeface="Montserrat"/>
                  <a:cs typeface="Montserrat"/>
                  <a:sym typeface="Montserrat"/>
                </a:rPr>
                <a:t>2</a:t>
              </a:r>
              <a:endParaRPr sz="2700" b="1">
                <a:solidFill>
                  <a:srgbClr val="FFFFFF"/>
                </a:solidFill>
                <a:latin typeface="Montserrat"/>
                <a:ea typeface="Montserrat"/>
                <a:cs typeface="Montserrat"/>
                <a:sym typeface="Montserrat"/>
              </a:endParaRPr>
            </a:p>
          </p:txBody>
        </p:sp>
      </p:grpSp>
      <p:grpSp>
        <p:nvGrpSpPr>
          <p:cNvPr id="676" name="Google Shape;676;p81"/>
          <p:cNvGrpSpPr/>
          <p:nvPr/>
        </p:nvGrpSpPr>
        <p:grpSpPr>
          <a:xfrm>
            <a:off x="4100938" y="1161600"/>
            <a:ext cx="982200" cy="982200"/>
            <a:chOff x="677650" y="1161600"/>
            <a:chExt cx="982200" cy="982200"/>
          </a:xfrm>
        </p:grpSpPr>
        <p:sp>
          <p:nvSpPr>
            <p:cNvPr id="677" name="Google Shape;677;p81"/>
            <p:cNvSpPr/>
            <p:nvPr/>
          </p:nvSpPr>
          <p:spPr>
            <a:xfrm>
              <a:off x="677650" y="1161600"/>
              <a:ext cx="982200" cy="982200"/>
            </a:xfrm>
            <a:prstGeom prst="ellipse">
              <a:avLst/>
            </a:prstGeom>
            <a:solidFill>
              <a:srgbClr val="0BB8C6">
                <a:alpha val="50840"/>
              </a:srgbClr>
            </a:solidFill>
            <a:ln w="9525" cap="flat" cmpd="sng">
              <a:solidFill>
                <a:srgbClr val="E6E6E6"/>
              </a:solidFill>
              <a:prstDash val="solid"/>
              <a:round/>
              <a:headEnd type="none" w="sm" len="sm"/>
              <a:tailEnd type="none" w="sm" len="sm"/>
            </a:ln>
            <a:effectLst>
              <a:outerShdw blurRad="57150" dist="19050" dir="5400000" algn="bl" rotWithShape="0">
                <a:srgbClr val="888888">
                  <a:alpha val="50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1"/>
            <p:cNvSpPr/>
            <p:nvPr/>
          </p:nvSpPr>
          <p:spPr>
            <a:xfrm>
              <a:off x="838600" y="1322550"/>
              <a:ext cx="660300" cy="660300"/>
            </a:xfrm>
            <a:prstGeom prst="ellipse">
              <a:avLst/>
            </a:prstGeom>
            <a:solidFill>
              <a:srgbClr val="0BB8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solidFill>
                    <a:srgbClr val="FFFFFF"/>
                  </a:solidFill>
                  <a:latin typeface="Montserrat"/>
                  <a:ea typeface="Montserrat"/>
                  <a:cs typeface="Montserrat"/>
                  <a:sym typeface="Montserrat"/>
                </a:rPr>
                <a:t>3</a:t>
              </a:r>
              <a:endParaRPr sz="2700" b="1">
                <a:solidFill>
                  <a:srgbClr val="FFFFFF"/>
                </a:solidFill>
                <a:latin typeface="Montserrat"/>
                <a:ea typeface="Montserrat"/>
                <a:cs typeface="Montserrat"/>
                <a:sym typeface="Montserrat"/>
              </a:endParaRPr>
            </a:p>
          </p:txBody>
        </p:sp>
      </p:grpSp>
      <p:grpSp>
        <p:nvGrpSpPr>
          <p:cNvPr id="679" name="Google Shape;679;p81"/>
          <p:cNvGrpSpPr/>
          <p:nvPr/>
        </p:nvGrpSpPr>
        <p:grpSpPr>
          <a:xfrm>
            <a:off x="5809650" y="1161600"/>
            <a:ext cx="982200" cy="982200"/>
            <a:chOff x="677650" y="1161600"/>
            <a:chExt cx="982200" cy="982200"/>
          </a:xfrm>
        </p:grpSpPr>
        <p:sp>
          <p:nvSpPr>
            <p:cNvPr id="680" name="Google Shape;680;p81"/>
            <p:cNvSpPr/>
            <p:nvPr/>
          </p:nvSpPr>
          <p:spPr>
            <a:xfrm>
              <a:off x="677650" y="1161600"/>
              <a:ext cx="982200" cy="982200"/>
            </a:xfrm>
            <a:prstGeom prst="ellipse">
              <a:avLst/>
            </a:prstGeom>
            <a:solidFill>
              <a:srgbClr val="92CD4D">
                <a:alpha val="50279"/>
              </a:srgbClr>
            </a:solidFill>
            <a:ln w="9525" cap="flat" cmpd="sng">
              <a:solidFill>
                <a:srgbClr val="E6E6E6"/>
              </a:solidFill>
              <a:prstDash val="solid"/>
              <a:round/>
              <a:headEnd type="none" w="sm" len="sm"/>
              <a:tailEnd type="none" w="sm" len="sm"/>
            </a:ln>
            <a:effectLst>
              <a:outerShdw blurRad="57150" dist="19050" dir="5400000" algn="bl" rotWithShape="0">
                <a:srgbClr val="888888">
                  <a:alpha val="50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1"/>
            <p:cNvSpPr/>
            <p:nvPr/>
          </p:nvSpPr>
          <p:spPr>
            <a:xfrm>
              <a:off x="838600" y="1322550"/>
              <a:ext cx="660300" cy="660300"/>
            </a:xfrm>
            <a:prstGeom prst="ellipse">
              <a:avLst/>
            </a:prstGeom>
            <a:solidFill>
              <a:srgbClr val="92CD4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solidFill>
                    <a:srgbClr val="FFFFFF"/>
                  </a:solidFill>
                  <a:latin typeface="Montserrat"/>
                  <a:ea typeface="Montserrat"/>
                  <a:cs typeface="Montserrat"/>
                  <a:sym typeface="Montserrat"/>
                </a:rPr>
                <a:t>4</a:t>
              </a:r>
              <a:endParaRPr sz="2700" b="1">
                <a:solidFill>
                  <a:srgbClr val="FFFFFF"/>
                </a:solidFill>
                <a:latin typeface="Montserrat"/>
                <a:ea typeface="Montserrat"/>
                <a:cs typeface="Montserrat"/>
                <a:sym typeface="Montserrat"/>
              </a:endParaRPr>
            </a:p>
          </p:txBody>
        </p:sp>
      </p:grpSp>
      <p:grpSp>
        <p:nvGrpSpPr>
          <p:cNvPr id="682" name="Google Shape;682;p81"/>
          <p:cNvGrpSpPr/>
          <p:nvPr/>
        </p:nvGrpSpPr>
        <p:grpSpPr>
          <a:xfrm>
            <a:off x="7503322" y="1161600"/>
            <a:ext cx="982200" cy="982200"/>
            <a:chOff x="677650" y="1161600"/>
            <a:chExt cx="982200" cy="982200"/>
          </a:xfrm>
        </p:grpSpPr>
        <p:sp>
          <p:nvSpPr>
            <p:cNvPr id="683" name="Google Shape;683;p81"/>
            <p:cNvSpPr/>
            <p:nvPr/>
          </p:nvSpPr>
          <p:spPr>
            <a:xfrm>
              <a:off x="677650" y="1161600"/>
              <a:ext cx="982200" cy="982200"/>
            </a:xfrm>
            <a:prstGeom prst="ellipse">
              <a:avLst/>
            </a:prstGeom>
            <a:solidFill>
              <a:srgbClr val="ED182E">
                <a:alpha val="50840"/>
              </a:srgbClr>
            </a:solidFill>
            <a:ln w="9525" cap="flat" cmpd="sng">
              <a:solidFill>
                <a:srgbClr val="E6E6E6"/>
              </a:solidFill>
              <a:prstDash val="solid"/>
              <a:round/>
              <a:headEnd type="none" w="sm" len="sm"/>
              <a:tailEnd type="none" w="sm" len="sm"/>
            </a:ln>
            <a:effectLst>
              <a:outerShdw blurRad="57150" dist="19050" dir="5400000" algn="bl" rotWithShape="0">
                <a:srgbClr val="888888">
                  <a:alpha val="5099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1"/>
            <p:cNvSpPr/>
            <p:nvPr/>
          </p:nvSpPr>
          <p:spPr>
            <a:xfrm>
              <a:off x="838600" y="1322550"/>
              <a:ext cx="660300" cy="660300"/>
            </a:xfrm>
            <a:prstGeom prst="ellipse">
              <a:avLst/>
            </a:prstGeom>
            <a:solidFill>
              <a:srgbClr val="ED18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solidFill>
                    <a:srgbClr val="FFFFFF"/>
                  </a:solidFill>
                  <a:latin typeface="Montserrat"/>
                  <a:ea typeface="Montserrat"/>
                  <a:cs typeface="Montserrat"/>
                  <a:sym typeface="Montserrat"/>
                </a:rPr>
                <a:t>5</a:t>
              </a:r>
              <a:endParaRPr sz="2700" b="1">
                <a:solidFill>
                  <a:srgbClr val="FFFFFF"/>
                </a:solidFill>
                <a:latin typeface="Montserrat"/>
                <a:ea typeface="Montserrat"/>
                <a:cs typeface="Montserrat"/>
                <a:sym typeface="Montserrat"/>
              </a:endParaRPr>
            </a:p>
          </p:txBody>
        </p:sp>
      </p:grpSp>
      <p:sp>
        <p:nvSpPr>
          <p:cNvPr id="685" name="Google Shape;685;p81"/>
          <p:cNvSpPr txBox="1">
            <a:spLocks noGrp="1"/>
          </p:cNvSpPr>
          <p:nvPr>
            <p:ph type="title" idx="4294967295"/>
          </p:nvPr>
        </p:nvSpPr>
        <p:spPr>
          <a:xfrm>
            <a:off x="311700" y="4611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800"/>
              <a:buFont typeface="Arial"/>
              <a:buNone/>
            </a:pPr>
            <a:r>
              <a:rPr lang="en" sz="2400">
                <a:solidFill>
                  <a:srgbClr val="202F64"/>
                </a:solidFill>
              </a:rPr>
              <a:t>Steps to building a Giving Moment</a:t>
            </a:r>
            <a:endParaRPr sz="2400">
              <a:solidFill>
                <a:srgbClr val="202F64"/>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82"/>
          <p:cNvSpPr txBox="1"/>
          <p:nvPr/>
        </p:nvSpPr>
        <p:spPr>
          <a:xfrm>
            <a:off x="280575" y="344150"/>
            <a:ext cx="7929000" cy="83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33477D"/>
                </a:solidFill>
                <a:latin typeface="Montserrat"/>
                <a:ea typeface="Montserrat"/>
                <a:cs typeface="Montserrat"/>
                <a:sym typeface="Montserrat"/>
              </a:rPr>
              <a:t>The Outcomes</a:t>
            </a:r>
            <a:endParaRPr sz="1800" b="1">
              <a:solidFill>
                <a:srgbClr val="33477D"/>
              </a:solidFill>
              <a:latin typeface="Montserrat"/>
              <a:ea typeface="Montserrat"/>
              <a:cs typeface="Montserrat"/>
              <a:sym typeface="Montserrat"/>
            </a:endParaRPr>
          </a:p>
          <a:p>
            <a:pPr marL="0" lvl="0" indent="0" algn="l" rtl="0">
              <a:lnSpc>
                <a:spcPct val="115000"/>
              </a:lnSpc>
              <a:spcBef>
                <a:spcPts val="0"/>
              </a:spcBef>
              <a:spcAft>
                <a:spcPts val="0"/>
              </a:spcAft>
              <a:buNone/>
            </a:pPr>
            <a:r>
              <a:rPr lang="en" sz="1500">
                <a:solidFill>
                  <a:srgbClr val="12B1BD"/>
                </a:solidFill>
                <a:latin typeface="Montserrat"/>
                <a:ea typeface="Montserrat"/>
                <a:cs typeface="Montserrat"/>
                <a:sym typeface="Montserrat"/>
              </a:rPr>
              <a:t>Leading a GT Community-wide Campaign has helped Community Foundations: </a:t>
            </a:r>
            <a:endParaRPr>
              <a:solidFill>
                <a:srgbClr val="33477D"/>
              </a:solidFill>
              <a:latin typeface="Montserrat"/>
              <a:ea typeface="Montserrat"/>
              <a:cs typeface="Montserrat"/>
              <a:sym typeface="Montserrat"/>
            </a:endParaRPr>
          </a:p>
        </p:txBody>
      </p:sp>
      <p:sp>
        <p:nvSpPr>
          <p:cNvPr id="691" name="Google Shape;691;p82"/>
          <p:cNvSpPr txBox="1"/>
          <p:nvPr/>
        </p:nvSpPr>
        <p:spPr>
          <a:xfrm>
            <a:off x="309800" y="1251475"/>
            <a:ext cx="5585700" cy="320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Link their mission to a massive, trusted conversation about philanthropy and bring the wider community to the community foundation; </a:t>
            </a:r>
            <a:endParaRPr sz="13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0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Increase local nonprofits’ access to unrestricted funds;</a:t>
            </a:r>
            <a:endParaRPr sz="13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0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Build local nonprofits’ campaign capacities as well as foundation’s county affiliates; </a:t>
            </a:r>
            <a:endParaRPr sz="13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0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Alleviate year-end solicitation capacity challenges; </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0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Engage more people in the community in giving back, including those new to giving, families and young people;</a:t>
            </a:r>
            <a:endParaRPr sz="13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endParaRPr sz="1000" b="1">
              <a:solidFill>
                <a:schemeClr val="dk1"/>
              </a:solidFill>
              <a:latin typeface="Open Sans"/>
              <a:ea typeface="Open Sans"/>
              <a:cs typeface="Open Sans"/>
              <a:sym typeface="Open Sans"/>
            </a:endParaRPr>
          </a:p>
          <a:p>
            <a:pPr marL="0" marR="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Further build trust and relationships amongst local people, nonprofits, businesses, and their foundations.</a:t>
            </a:r>
            <a:endParaRPr sz="1300" b="1">
              <a:solidFill>
                <a:schemeClr val="dk1"/>
              </a:solidFill>
              <a:latin typeface="Open Sans"/>
              <a:ea typeface="Open Sans"/>
              <a:cs typeface="Open Sans"/>
              <a:sym typeface="Open Sans"/>
            </a:endParaRPr>
          </a:p>
        </p:txBody>
      </p:sp>
      <p:pic>
        <p:nvPicPr>
          <p:cNvPr id="692" name="Google Shape;692;p82"/>
          <p:cNvPicPr preferRelativeResize="0"/>
          <p:nvPr/>
        </p:nvPicPr>
        <p:blipFill>
          <a:blip r:embed="rId3">
            <a:alphaModFix/>
          </a:blip>
          <a:stretch>
            <a:fillRect/>
          </a:stretch>
        </p:blipFill>
        <p:spPr>
          <a:xfrm>
            <a:off x="5751297" y="1069831"/>
            <a:ext cx="3527306" cy="3561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96"/>
        <p:cNvGrpSpPr/>
        <p:nvPr/>
      </p:nvGrpSpPr>
      <p:grpSpPr>
        <a:xfrm>
          <a:off x="0" y="0"/>
          <a:ext cx="0" cy="0"/>
          <a:chOff x="0" y="0"/>
          <a:chExt cx="0" cy="0"/>
        </a:xfrm>
      </p:grpSpPr>
      <p:sp>
        <p:nvSpPr>
          <p:cNvPr id="697" name="Google Shape;697;p8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When community shapes the campaign, more people show up for it.</a:t>
            </a:r>
            <a:endParaRPr/>
          </a:p>
        </p:txBody>
      </p:sp>
      <p:pic>
        <p:nvPicPr>
          <p:cNvPr id="698" name="Google Shape;698;p83" title="Untitled design (28).png"/>
          <p:cNvPicPr preferRelativeResize="0"/>
          <p:nvPr/>
        </p:nvPicPr>
        <p:blipFill>
          <a:blip r:embed="rId3">
            <a:alphaModFix/>
          </a:blip>
          <a:stretch>
            <a:fillRect/>
          </a:stretch>
        </p:blipFill>
        <p:spPr>
          <a:xfrm>
            <a:off x="5446801" y="259325"/>
            <a:ext cx="3697202" cy="4929623"/>
          </a:xfrm>
          <a:prstGeom prst="rect">
            <a:avLst/>
          </a:prstGeom>
          <a:noFill/>
          <a:ln>
            <a:noFill/>
          </a:ln>
        </p:spPr>
      </p:pic>
      <p:pic>
        <p:nvPicPr>
          <p:cNvPr id="699" name="Google Shape;699;p83" descr="Couple gardening together flat vector illustration. African american farmers planting flowers cartoon characters with outline. Man and woman cultivating crops. Plant nursery spring works concept (Provided by Getty Images)"/>
          <p:cNvPicPr preferRelativeResize="0"/>
          <p:nvPr/>
        </p:nvPicPr>
        <p:blipFill>
          <a:blip r:embed="rId4">
            <a:alphaModFix/>
          </a:blip>
          <a:stretch>
            <a:fillRect/>
          </a:stretch>
        </p:blipFill>
        <p:spPr>
          <a:xfrm>
            <a:off x="1493625" y="3794824"/>
            <a:ext cx="2821299" cy="1348675"/>
          </a:xfrm>
          <a:prstGeom prst="rect">
            <a:avLst/>
          </a:prstGeom>
          <a:noFill/>
          <a:ln>
            <a:noFill/>
          </a:ln>
        </p:spPr>
      </p:pic>
      <p:pic>
        <p:nvPicPr>
          <p:cNvPr id="700" name="Google Shape;700;p83" descr="Happy volunteers cleaning city park from garbage (Provided by Getty Images)"/>
          <p:cNvPicPr preferRelativeResize="0"/>
          <p:nvPr/>
        </p:nvPicPr>
        <p:blipFill>
          <a:blip r:embed="rId5">
            <a:alphaModFix/>
          </a:blip>
          <a:stretch>
            <a:fillRect/>
          </a:stretch>
        </p:blipFill>
        <p:spPr>
          <a:xfrm>
            <a:off x="6578900" y="1172100"/>
            <a:ext cx="2629975" cy="1752875"/>
          </a:xfrm>
          <a:prstGeom prst="rect">
            <a:avLst/>
          </a:prstGeom>
          <a:noFill/>
          <a:ln>
            <a:noFill/>
          </a:ln>
        </p:spPr>
      </p:pic>
      <p:pic>
        <p:nvPicPr>
          <p:cNvPr id="701" name="Google Shape;701;p83" title="Screenshot 2026-02-19 at 11.55.53 AM.png"/>
          <p:cNvPicPr preferRelativeResize="0"/>
          <p:nvPr/>
        </p:nvPicPr>
        <p:blipFill>
          <a:blip r:embed="rId6">
            <a:alphaModFix/>
          </a:blip>
          <a:stretch>
            <a:fillRect/>
          </a:stretch>
        </p:blipFill>
        <p:spPr>
          <a:xfrm>
            <a:off x="-44925" y="-82175"/>
            <a:ext cx="9253800" cy="52256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84"/>
          <p:cNvSpPr txBox="1"/>
          <p:nvPr/>
        </p:nvSpPr>
        <p:spPr>
          <a:xfrm>
            <a:off x="4108750" y="228600"/>
            <a:ext cx="4837500" cy="8310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800" b="1">
                <a:solidFill>
                  <a:srgbClr val="33477D"/>
                </a:solidFill>
                <a:latin typeface="Montserrat"/>
                <a:ea typeface="Montserrat"/>
                <a:cs typeface="Montserrat"/>
                <a:sym typeface="Montserrat"/>
              </a:rPr>
              <a:t>All the ways to do this!</a:t>
            </a:r>
            <a:endParaRPr sz="1800" b="1">
              <a:solidFill>
                <a:srgbClr val="33477D"/>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600"/>
              <a:buFont typeface="Arial"/>
              <a:buNone/>
            </a:pPr>
            <a:r>
              <a:rPr lang="en" sz="1300">
                <a:solidFill>
                  <a:srgbClr val="12B1BD"/>
                </a:solidFill>
                <a:latin typeface="Montserrat"/>
                <a:ea typeface="Montserrat"/>
                <a:cs typeface="Montserrat"/>
                <a:sym typeface="Montserrat"/>
              </a:rPr>
              <a:t>Additional ways Community Foundations leverage a Giving Day </a:t>
            </a:r>
            <a:endParaRPr sz="2100">
              <a:solidFill>
                <a:srgbClr val="33477D"/>
              </a:solidFill>
              <a:latin typeface="Montserrat"/>
              <a:ea typeface="Montserrat"/>
              <a:cs typeface="Montserrat"/>
              <a:sym typeface="Montserrat"/>
            </a:endParaRPr>
          </a:p>
        </p:txBody>
      </p:sp>
      <p:sp>
        <p:nvSpPr>
          <p:cNvPr id="707" name="Google Shape;707;p84"/>
          <p:cNvSpPr txBox="1"/>
          <p:nvPr/>
        </p:nvSpPr>
        <p:spPr>
          <a:xfrm>
            <a:off x="4108750" y="1019475"/>
            <a:ext cx="4837500" cy="343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Community-wide awareness day</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Grant award celebrations</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Storytelling campaigns</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Community Volunteer Day</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Training for County Affiliate leaders and nonprofit orgs</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1300" b="1">
                <a:solidFill>
                  <a:schemeClr val="dk1"/>
                </a:solidFill>
                <a:latin typeface="Open Sans"/>
                <a:ea typeface="Open Sans"/>
                <a:cs typeface="Open Sans"/>
                <a:sym typeface="Open Sans"/>
              </a:rPr>
              <a:t>Match Day for nonprofit fundholders</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Giving Guides for the community</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Giving Day for all organizations (non- grantees included)</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Youth engagement activities - ie. YAC initiative </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9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300" b="1">
                <a:solidFill>
                  <a:schemeClr val="dk1"/>
                </a:solidFill>
                <a:latin typeface="Open Sans"/>
                <a:ea typeface="Open Sans"/>
                <a:cs typeface="Open Sans"/>
                <a:sym typeface="Open Sans"/>
              </a:rPr>
              <a:t>Giving Circles special engagement or creation</a:t>
            </a:r>
            <a:endParaRPr sz="1300" b="1">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latin typeface="Open Sans"/>
              <a:ea typeface="Open Sans"/>
              <a:cs typeface="Open Sans"/>
              <a:sym typeface="Open Sans"/>
            </a:endParaRPr>
          </a:p>
        </p:txBody>
      </p:sp>
      <p:pic>
        <p:nvPicPr>
          <p:cNvPr id="708" name="Google Shape;708;p84"/>
          <p:cNvPicPr preferRelativeResize="0"/>
          <p:nvPr/>
        </p:nvPicPr>
        <p:blipFill rotWithShape="1">
          <a:blip r:embed="rId3">
            <a:alphaModFix/>
          </a:blip>
          <a:srcRect r="5918"/>
          <a:stretch/>
        </p:blipFill>
        <p:spPr>
          <a:xfrm>
            <a:off x="0" y="228600"/>
            <a:ext cx="3739001" cy="46672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1457D"/>
        </a:solidFill>
        <a:effectLst/>
      </p:bgPr>
    </p:bg>
    <p:spTree>
      <p:nvGrpSpPr>
        <p:cNvPr id="1" name="Shape 421"/>
        <p:cNvGrpSpPr/>
        <p:nvPr/>
      </p:nvGrpSpPr>
      <p:grpSpPr>
        <a:xfrm>
          <a:off x="0" y="0"/>
          <a:ext cx="0" cy="0"/>
          <a:chOff x="0" y="0"/>
          <a:chExt cx="0" cy="0"/>
        </a:xfrm>
      </p:grpSpPr>
      <p:sp>
        <p:nvSpPr>
          <p:cNvPr id="422" name="Google Shape;422;p58"/>
          <p:cNvSpPr txBox="1">
            <a:spLocks noGrp="1"/>
          </p:cNvSpPr>
          <p:nvPr>
            <p:ph type="ctrTitle"/>
          </p:nvPr>
        </p:nvSpPr>
        <p:spPr>
          <a:xfrm>
            <a:off x="311708" y="1839725"/>
            <a:ext cx="8520600" cy="2052600"/>
          </a:xfrm>
          <a:prstGeom prst="rect">
            <a:avLst/>
          </a:prstGeom>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None/>
            </a:pPr>
            <a:r>
              <a:rPr lang="en" sz="4000" b="0">
                <a:solidFill>
                  <a:schemeClr val="lt1"/>
                </a:solidFill>
                <a:latin typeface="Montserrat ExtraBold"/>
                <a:ea typeface="Montserrat ExtraBold"/>
                <a:cs typeface="Montserrat ExtraBold"/>
                <a:sym typeface="Montserrat ExtraBold"/>
              </a:rPr>
              <a:t>Maximizing Giving Day Donations in Your Community</a:t>
            </a:r>
            <a:endParaRPr sz="4000" b="0">
              <a:solidFill>
                <a:schemeClr val="lt1"/>
              </a:solidFill>
              <a:latin typeface="Montserrat ExtraBold"/>
              <a:ea typeface="Montserrat ExtraBold"/>
              <a:cs typeface="Montserrat ExtraBold"/>
              <a:sym typeface="Montserrat ExtraBold"/>
            </a:endParaRPr>
          </a:p>
          <a:p>
            <a:pPr marL="0" lvl="0" indent="0" algn="ctr" rtl="0">
              <a:lnSpc>
                <a:spcPct val="100000"/>
              </a:lnSpc>
              <a:spcBef>
                <a:spcPts val="0"/>
              </a:spcBef>
              <a:spcAft>
                <a:spcPts val="0"/>
              </a:spcAft>
              <a:buNone/>
            </a:pPr>
            <a:endParaRPr sz="2100" b="0">
              <a:solidFill>
                <a:schemeClr val="lt1"/>
              </a:solidFill>
            </a:endParaRPr>
          </a:p>
          <a:p>
            <a:pPr marL="0" lvl="0" indent="0" algn="ctr" rtl="0">
              <a:lnSpc>
                <a:spcPct val="100000"/>
              </a:lnSpc>
              <a:spcBef>
                <a:spcPts val="0"/>
              </a:spcBef>
              <a:spcAft>
                <a:spcPts val="0"/>
              </a:spcAft>
              <a:buNone/>
            </a:pPr>
            <a:r>
              <a:rPr lang="en" sz="2100" b="0">
                <a:solidFill>
                  <a:schemeClr val="lt1"/>
                </a:solidFill>
              </a:rPr>
              <a:t>Leading your community to more generosity with a Giving Moments</a:t>
            </a:r>
            <a:endParaRPr sz="2100" b="0">
              <a:solidFill>
                <a:schemeClr val="lt1"/>
              </a:solidFill>
            </a:endParaRPr>
          </a:p>
          <a:p>
            <a:pPr marL="0" lvl="0" indent="0" algn="ctr" rtl="0">
              <a:spcBef>
                <a:spcPts val="0"/>
              </a:spcBef>
              <a:spcAft>
                <a:spcPts val="0"/>
              </a:spcAft>
              <a:buNone/>
            </a:pPr>
            <a:endParaRPr sz="2600"/>
          </a:p>
        </p:txBody>
      </p:sp>
      <p:pic>
        <p:nvPicPr>
          <p:cNvPr id="423" name="Google Shape;423;p58"/>
          <p:cNvPicPr preferRelativeResize="0"/>
          <p:nvPr/>
        </p:nvPicPr>
        <p:blipFill>
          <a:blip r:embed="rId3">
            <a:alphaModFix/>
          </a:blip>
          <a:stretch>
            <a:fillRect/>
          </a:stretch>
        </p:blipFill>
        <p:spPr>
          <a:xfrm>
            <a:off x="7788806" y="177525"/>
            <a:ext cx="1197451" cy="49531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5"/>
          <p:cNvSpPr txBox="1"/>
          <p:nvPr/>
        </p:nvSpPr>
        <p:spPr>
          <a:xfrm>
            <a:off x="533825" y="2035800"/>
            <a:ext cx="8151000" cy="10719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br>
              <a:rPr lang="en" sz="800" b="1" i="0" u="none" strike="noStrike" cap="none">
                <a:solidFill>
                  <a:schemeClr val="lt1"/>
                </a:solidFill>
                <a:latin typeface="Montserrat"/>
                <a:ea typeface="Montserrat"/>
                <a:cs typeface="Montserrat"/>
                <a:sym typeface="Montserrat"/>
              </a:rPr>
            </a:br>
            <a:endParaRPr sz="8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None/>
            </a:pPr>
            <a:r>
              <a:rPr lang="en" sz="4400" b="1">
                <a:solidFill>
                  <a:schemeClr val="lt1"/>
                </a:solidFill>
                <a:latin typeface="Montserrat"/>
                <a:ea typeface="Montserrat"/>
                <a:cs typeface="Montserrat"/>
                <a:sym typeface="Montserrat"/>
              </a:rPr>
              <a:t>Let’s Chat</a:t>
            </a:r>
            <a:endParaRPr sz="4400" b="1" i="0" u="none" strike="noStrike" cap="none">
              <a:solidFill>
                <a:schemeClr val="lt1"/>
              </a:solidFill>
              <a:latin typeface="Montserrat"/>
              <a:ea typeface="Montserrat"/>
              <a:cs typeface="Montserrat"/>
              <a:sym typeface="Montserrat"/>
            </a:endParaRPr>
          </a:p>
          <a:p>
            <a:pPr marL="0" marR="0" lvl="0" indent="0" algn="ctr" rtl="0">
              <a:lnSpc>
                <a:spcPct val="100000"/>
              </a:lnSpc>
              <a:spcBef>
                <a:spcPts val="0"/>
              </a:spcBef>
              <a:spcAft>
                <a:spcPts val="0"/>
              </a:spcAft>
              <a:buNone/>
            </a:pPr>
            <a:endParaRPr sz="3300" b="1" i="0" u="none" strike="noStrike" cap="none">
              <a:solidFill>
                <a:schemeClr val="lt1"/>
              </a:solidFill>
              <a:latin typeface="Montserrat"/>
              <a:ea typeface="Montserrat"/>
              <a:cs typeface="Montserrat"/>
              <a:sym typeface="Montserrat"/>
            </a:endParaRPr>
          </a:p>
        </p:txBody>
      </p:sp>
      <p:sp>
        <p:nvSpPr>
          <p:cNvPr id="715" name="Google Shape;715;p8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6"/>
          <p:cNvSpPr txBox="1"/>
          <p:nvPr/>
        </p:nvSpPr>
        <p:spPr>
          <a:xfrm>
            <a:off x="4110625" y="1421525"/>
            <a:ext cx="4581000" cy="2344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ontserrat"/>
                <a:ea typeface="Montserrat"/>
                <a:cs typeface="Montserrat"/>
                <a:sym typeface="Montserrat"/>
              </a:rPr>
              <a:t>Giving Day EMS</a:t>
            </a:r>
            <a:endParaRPr sz="2000" b="1">
              <a:solidFill>
                <a:schemeClr val="dk1"/>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Hosted a webpage with 30+ nonprofits listed that donors could choose from</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100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CF of East MS still fundraised for the foundation, but spread the wealth and got money directly to nonprofits right away</a:t>
            </a:r>
            <a:endParaRPr sz="1600">
              <a:solidFill>
                <a:schemeClr val="dk1"/>
              </a:solidFill>
              <a:latin typeface="Montserrat Medium"/>
              <a:ea typeface="Montserrat Medium"/>
              <a:cs typeface="Montserrat Medium"/>
              <a:sym typeface="Montserrat Medium"/>
            </a:endParaRPr>
          </a:p>
        </p:txBody>
      </p:sp>
      <p:sp>
        <p:nvSpPr>
          <p:cNvPr id="721" name="Google Shape;721;p86"/>
          <p:cNvSpPr txBox="1">
            <a:spLocks noGrp="1"/>
          </p:cNvSpPr>
          <p:nvPr>
            <p:ph type="title" idx="4294967295"/>
          </p:nvPr>
        </p:nvSpPr>
        <p:spPr>
          <a:xfrm>
            <a:off x="488400" y="450675"/>
            <a:ext cx="8655600" cy="8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t>What it can look like: </a:t>
            </a:r>
            <a:r>
              <a:rPr lang="en" sz="2400" b="0"/>
              <a:t>Getting the $$ Straight to Nonprofits</a:t>
            </a:r>
            <a:endParaRPr sz="2400" b="0">
              <a:solidFill>
                <a:schemeClr val="dk1"/>
              </a:solidFill>
            </a:endParaRPr>
          </a:p>
        </p:txBody>
      </p:sp>
      <p:pic>
        <p:nvPicPr>
          <p:cNvPr id="722" name="Google Shape;722;p86" title="Screenshot 2026-02-19 at 1.04.35 PM.png"/>
          <p:cNvPicPr preferRelativeResize="0"/>
          <p:nvPr/>
        </p:nvPicPr>
        <p:blipFill>
          <a:blip r:embed="rId3">
            <a:alphaModFix/>
          </a:blip>
          <a:stretch>
            <a:fillRect/>
          </a:stretch>
        </p:blipFill>
        <p:spPr>
          <a:xfrm>
            <a:off x="906075" y="1421524"/>
            <a:ext cx="2854850" cy="2885350"/>
          </a:xfrm>
          <a:prstGeom prst="rect">
            <a:avLst/>
          </a:prstGeom>
          <a:noFill/>
          <a:ln>
            <a:noFill/>
          </a:ln>
        </p:spPr>
      </p:pic>
      <p:sp>
        <p:nvSpPr>
          <p:cNvPr id="723" name="Google Shape;723;p86"/>
          <p:cNvSpPr txBox="1"/>
          <p:nvPr/>
        </p:nvSpPr>
        <p:spPr>
          <a:xfrm>
            <a:off x="906075" y="4481775"/>
            <a:ext cx="4033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Montserrat"/>
                <a:ea typeface="Montserrat"/>
                <a:cs typeface="Montserrat"/>
                <a:sym typeface="Montserrat"/>
              </a:rPr>
              <a:t>Think about: </a:t>
            </a:r>
            <a:r>
              <a:rPr lang="en" sz="1200">
                <a:solidFill>
                  <a:schemeClr val="dk1"/>
                </a:solidFill>
                <a:latin typeface="Montserrat"/>
                <a:ea typeface="Montserrat"/>
                <a:cs typeface="Montserrat"/>
                <a:sym typeface="Montserrat"/>
              </a:rPr>
              <a:t>Who’s invited? Who has visibility? Who benefits? </a:t>
            </a:r>
            <a:endParaRPr sz="1200">
              <a:solidFill>
                <a:schemeClr val="dk1"/>
              </a:solidFill>
              <a:latin typeface="Montserrat"/>
              <a:ea typeface="Montserrat"/>
              <a:cs typeface="Montserrat"/>
              <a:sym typeface="Montserrat"/>
            </a:endParaRPr>
          </a:p>
        </p:txBody>
      </p:sp>
      <p:pic>
        <p:nvPicPr>
          <p:cNvPr id="724" name="Google Shape;724;p86"/>
          <p:cNvPicPr preferRelativeResize="0"/>
          <p:nvPr/>
        </p:nvPicPr>
        <p:blipFill>
          <a:blip r:embed="rId4">
            <a:alphaModFix/>
          </a:blip>
          <a:stretch>
            <a:fillRect/>
          </a:stretch>
        </p:blipFill>
        <p:spPr>
          <a:xfrm>
            <a:off x="352475" y="4419225"/>
            <a:ext cx="553600" cy="5536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87"/>
          <p:cNvSpPr txBox="1"/>
          <p:nvPr/>
        </p:nvSpPr>
        <p:spPr>
          <a:xfrm>
            <a:off x="4080575" y="1304175"/>
            <a:ext cx="4581000" cy="259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ontserrat"/>
                <a:ea typeface="Montserrat"/>
                <a:cs typeface="Montserrat"/>
                <a:sym typeface="Montserrat"/>
              </a:rPr>
              <a:t>Macon It Happen in Tuskegee </a:t>
            </a:r>
            <a:endParaRPr sz="2000" b="1">
              <a:solidFill>
                <a:schemeClr val="dk1"/>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Invited participation from local nonprofits, the business community, local government, young people, and more</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100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Utilized already existing events like Small Business Saturday and the Christmas Parade to spread awareness </a:t>
            </a:r>
            <a:endParaRPr sz="1600">
              <a:solidFill>
                <a:schemeClr val="dk1"/>
              </a:solidFill>
              <a:latin typeface="Montserrat Medium"/>
              <a:ea typeface="Montserrat Medium"/>
              <a:cs typeface="Montserrat Medium"/>
              <a:sym typeface="Montserrat Medium"/>
            </a:endParaRPr>
          </a:p>
        </p:txBody>
      </p:sp>
      <p:sp>
        <p:nvSpPr>
          <p:cNvPr id="730" name="Google Shape;730;p87"/>
          <p:cNvSpPr txBox="1">
            <a:spLocks noGrp="1"/>
          </p:cNvSpPr>
          <p:nvPr>
            <p:ph type="title" idx="4294967295"/>
          </p:nvPr>
        </p:nvSpPr>
        <p:spPr>
          <a:xfrm>
            <a:off x="488551" y="576950"/>
            <a:ext cx="8166900" cy="8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t>What it can look like: </a:t>
            </a:r>
            <a:r>
              <a:rPr lang="en" sz="2400" b="0"/>
              <a:t>Inviting Everyone to the Party </a:t>
            </a:r>
            <a:endParaRPr sz="2400" b="0">
              <a:solidFill>
                <a:schemeClr val="dk1"/>
              </a:solidFill>
            </a:endParaRPr>
          </a:p>
        </p:txBody>
      </p:sp>
      <p:pic>
        <p:nvPicPr>
          <p:cNvPr id="731" name="Google Shape;731;p87" title="tuskegee_20251229_144734_0000.jpg"/>
          <p:cNvPicPr preferRelativeResize="0"/>
          <p:nvPr/>
        </p:nvPicPr>
        <p:blipFill rotWithShape="1">
          <a:blip r:embed="rId3">
            <a:alphaModFix/>
          </a:blip>
          <a:srcRect t="3855"/>
          <a:stretch/>
        </p:blipFill>
        <p:spPr>
          <a:xfrm>
            <a:off x="542400" y="1440950"/>
            <a:ext cx="3408274" cy="19171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88"/>
          <p:cNvSpPr txBox="1"/>
          <p:nvPr/>
        </p:nvSpPr>
        <p:spPr>
          <a:xfrm>
            <a:off x="5089175" y="1399425"/>
            <a:ext cx="3572400" cy="185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ontserrat"/>
                <a:ea typeface="Montserrat"/>
                <a:cs typeface="Montserrat"/>
                <a:sym typeface="Montserrat"/>
              </a:rPr>
              <a:t>CHA Gives</a:t>
            </a:r>
            <a:endParaRPr sz="2000" b="1">
              <a:solidFill>
                <a:schemeClr val="dk1"/>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Held a nonprofit listening session ahead of launching the campaign </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100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Shaped campaign decisions based on feedback</a:t>
            </a:r>
            <a:endParaRPr sz="1600">
              <a:solidFill>
                <a:schemeClr val="dk1"/>
              </a:solidFill>
              <a:latin typeface="Montserrat Medium"/>
              <a:ea typeface="Montserrat Medium"/>
              <a:cs typeface="Montserrat Medium"/>
              <a:sym typeface="Montserrat Medium"/>
            </a:endParaRPr>
          </a:p>
        </p:txBody>
      </p:sp>
      <p:sp>
        <p:nvSpPr>
          <p:cNvPr id="737" name="Google Shape;737;p88"/>
          <p:cNvSpPr txBox="1">
            <a:spLocks noGrp="1"/>
          </p:cNvSpPr>
          <p:nvPr>
            <p:ph type="title" idx="4294967295"/>
          </p:nvPr>
        </p:nvSpPr>
        <p:spPr>
          <a:xfrm>
            <a:off x="494676" y="440175"/>
            <a:ext cx="8166900" cy="8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t>What it can look like: </a:t>
            </a:r>
            <a:r>
              <a:rPr lang="en" sz="2400" b="0"/>
              <a:t>Asking Nonprofits to Shape the Campaign</a:t>
            </a:r>
            <a:endParaRPr sz="2400" b="0">
              <a:solidFill>
                <a:schemeClr val="dk1"/>
              </a:solidFill>
            </a:endParaRPr>
          </a:p>
        </p:txBody>
      </p:sp>
      <p:pic>
        <p:nvPicPr>
          <p:cNvPr id="738" name="Google Shape;738;p88" title="Screenshot 2026-02-19 at 3.17.56 PM.png"/>
          <p:cNvPicPr preferRelativeResize="0"/>
          <p:nvPr/>
        </p:nvPicPr>
        <p:blipFill>
          <a:blip r:embed="rId3">
            <a:alphaModFix/>
          </a:blip>
          <a:stretch>
            <a:fillRect/>
          </a:stretch>
        </p:blipFill>
        <p:spPr>
          <a:xfrm>
            <a:off x="494675" y="1460700"/>
            <a:ext cx="4471645" cy="27956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89"/>
          <p:cNvSpPr txBox="1">
            <a:spLocks noGrp="1"/>
          </p:cNvSpPr>
          <p:nvPr>
            <p:ph type="title" idx="4294967295"/>
          </p:nvPr>
        </p:nvSpPr>
        <p:spPr>
          <a:xfrm>
            <a:off x="571025" y="557350"/>
            <a:ext cx="8418300" cy="69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t>What it can look like: </a:t>
            </a:r>
            <a:r>
              <a:rPr lang="en" sz="2400" b="0"/>
              <a:t>Cultivating Community Spaces</a:t>
            </a:r>
            <a:endParaRPr sz="2400" b="0">
              <a:solidFill>
                <a:schemeClr val="dk1"/>
              </a:solidFill>
            </a:endParaRPr>
          </a:p>
        </p:txBody>
      </p:sp>
      <p:sp>
        <p:nvSpPr>
          <p:cNvPr id="744" name="Google Shape;744;p89"/>
          <p:cNvSpPr txBox="1"/>
          <p:nvPr/>
        </p:nvSpPr>
        <p:spPr>
          <a:xfrm>
            <a:off x="5102700" y="1185938"/>
            <a:ext cx="3769200" cy="315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ontserrat"/>
                <a:ea typeface="Montserrat"/>
                <a:cs typeface="Montserrat"/>
                <a:sym typeface="Montserrat"/>
              </a:rPr>
              <a:t>Peabody Community Foundation</a:t>
            </a:r>
            <a:endParaRPr sz="2000" b="1">
              <a:solidFill>
                <a:schemeClr val="dk1"/>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Community supper at a local high school</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Local nonprofit fair - the community learns about local charities</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Angel tree and food pantry</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100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Student art fair + silent auction</a:t>
            </a:r>
            <a:endParaRPr sz="1600">
              <a:solidFill>
                <a:schemeClr val="dk1"/>
              </a:solidFill>
              <a:latin typeface="Montserrat Medium"/>
              <a:ea typeface="Montserrat Medium"/>
              <a:cs typeface="Montserrat Medium"/>
              <a:sym typeface="Montserrat Medium"/>
            </a:endParaRPr>
          </a:p>
        </p:txBody>
      </p:sp>
      <p:pic>
        <p:nvPicPr>
          <p:cNvPr id="745" name="Google Shape;745;p89" title="592678493_1335334205304346_2451134437987968479_n.jpg"/>
          <p:cNvPicPr preferRelativeResize="0"/>
          <p:nvPr/>
        </p:nvPicPr>
        <p:blipFill>
          <a:blip r:embed="rId3">
            <a:alphaModFix/>
          </a:blip>
          <a:stretch>
            <a:fillRect/>
          </a:stretch>
        </p:blipFill>
        <p:spPr>
          <a:xfrm>
            <a:off x="623275" y="1252750"/>
            <a:ext cx="4378387" cy="2918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90"/>
          <p:cNvSpPr txBox="1"/>
          <p:nvPr/>
        </p:nvSpPr>
        <p:spPr>
          <a:xfrm>
            <a:off x="4024000" y="996600"/>
            <a:ext cx="4421400" cy="339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latin typeface="Montserrat"/>
                <a:ea typeface="Montserrat"/>
                <a:cs typeface="Montserrat"/>
                <a:sym typeface="Montserrat"/>
              </a:rPr>
              <a:t>Community Foundation of Middle Tennessee</a:t>
            </a:r>
            <a:endParaRPr sz="1600" b="1">
              <a:solidFill>
                <a:schemeClr val="dk1"/>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Sends out a “Kindness Calendar” counting down to GivingTuesday with ways individuals can be generous </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Holds workshops for nonprofits leading up to GivingTuesday</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100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Encourages donors to give “shout outs” to their favorite nonprofits and community organizations on their website</a:t>
            </a:r>
            <a:endParaRPr sz="1600">
              <a:solidFill>
                <a:schemeClr val="dk1"/>
              </a:solidFill>
              <a:latin typeface="Montserrat Medium"/>
              <a:ea typeface="Montserrat Medium"/>
              <a:cs typeface="Montserrat Medium"/>
              <a:sym typeface="Montserrat Medium"/>
            </a:endParaRPr>
          </a:p>
        </p:txBody>
      </p:sp>
      <p:pic>
        <p:nvPicPr>
          <p:cNvPr id="751" name="Google Shape;751;p90" title="481970514_670498962316288_2911682127485930521_n.jpg"/>
          <p:cNvPicPr preferRelativeResize="0"/>
          <p:nvPr/>
        </p:nvPicPr>
        <p:blipFill>
          <a:blip r:embed="rId3">
            <a:alphaModFix/>
          </a:blip>
          <a:stretch>
            <a:fillRect/>
          </a:stretch>
        </p:blipFill>
        <p:spPr>
          <a:xfrm>
            <a:off x="595225" y="2692877"/>
            <a:ext cx="1563975" cy="1563975"/>
          </a:xfrm>
          <a:prstGeom prst="rect">
            <a:avLst/>
          </a:prstGeom>
          <a:noFill/>
          <a:ln>
            <a:noFill/>
          </a:ln>
        </p:spPr>
      </p:pic>
      <p:pic>
        <p:nvPicPr>
          <p:cNvPr id="752" name="Google Shape;752;p90" title="481999282_670499098982941_5151905094716866503_n.jpg"/>
          <p:cNvPicPr preferRelativeResize="0"/>
          <p:nvPr/>
        </p:nvPicPr>
        <p:blipFill>
          <a:blip r:embed="rId4">
            <a:alphaModFix/>
          </a:blip>
          <a:stretch>
            <a:fillRect/>
          </a:stretch>
        </p:blipFill>
        <p:spPr>
          <a:xfrm>
            <a:off x="2159200" y="2692875"/>
            <a:ext cx="1563975" cy="1563975"/>
          </a:xfrm>
          <a:prstGeom prst="rect">
            <a:avLst/>
          </a:prstGeom>
          <a:noFill/>
          <a:ln>
            <a:noFill/>
          </a:ln>
        </p:spPr>
      </p:pic>
      <p:pic>
        <p:nvPicPr>
          <p:cNvPr id="753" name="Google Shape;753;p90" title="1699830374562.jpg"/>
          <p:cNvPicPr preferRelativeResize="0"/>
          <p:nvPr/>
        </p:nvPicPr>
        <p:blipFill>
          <a:blip r:embed="rId5">
            <a:alphaModFix/>
          </a:blip>
          <a:stretch>
            <a:fillRect/>
          </a:stretch>
        </p:blipFill>
        <p:spPr>
          <a:xfrm>
            <a:off x="595225" y="1128898"/>
            <a:ext cx="3127900" cy="1563975"/>
          </a:xfrm>
          <a:prstGeom prst="rect">
            <a:avLst/>
          </a:prstGeom>
          <a:noFill/>
          <a:ln>
            <a:noFill/>
          </a:ln>
        </p:spPr>
      </p:pic>
      <p:sp>
        <p:nvSpPr>
          <p:cNvPr id="754" name="Google Shape;754;p90"/>
          <p:cNvSpPr txBox="1">
            <a:spLocks noGrp="1"/>
          </p:cNvSpPr>
          <p:nvPr>
            <p:ph type="title" idx="4294967295"/>
          </p:nvPr>
        </p:nvSpPr>
        <p:spPr>
          <a:xfrm>
            <a:off x="311650" y="355725"/>
            <a:ext cx="8655300" cy="8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t>What it can look like: </a:t>
            </a:r>
            <a:r>
              <a:rPr lang="en" sz="2400" b="0"/>
              <a:t>Encouraging ALL Kinds of Giving</a:t>
            </a:r>
            <a:endParaRPr sz="2400" b="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91"/>
          <p:cNvPicPr preferRelativeResize="0"/>
          <p:nvPr/>
        </p:nvPicPr>
        <p:blipFill rotWithShape="1">
          <a:blip r:embed="rId3">
            <a:alphaModFix/>
          </a:blip>
          <a:srcRect l="10060" t="4916" r="9844"/>
          <a:stretch/>
        </p:blipFill>
        <p:spPr>
          <a:xfrm>
            <a:off x="413475" y="1219725"/>
            <a:ext cx="3387499" cy="3371050"/>
          </a:xfrm>
          <a:prstGeom prst="rect">
            <a:avLst/>
          </a:prstGeom>
          <a:noFill/>
          <a:ln>
            <a:noFill/>
          </a:ln>
        </p:spPr>
      </p:pic>
      <p:sp>
        <p:nvSpPr>
          <p:cNvPr id="760" name="Google Shape;760;p91"/>
          <p:cNvSpPr txBox="1">
            <a:spLocks noGrp="1"/>
          </p:cNvSpPr>
          <p:nvPr>
            <p:ph type="title" idx="4294967295"/>
          </p:nvPr>
        </p:nvSpPr>
        <p:spPr>
          <a:xfrm>
            <a:off x="311650" y="355725"/>
            <a:ext cx="8655300" cy="8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t>What it can look like: </a:t>
            </a:r>
            <a:r>
              <a:rPr lang="en" sz="2400" b="0"/>
              <a:t>Gamify Participation </a:t>
            </a:r>
            <a:endParaRPr sz="2400" b="0">
              <a:solidFill>
                <a:schemeClr val="dk1"/>
              </a:solidFill>
            </a:endParaRPr>
          </a:p>
        </p:txBody>
      </p:sp>
      <p:sp>
        <p:nvSpPr>
          <p:cNvPr id="761" name="Google Shape;761;p91"/>
          <p:cNvSpPr txBox="1"/>
          <p:nvPr/>
        </p:nvSpPr>
        <p:spPr>
          <a:xfrm>
            <a:off x="4416675" y="1219725"/>
            <a:ext cx="4341000" cy="266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ontserrat"/>
                <a:ea typeface="Montserrat"/>
                <a:cs typeface="Montserrat"/>
                <a:sym typeface="Montserrat"/>
              </a:rPr>
              <a:t>Native Ways Federation </a:t>
            </a:r>
            <a:endParaRPr sz="20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b="1">
              <a:solidFill>
                <a:schemeClr val="dk1"/>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Open sourced Bingo Card</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Native-led nonprofits share with their networks</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Submit for small prizes </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100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Completed virtually, but can be repurposed for in-person too! </a:t>
            </a:r>
            <a:endParaRPr sz="16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2"/>
          <p:cNvSpPr txBox="1">
            <a:spLocks noGrp="1"/>
          </p:cNvSpPr>
          <p:nvPr>
            <p:ph type="title" idx="4294967295"/>
          </p:nvPr>
        </p:nvSpPr>
        <p:spPr>
          <a:xfrm>
            <a:off x="311650" y="355725"/>
            <a:ext cx="8655300" cy="8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t>What it can look like: </a:t>
            </a:r>
            <a:r>
              <a:rPr lang="en" sz="2400" b="0"/>
              <a:t>Engage Corporate Community</a:t>
            </a:r>
            <a:endParaRPr sz="2400" b="0">
              <a:solidFill>
                <a:schemeClr val="dk1"/>
              </a:solidFill>
            </a:endParaRPr>
          </a:p>
        </p:txBody>
      </p:sp>
      <p:pic>
        <p:nvPicPr>
          <p:cNvPr id="767" name="Google Shape;767;p92"/>
          <p:cNvPicPr preferRelativeResize="0"/>
          <p:nvPr/>
        </p:nvPicPr>
        <p:blipFill>
          <a:blip r:embed="rId3">
            <a:alphaModFix/>
          </a:blip>
          <a:stretch>
            <a:fillRect/>
          </a:stretch>
        </p:blipFill>
        <p:spPr>
          <a:xfrm>
            <a:off x="373913" y="986050"/>
            <a:ext cx="3750850" cy="1961375"/>
          </a:xfrm>
          <a:prstGeom prst="rect">
            <a:avLst/>
          </a:prstGeom>
          <a:noFill/>
          <a:ln>
            <a:noFill/>
          </a:ln>
        </p:spPr>
      </p:pic>
      <p:pic>
        <p:nvPicPr>
          <p:cNvPr id="768" name="Google Shape;768;p92"/>
          <p:cNvPicPr preferRelativeResize="0"/>
          <p:nvPr/>
        </p:nvPicPr>
        <p:blipFill>
          <a:blip r:embed="rId4">
            <a:alphaModFix/>
          </a:blip>
          <a:stretch>
            <a:fillRect/>
          </a:stretch>
        </p:blipFill>
        <p:spPr>
          <a:xfrm>
            <a:off x="373913" y="3119850"/>
            <a:ext cx="3750830" cy="1961375"/>
          </a:xfrm>
          <a:prstGeom prst="rect">
            <a:avLst/>
          </a:prstGeom>
          <a:noFill/>
          <a:ln>
            <a:noFill/>
          </a:ln>
        </p:spPr>
      </p:pic>
      <p:sp>
        <p:nvSpPr>
          <p:cNvPr id="769" name="Google Shape;769;p92"/>
          <p:cNvSpPr txBox="1"/>
          <p:nvPr/>
        </p:nvSpPr>
        <p:spPr>
          <a:xfrm>
            <a:off x="4332850" y="986050"/>
            <a:ext cx="4341000" cy="358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solidFill>
                  <a:schemeClr val="dk1"/>
                </a:solidFill>
                <a:latin typeface="Montserrat"/>
                <a:ea typeface="Montserrat"/>
                <a:cs typeface="Montserrat"/>
                <a:sym typeface="Montserrat"/>
              </a:rPr>
              <a:t>Community Foundation of West Central IL and Northwestern MO + United Way of the Mark Twain Area</a:t>
            </a:r>
            <a:endParaRPr sz="17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1700" b="1">
              <a:solidFill>
                <a:schemeClr val="dk1"/>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Brought together corporate partners and nonprofits </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Consulting on anything but fundraising</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After consulting session, made charcuterie board</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100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Auctioned off boards at community open house </a:t>
            </a:r>
            <a:endParaRPr sz="16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93" title="Screenshot 2026-02-13 at 2.14.47 PM.png"/>
          <p:cNvPicPr preferRelativeResize="0"/>
          <p:nvPr/>
        </p:nvPicPr>
        <p:blipFill>
          <a:blip r:embed="rId3">
            <a:alphaModFix/>
          </a:blip>
          <a:stretch>
            <a:fillRect/>
          </a:stretch>
        </p:blipFill>
        <p:spPr>
          <a:xfrm>
            <a:off x="771075" y="1704276"/>
            <a:ext cx="3262150" cy="1726600"/>
          </a:xfrm>
          <a:prstGeom prst="rect">
            <a:avLst/>
          </a:prstGeom>
          <a:noFill/>
          <a:ln>
            <a:noFill/>
          </a:ln>
        </p:spPr>
      </p:pic>
      <p:sp>
        <p:nvSpPr>
          <p:cNvPr id="775" name="Google Shape;775;p93"/>
          <p:cNvSpPr txBox="1"/>
          <p:nvPr/>
        </p:nvSpPr>
        <p:spPr>
          <a:xfrm>
            <a:off x="4195600" y="1535475"/>
            <a:ext cx="4581000" cy="334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ontserrat"/>
                <a:ea typeface="Montserrat"/>
                <a:cs typeface="Montserrat"/>
                <a:sym typeface="Montserrat"/>
              </a:rPr>
              <a:t>GivingTuesday Fort Wayne </a:t>
            </a:r>
            <a:endParaRPr sz="2000" b="1">
              <a:solidFill>
                <a:schemeClr val="dk1"/>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Invites over 100 nonprofits with endowment funds to participate</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Every gift receives a 20% match from the Community Foundation </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Provide nonprofits with year round training, a toolkit, a social media guidelines packet, sample emails, and logos and graphics</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100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Go into Community on GivingTuesday to present checks</a:t>
            </a:r>
            <a:endParaRPr sz="1600">
              <a:solidFill>
                <a:schemeClr val="dk1"/>
              </a:solidFill>
              <a:latin typeface="Montserrat Medium"/>
              <a:ea typeface="Montserrat Medium"/>
              <a:cs typeface="Montserrat Medium"/>
              <a:sym typeface="Montserrat Medium"/>
            </a:endParaRPr>
          </a:p>
        </p:txBody>
      </p:sp>
      <p:sp>
        <p:nvSpPr>
          <p:cNvPr id="776" name="Google Shape;776;p93"/>
          <p:cNvSpPr txBox="1">
            <a:spLocks noGrp="1"/>
          </p:cNvSpPr>
          <p:nvPr>
            <p:ph type="title" idx="4294967295"/>
          </p:nvPr>
        </p:nvSpPr>
        <p:spPr>
          <a:xfrm>
            <a:off x="494676" y="440175"/>
            <a:ext cx="8166900" cy="8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t>What it can look like: </a:t>
            </a:r>
            <a:r>
              <a:rPr lang="en" sz="2400" b="0"/>
              <a:t>Training &amp; Strengthening Nonprofit Endowments</a:t>
            </a:r>
            <a:endParaRPr sz="2400" b="0">
              <a:solidFill>
                <a:schemeClr val="dk1"/>
              </a:solidFill>
            </a:endParaRPr>
          </a:p>
        </p:txBody>
      </p:sp>
      <p:sp>
        <p:nvSpPr>
          <p:cNvPr id="777" name="Google Shape;777;p93"/>
          <p:cNvSpPr txBox="1"/>
          <p:nvPr/>
        </p:nvSpPr>
        <p:spPr>
          <a:xfrm>
            <a:off x="1129900" y="3599675"/>
            <a:ext cx="326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Montserrat"/>
                <a:ea typeface="Montserrat"/>
                <a:cs typeface="Montserrat"/>
                <a:sym typeface="Montserrat"/>
              </a:rPr>
              <a:t>Think about: </a:t>
            </a:r>
            <a:r>
              <a:rPr lang="en" sz="1200">
                <a:solidFill>
                  <a:schemeClr val="dk1"/>
                </a:solidFill>
                <a:latin typeface="Montserrat"/>
                <a:ea typeface="Montserrat"/>
                <a:cs typeface="Montserrat"/>
                <a:sym typeface="Montserrat"/>
              </a:rPr>
              <a:t>Whose skills are strengthened? Who benefits? </a:t>
            </a:r>
            <a:endParaRPr sz="1200">
              <a:solidFill>
                <a:schemeClr val="dk1"/>
              </a:solidFill>
              <a:latin typeface="Montserrat"/>
              <a:ea typeface="Montserrat"/>
              <a:cs typeface="Montserrat"/>
              <a:sym typeface="Montserrat"/>
            </a:endParaRPr>
          </a:p>
        </p:txBody>
      </p:sp>
      <p:pic>
        <p:nvPicPr>
          <p:cNvPr id="778" name="Google Shape;778;p93"/>
          <p:cNvPicPr preferRelativeResize="0"/>
          <p:nvPr/>
        </p:nvPicPr>
        <p:blipFill>
          <a:blip r:embed="rId4">
            <a:alphaModFix/>
          </a:blip>
          <a:stretch>
            <a:fillRect/>
          </a:stretch>
        </p:blipFill>
        <p:spPr>
          <a:xfrm>
            <a:off x="494675" y="3599675"/>
            <a:ext cx="553600" cy="5536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94"/>
          <p:cNvSpPr txBox="1">
            <a:spLocks noGrp="1"/>
          </p:cNvSpPr>
          <p:nvPr>
            <p:ph type="title" idx="4294967295"/>
          </p:nvPr>
        </p:nvSpPr>
        <p:spPr>
          <a:xfrm>
            <a:off x="494676" y="440175"/>
            <a:ext cx="8166900" cy="8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400"/>
              <a:t>What it can look like: </a:t>
            </a:r>
            <a:r>
              <a:rPr lang="en" sz="2400" b="0"/>
              <a:t>A Generosity Station </a:t>
            </a:r>
            <a:endParaRPr sz="2400" b="0">
              <a:solidFill>
                <a:schemeClr val="dk1"/>
              </a:solidFill>
            </a:endParaRPr>
          </a:p>
        </p:txBody>
      </p:sp>
      <p:pic>
        <p:nvPicPr>
          <p:cNvPr id="784" name="Google Shape;784;p94" title="IMG_1361.jpg"/>
          <p:cNvPicPr preferRelativeResize="0"/>
          <p:nvPr/>
        </p:nvPicPr>
        <p:blipFill>
          <a:blip r:embed="rId3">
            <a:alphaModFix/>
          </a:blip>
          <a:stretch>
            <a:fillRect/>
          </a:stretch>
        </p:blipFill>
        <p:spPr>
          <a:xfrm>
            <a:off x="596325" y="1026225"/>
            <a:ext cx="2297574" cy="1723173"/>
          </a:xfrm>
          <a:prstGeom prst="rect">
            <a:avLst/>
          </a:prstGeom>
          <a:noFill/>
          <a:ln>
            <a:noFill/>
          </a:ln>
        </p:spPr>
      </p:pic>
      <p:pic>
        <p:nvPicPr>
          <p:cNvPr id="785" name="Google Shape;785;p94" title="PXL_20231004_214413205.jpg"/>
          <p:cNvPicPr preferRelativeResize="0"/>
          <p:nvPr/>
        </p:nvPicPr>
        <p:blipFill rotWithShape="1">
          <a:blip r:embed="rId4">
            <a:alphaModFix/>
          </a:blip>
          <a:srcRect t="29403"/>
          <a:stretch/>
        </p:blipFill>
        <p:spPr>
          <a:xfrm>
            <a:off x="596325" y="2828364"/>
            <a:ext cx="2297576" cy="2162734"/>
          </a:xfrm>
          <a:prstGeom prst="rect">
            <a:avLst/>
          </a:prstGeom>
          <a:noFill/>
          <a:ln>
            <a:noFill/>
          </a:ln>
        </p:spPr>
      </p:pic>
      <p:sp>
        <p:nvSpPr>
          <p:cNvPr id="786" name="Google Shape;786;p94"/>
          <p:cNvSpPr txBox="1"/>
          <p:nvPr/>
        </p:nvSpPr>
        <p:spPr>
          <a:xfrm>
            <a:off x="3420350" y="1026225"/>
            <a:ext cx="4639800" cy="290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dk1"/>
                </a:solidFill>
                <a:latin typeface="Montserrat"/>
                <a:ea typeface="Montserrat"/>
                <a:cs typeface="Montserrat"/>
                <a:sym typeface="Montserrat"/>
              </a:rPr>
              <a:t>Give906</a:t>
            </a:r>
            <a:endParaRPr sz="20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2000" b="1">
              <a:solidFill>
                <a:schemeClr val="dk1"/>
              </a:solidFill>
              <a:latin typeface="Montserrat"/>
              <a:ea typeface="Montserrat"/>
              <a:cs typeface="Montserrat"/>
              <a:sym typeface="Montserrat"/>
            </a:endParaRPr>
          </a:p>
          <a:p>
            <a:pPr marL="457200" lvl="0" indent="-330200" algn="l" rtl="0">
              <a:spcBef>
                <a:spcPts val="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Table where people can give back in a casual setting</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Hosted during a reception </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Everyone has an opportunity to participate </a:t>
            </a:r>
            <a:endParaRPr sz="1600">
              <a:solidFill>
                <a:schemeClr val="dk1"/>
              </a:solidFill>
              <a:latin typeface="Montserrat Medium"/>
              <a:ea typeface="Montserrat Medium"/>
              <a:cs typeface="Montserrat Medium"/>
              <a:sym typeface="Montserrat Medium"/>
            </a:endParaRPr>
          </a:p>
          <a:p>
            <a:pPr marL="457200" lvl="0" indent="-330200" algn="l" rtl="0">
              <a:spcBef>
                <a:spcPts val="1000"/>
              </a:spcBef>
              <a:spcAft>
                <a:spcPts val="1000"/>
              </a:spcAft>
              <a:buClr>
                <a:schemeClr val="dk1"/>
              </a:buClr>
              <a:buSzPts val="1600"/>
              <a:buFont typeface="Montserrat Medium"/>
              <a:buChar char="●"/>
            </a:pPr>
            <a:r>
              <a:rPr lang="en" sz="1600">
                <a:solidFill>
                  <a:schemeClr val="dk1"/>
                </a:solidFill>
                <a:latin typeface="Montserrat Medium"/>
                <a:ea typeface="Montserrat Medium"/>
                <a:cs typeface="Montserrat Medium"/>
                <a:sym typeface="Montserrat Medium"/>
              </a:rPr>
              <a:t>Distributed via regional nonprofit conference the next day </a:t>
            </a:r>
            <a:endParaRPr sz="1600">
              <a:solidFill>
                <a:schemeClr val="dk1"/>
              </a:solidFill>
              <a:latin typeface="Montserrat Medium"/>
              <a:ea typeface="Montserrat Medium"/>
              <a:cs typeface="Montserrat Medium"/>
              <a:sym typeface="Montserrat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59"/>
          <p:cNvPicPr preferRelativeResize="0"/>
          <p:nvPr/>
        </p:nvPicPr>
        <p:blipFill>
          <a:blip r:embed="rId3">
            <a:alphaModFix/>
          </a:blip>
          <a:stretch>
            <a:fillRect/>
          </a:stretch>
        </p:blipFill>
        <p:spPr>
          <a:xfrm rot="455418">
            <a:off x="3738823" y="3093425"/>
            <a:ext cx="3438023" cy="2127250"/>
          </a:xfrm>
          <a:prstGeom prst="rect">
            <a:avLst/>
          </a:prstGeom>
          <a:noFill/>
          <a:ln>
            <a:noFill/>
          </a:ln>
        </p:spPr>
      </p:pic>
      <p:sp>
        <p:nvSpPr>
          <p:cNvPr id="430" name="Google Shape;430;p59"/>
          <p:cNvSpPr txBox="1"/>
          <p:nvPr/>
        </p:nvSpPr>
        <p:spPr>
          <a:xfrm>
            <a:off x="4344775" y="612475"/>
            <a:ext cx="4689900" cy="1191000"/>
          </a:xfrm>
          <a:prstGeom prst="rect">
            <a:avLst/>
          </a:prstGeom>
          <a:noFill/>
          <a:ln>
            <a:noFill/>
          </a:ln>
        </p:spPr>
        <p:txBody>
          <a:bodyPr spcFirstLastPara="1" wrap="square" lIns="30850" tIns="15425" rIns="30850" bIns="15425" anchor="ctr" anchorCtr="0">
            <a:noAutofit/>
          </a:bodyPr>
          <a:lstStyle/>
          <a:p>
            <a:pPr marL="0" marR="0" lvl="0" indent="0" algn="l" rtl="0">
              <a:lnSpc>
                <a:spcPct val="100000"/>
              </a:lnSpc>
              <a:spcBef>
                <a:spcPts val="0"/>
              </a:spcBef>
              <a:spcAft>
                <a:spcPts val="0"/>
              </a:spcAft>
              <a:buNone/>
            </a:pPr>
            <a:r>
              <a:rPr lang="en" sz="2400">
                <a:solidFill>
                  <a:schemeClr val="dk1"/>
                </a:solidFill>
                <a:latin typeface="Arial Black"/>
                <a:ea typeface="Arial Black"/>
                <a:cs typeface="Arial Black"/>
                <a:sym typeface="Arial Black"/>
              </a:rPr>
              <a:t>Hi! I’m Victoria! </a:t>
            </a:r>
            <a:endParaRPr>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None/>
            </a:pPr>
            <a:r>
              <a:rPr lang="en" sz="1600">
                <a:solidFill>
                  <a:schemeClr val="dk1"/>
                </a:solidFill>
                <a:latin typeface="Arial Black"/>
                <a:ea typeface="Arial Black"/>
                <a:cs typeface="Arial Black"/>
                <a:sym typeface="Arial Black"/>
              </a:rPr>
              <a:t>I am so happy to be here with you today!</a:t>
            </a:r>
            <a:endParaRPr sz="1600"/>
          </a:p>
        </p:txBody>
      </p:sp>
      <p:sp>
        <p:nvSpPr>
          <p:cNvPr id="431" name="Google Shape;431;p59"/>
          <p:cNvSpPr txBox="1"/>
          <p:nvPr/>
        </p:nvSpPr>
        <p:spPr>
          <a:xfrm>
            <a:off x="4344775" y="1597700"/>
            <a:ext cx="4689900" cy="1376400"/>
          </a:xfrm>
          <a:prstGeom prst="rect">
            <a:avLst/>
          </a:prstGeom>
          <a:noFill/>
          <a:ln>
            <a:noFill/>
          </a:ln>
        </p:spPr>
        <p:txBody>
          <a:bodyPr spcFirstLastPara="1" wrap="square" lIns="30850" tIns="15425" rIns="30850" bIns="15425" anchor="t" anchorCtr="0">
            <a:noAutofit/>
          </a:bodyPr>
          <a:lstStyle/>
          <a:p>
            <a:pPr marL="0" marR="0" lvl="0" indent="0" algn="l" rtl="0">
              <a:lnSpc>
                <a:spcPct val="150000"/>
              </a:lnSpc>
              <a:spcBef>
                <a:spcPts val="0"/>
              </a:spcBef>
              <a:spcAft>
                <a:spcPts val="0"/>
              </a:spcAft>
              <a:buNone/>
            </a:pPr>
            <a:r>
              <a:rPr lang="en" sz="1100" b="1">
                <a:solidFill>
                  <a:srgbClr val="0B55A6"/>
                </a:solidFill>
                <a:latin typeface="Helvetica Neue"/>
                <a:ea typeface="Helvetica Neue"/>
                <a:cs typeface="Helvetica Neue"/>
                <a:sym typeface="Helvetica Neue"/>
              </a:rPr>
              <a:t>I’m a Community Foundation Board of Trustees Member! I’ve been a nonprofit capacity builder, grant manager, start-up coach, board chair, volunteer, community fundraiser, generosity promoter, and GivingTuesday campaign leader. </a:t>
            </a:r>
            <a:endParaRPr sz="1800"/>
          </a:p>
        </p:txBody>
      </p:sp>
      <p:pic>
        <p:nvPicPr>
          <p:cNvPr id="432" name="Google Shape;432;p59"/>
          <p:cNvPicPr preferRelativeResize="0"/>
          <p:nvPr/>
        </p:nvPicPr>
        <p:blipFill rotWithShape="1">
          <a:blip r:embed="rId4">
            <a:alphaModFix/>
          </a:blip>
          <a:srcRect t="28530" b="10484"/>
          <a:stretch/>
        </p:blipFill>
        <p:spPr>
          <a:xfrm>
            <a:off x="0" y="0"/>
            <a:ext cx="3857626" cy="3136799"/>
          </a:xfrm>
          <a:prstGeom prst="rect">
            <a:avLst/>
          </a:prstGeom>
          <a:noFill/>
          <a:ln>
            <a:noFill/>
          </a:ln>
        </p:spPr>
      </p:pic>
      <p:pic>
        <p:nvPicPr>
          <p:cNvPr id="433" name="Google Shape;433;p59"/>
          <p:cNvPicPr preferRelativeResize="0"/>
          <p:nvPr/>
        </p:nvPicPr>
        <p:blipFill>
          <a:blip r:embed="rId5">
            <a:alphaModFix/>
          </a:blip>
          <a:stretch>
            <a:fillRect/>
          </a:stretch>
        </p:blipFill>
        <p:spPr>
          <a:xfrm>
            <a:off x="0" y="2608925"/>
            <a:ext cx="3857625" cy="2881305"/>
          </a:xfrm>
          <a:prstGeom prst="rect">
            <a:avLst/>
          </a:prstGeom>
          <a:noFill/>
          <a:ln>
            <a:noFill/>
          </a:ln>
        </p:spPr>
      </p:pic>
      <p:pic>
        <p:nvPicPr>
          <p:cNvPr id="434" name="Google Shape;434;p59"/>
          <p:cNvPicPr preferRelativeResize="0"/>
          <p:nvPr/>
        </p:nvPicPr>
        <p:blipFill rotWithShape="1">
          <a:blip r:embed="rId6">
            <a:alphaModFix/>
          </a:blip>
          <a:srcRect b="14530"/>
          <a:stretch/>
        </p:blipFill>
        <p:spPr>
          <a:xfrm rot="-692541">
            <a:off x="7287699" y="3163538"/>
            <a:ext cx="2073401" cy="17720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95"/>
          <p:cNvSpPr txBox="1">
            <a:spLocks noGrp="1"/>
          </p:cNvSpPr>
          <p:nvPr>
            <p:ph type="title"/>
          </p:nvPr>
        </p:nvSpPr>
        <p:spPr>
          <a:xfrm>
            <a:off x="235528" y="487760"/>
            <a:ext cx="6463200" cy="540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t>Practice with us! </a:t>
            </a:r>
            <a:endParaRPr/>
          </a:p>
        </p:txBody>
      </p:sp>
      <p:sp>
        <p:nvSpPr>
          <p:cNvPr id="793" name="Google Shape;793;p95"/>
          <p:cNvSpPr txBox="1">
            <a:spLocks noGrp="1"/>
          </p:cNvSpPr>
          <p:nvPr>
            <p:ph type="body" idx="1"/>
          </p:nvPr>
        </p:nvSpPr>
        <p:spPr>
          <a:xfrm>
            <a:off x="235527" y="1264024"/>
            <a:ext cx="7003500" cy="2988900"/>
          </a:xfrm>
          <a:prstGeom prst="rect">
            <a:avLst/>
          </a:prstGeom>
        </p:spPr>
        <p:txBody>
          <a:bodyPr spcFirstLastPara="1" wrap="square" lIns="91425" tIns="45700" rIns="91425" bIns="45700" anchor="t" anchorCtr="0">
            <a:normAutofit/>
          </a:bodyPr>
          <a:lstStyle/>
          <a:p>
            <a:pPr marL="0" lvl="0" indent="0" algn="l" rtl="0">
              <a:spcBef>
                <a:spcPts val="750"/>
              </a:spcBef>
              <a:spcAft>
                <a:spcPts val="0"/>
              </a:spcAft>
              <a:buNone/>
            </a:pPr>
            <a:r>
              <a:rPr lang="en"/>
              <a:t>TogetherTuesday 				GivingTuesday </a:t>
            </a:r>
            <a:endParaRPr/>
          </a:p>
          <a:p>
            <a:pPr marL="0" lvl="0" indent="0" algn="l" rtl="0">
              <a:spcBef>
                <a:spcPts val="1200"/>
              </a:spcBef>
              <a:spcAft>
                <a:spcPts val="1200"/>
              </a:spcAft>
              <a:buNone/>
            </a:pPr>
            <a:r>
              <a:rPr lang="en"/>
              <a:t>June 23, 2026					December 1, 2026</a:t>
            </a:r>
            <a:endParaRPr/>
          </a:p>
        </p:txBody>
      </p:sp>
      <p:pic>
        <p:nvPicPr>
          <p:cNvPr id="794" name="Google Shape;794;p95"/>
          <p:cNvPicPr preferRelativeResize="0"/>
          <p:nvPr/>
        </p:nvPicPr>
        <p:blipFill rotWithShape="1">
          <a:blip r:embed="rId3">
            <a:alphaModFix/>
          </a:blip>
          <a:srcRect t="29155" b="29682"/>
          <a:stretch/>
        </p:blipFill>
        <p:spPr>
          <a:xfrm>
            <a:off x="4037575" y="2303788"/>
            <a:ext cx="3056349" cy="1258076"/>
          </a:xfrm>
          <a:prstGeom prst="rect">
            <a:avLst/>
          </a:prstGeom>
          <a:noFill/>
          <a:ln>
            <a:noFill/>
          </a:ln>
        </p:spPr>
      </p:pic>
      <p:pic>
        <p:nvPicPr>
          <p:cNvPr id="795" name="Google Shape;795;p95" title="TT-logo-stacked-black.png"/>
          <p:cNvPicPr preferRelativeResize="0"/>
          <p:nvPr/>
        </p:nvPicPr>
        <p:blipFill rotWithShape="1">
          <a:blip r:embed="rId4">
            <a:alphaModFix/>
          </a:blip>
          <a:srcRect t="26591" b="34109"/>
          <a:stretch/>
        </p:blipFill>
        <p:spPr>
          <a:xfrm>
            <a:off x="109575" y="2219500"/>
            <a:ext cx="3415699" cy="1342375"/>
          </a:xfrm>
          <a:prstGeom prst="rect">
            <a:avLst/>
          </a:prstGeom>
          <a:noFill/>
          <a:ln>
            <a:noFill/>
          </a:ln>
        </p:spPr>
      </p:pic>
      <p:sp>
        <p:nvSpPr>
          <p:cNvPr id="796" name="Google Shape;796;p95"/>
          <p:cNvSpPr txBox="1">
            <a:spLocks noGrp="1"/>
          </p:cNvSpPr>
          <p:nvPr>
            <p:ph type="title"/>
          </p:nvPr>
        </p:nvSpPr>
        <p:spPr>
          <a:xfrm>
            <a:off x="338703" y="3814835"/>
            <a:ext cx="6463200" cy="540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
              <a:t>Stay in contact! </a:t>
            </a:r>
            <a:r>
              <a:rPr lang="en" sz="2633" b="0">
                <a:latin typeface="Montserrat"/>
                <a:ea typeface="Montserrat"/>
                <a:cs typeface="Montserrat"/>
                <a:sym typeface="Montserrat"/>
              </a:rPr>
              <a:t>victoria@givingtuesday.org</a:t>
            </a:r>
            <a:endParaRPr sz="2633" b="0">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49C8FA3-6DF3-1A17-50D7-A4B0C142CD5B}"/>
              </a:ext>
            </a:extLst>
          </p:cNvPr>
          <p:cNvGrpSpPr/>
          <p:nvPr/>
        </p:nvGrpSpPr>
        <p:grpSpPr>
          <a:xfrm>
            <a:off x="6135080" y="2559996"/>
            <a:ext cx="4638742" cy="4638742"/>
            <a:chOff x="12270159" y="5119990"/>
            <a:chExt cx="9277484" cy="9277484"/>
          </a:xfrm>
        </p:grpSpPr>
        <p:sp>
          <p:nvSpPr>
            <p:cNvPr id="3" name="Freeform 3">
              <a:extLst>
                <a:ext uri="{FF2B5EF4-FFF2-40B4-BE49-F238E27FC236}">
                  <a16:creationId xmlns:a16="http://schemas.microsoft.com/office/drawing/2014/main" id="{D1DACC22-7B0B-D9AB-3F25-F27906AAFF31}"/>
                </a:ext>
              </a:extLst>
            </p:cNvPr>
            <p:cNvSpPr/>
            <p:nvPr/>
          </p:nvSpPr>
          <p:spPr>
            <a:xfrm>
              <a:off x="12270159" y="5119990"/>
              <a:ext cx="9277484" cy="9277484"/>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68B88">
                <a:alpha val="30980"/>
              </a:srgbClr>
            </a:solidFill>
            <a:ln cap="flat">
              <a:noFill/>
              <a:prstDash val="solid"/>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
          <p:nvSpPr>
            <p:cNvPr id="4" name="TextBox 4">
              <a:extLst>
                <a:ext uri="{FF2B5EF4-FFF2-40B4-BE49-F238E27FC236}">
                  <a16:creationId xmlns:a16="http://schemas.microsoft.com/office/drawing/2014/main" id="{9655F3D3-0A18-77B6-C55B-DF73481209D4}"/>
                </a:ext>
              </a:extLst>
            </p:cNvPr>
            <p:cNvSpPr txBox="1"/>
            <p:nvPr/>
          </p:nvSpPr>
          <p:spPr>
            <a:xfrm>
              <a:off x="13139928" y="5446148"/>
              <a:ext cx="7537956" cy="8081558"/>
            </a:xfrm>
            <a:prstGeom prst="rect">
              <a:avLst/>
            </a:prstGeom>
            <a:noFill/>
            <a:ln cap="flat">
              <a:noFill/>
            </a:ln>
          </p:spPr>
          <p:txBody>
            <a:bodyPr vert="horz" wrap="square" lIns="25402" tIns="25402" rIns="25402" bIns="25402" anchor="ctr" anchorCtr="1" compatLnSpc="1">
              <a:noAutofit/>
            </a:bodyPr>
            <a:lstStyle/>
            <a:p>
              <a:pPr algn="ctr" defTabSz="457223">
                <a:lnSpc>
                  <a:spcPts val="1570"/>
                </a:lnSpc>
                <a:defRPr sz="1800" b="0" i="0" u="none" strike="noStrike" kern="0" cap="none" spc="0" baseline="0">
                  <a:solidFill>
                    <a:srgbClr val="000000"/>
                  </a:solidFill>
                  <a:uFillTx/>
                </a:defRPr>
              </a:pPr>
              <a:endParaRPr lang="en-US" sz="900">
                <a:latin typeface="Calibri"/>
              </a:endParaRPr>
            </a:p>
          </p:txBody>
        </p:sp>
      </p:grpSp>
      <p:grpSp>
        <p:nvGrpSpPr>
          <p:cNvPr id="5" name="Group 5">
            <a:extLst>
              <a:ext uri="{FF2B5EF4-FFF2-40B4-BE49-F238E27FC236}">
                <a16:creationId xmlns:a16="http://schemas.microsoft.com/office/drawing/2014/main" id="{3AAA2A73-ACAB-CAB7-670B-86831915E43C}"/>
              </a:ext>
            </a:extLst>
          </p:cNvPr>
          <p:cNvGrpSpPr/>
          <p:nvPr/>
        </p:nvGrpSpPr>
        <p:grpSpPr>
          <a:xfrm>
            <a:off x="4768478" y="-2973642"/>
            <a:ext cx="6064159" cy="6233963"/>
            <a:chOff x="9536954" y="-5947285"/>
            <a:chExt cx="12128318" cy="12467926"/>
          </a:xfrm>
        </p:grpSpPr>
        <p:sp>
          <p:nvSpPr>
            <p:cNvPr id="6" name="Freeform 6">
              <a:extLst>
                <a:ext uri="{FF2B5EF4-FFF2-40B4-BE49-F238E27FC236}">
                  <a16:creationId xmlns:a16="http://schemas.microsoft.com/office/drawing/2014/main" id="{37F0724B-F520-E482-60A8-476B30B26F8F}"/>
                </a:ext>
              </a:extLst>
            </p:cNvPr>
            <p:cNvSpPr/>
            <p:nvPr/>
          </p:nvSpPr>
          <p:spPr>
            <a:xfrm>
              <a:off x="9536954" y="-5947285"/>
              <a:ext cx="12128318" cy="12467926"/>
            </a:xfrm>
            <a:custGeom>
              <a:avLst/>
              <a:gdLst>
                <a:gd name="f0" fmla="val w"/>
                <a:gd name="f1" fmla="val h"/>
                <a:gd name="f2" fmla="val 0"/>
                <a:gd name="f3" fmla="val 812800"/>
                <a:gd name="f4" fmla="val 835559"/>
                <a:gd name="f5" fmla="val 406400"/>
                <a:gd name="f6" fmla="val 181951"/>
                <a:gd name="f7" fmla="val 187046"/>
                <a:gd name="f8" fmla="val 417780"/>
                <a:gd name="f9" fmla="val 648513"/>
                <a:gd name="f10" fmla="val 630849"/>
                <a:gd name="f11" fmla="*/ f0 1 812800"/>
                <a:gd name="f12" fmla="*/ f1 1 835559"/>
                <a:gd name="f13" fmla="val f2"/>
                <a:gd name="f14" fmla="val f3"/>
                <a:gd name="f15" fmla="val f4"/>
                <a:gd name="f16" fmla="+- f15 0 f13"/>
                <a:gd name="f17" fmla="+- f14 0 f13"/>
                <a:gd name="f18" fmla="*/ f17 1 812800"/>
                <a:gd name="f19" fmla="*/ f16 1 83555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812800" h="835559">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068B88">
                <a:alpha val="76863"/>
              </a:srgbClr>
            </a:solidFill>
            <a:ln cap="flat">
              <a:noFill/>
              <a:prstDash val="solid"/>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
          <p:nvSpPr>
            <p:cNvPr id="7" name="TextBox 7">
              <a:extLst>
                <a:ext uri="{FF2B5EF4-FFF2-40B4-BE49-F238E27FC236}">
                  <a16:creationId xmlns:a16="http://schemas.microsoft.com/office/drawing/2014/main" id="{7A564D9D-8ECB-076E-E6C4-0E1C18BA9909}"/>
                </a:ext>
              </a:extLst>
            </p:cNvPr>
            <p:cNvSpPr txBox="1"/>
            <p:nvPr/>
          </p:nvSpPr>
          <p:spPr>
            <a:xfrm>
              <a:off x="10673983" y="-5489060"/>
              <a:ext cx="9854260" cy="10840833"/>
            </a:xfrm>
            <a:prstGeom prst="rect">
              <a:avLst/>
            </a:prstGeom>
            <a:noFill/>
            <a:ln cap="flat">
              <a:noFill/>
            </a:ln>
          </p:spPr>
          <p:txBody>
            <a:bodyPr vert="horz" wrap="square" lIns="25402" tIns="25402" rIns="25402" bIns="25402" anchor="ctr" anchorCtr="1" compatLnSpc="1">
              <a:noAutofit/>
            </a:bodyPr>
            <a:lstStyle/>
            <a:p>
              <a:pPr algn="ctr" defTabSz="457223">
                <a:lnSpc>
                  <a:spcPts val="1570"/>
                </a:lnSpc>
                <a:defRPr sz="1800" b="0" i="0" u="none" strike="noStrike" kern="0" cap="none" spc="0" baseline="0">
                  <a:solidFill>
                    <a:srgbClr val="000000"/>
                  </a:solidFill>
                  <a:uFillTx/>
                </a:defRPr>
              </a:pPr>
              <a:endParaRPr lang="en-US" sz="900">
                <a:latin typeface="Calibri"/>
              </a:endParaRPr>
            </a:p>
          </p:txBody>
        </p:sp>
      </p:grpSp>
      <p:grpSp>
        <p:nvGrpSpPr>
          <p:cNvPr id="8" name="Group 8">
            <a:extLst>
              <a:ext uri="{FF2B5EF4-FFF2-40B4-BE49-F238E27FC236}">
                <a16:creationId xmlns:a16="http://schemas.microsoft.com/office/drawing/2014/main" id="{2B41EC0F-A0F9-448F-C902-448FB9EC4DE3}"/>
              </a:ext>
            </a:extLst>
          </p:cNvPr>
          <p:cNvGrpSpPr/>
          <p:nvPr/>
        </p:nvGrpSpPr>
        <p:grpSpPr>
          <a:xfrm>
            <a:off x="-1298119" y="1815505"/>
            <a:ext cx="6064159" cy="6233963"/>
            <a:chOff x="-2596237" y="3631009"/>
            <a:chExt cx="12128318" cy="12467926"/>
          </a:xfrm>
        </p:grpSpPr>
        <p:sp>
          <p:nvSpPr>
            <p:cNvPr id="9" name="Freeform 9">
              <a:extLst>
                <a:ext uri="{FF2B5EF4-FFF2-40B4-BE49-F238E27FC236}">
                  <a16:creationId xmlns:a16="http://schemas.microsoft.com/office/drawing/2014/main" id="{B868D2C4-9074-4E14-A532-148EFA84325C}"/>
                </a:ext>
              </a:extLst>
            </p:cNvPr>
            <p:cNvSpPr/>
            <p:nvPr/>
          </p:nvSpPr>
          <p:spPr>
            <a:xfrm>
              <a:off x="-2596237" y="3631009"/>
              <a:ext cx="12128318" cy="12467926"/>
            </a:xfrm>
            <a:custGeom>
              <a:avLst/>
              <a:gdLst>
                <a:gd name="f0" fmla="val w"/>
                <a:gd name="f1" fmla="val h"/>
                <a:gd name="f2" fmla="val 0"/>
                <a:gd name="f3" fmla="val 812800"/>
                <a:gd name="f4" fmla="val 835559"/>
                <a:gd name="f5" fmla="val 406400"/>
                <a:gd name="f6" fmla="val 181951"/>
                <a:gd name="f7" fmla="val 187046"/>
                <a:gd name="f8" fmla="val 417780"/>
                <a:gd name="f9" fmla="val 648513"/>
                <a:gd name="f10" fmla="val 630849"/>
                <a:gd name="f11" fmla="*/ f0 1 812800"/>
                <a:gd name="f12" fmla="*/ f1 1 835559"/>
                <a:gd name="f13" fmla="val f2"/>
                <a:gd name="f14" fmla="val f3"/>
                <a:gd name="f15" fmla="val f4"/>
                <a:gd name="f16" fmla="+- f15 0 f13"/>
                <a:gd name="f17" fmla="+- f14 0 f13"/>
                <a:gd name="f18" fmla="*/ f17 1 812800"/>
                <a:gd name="f19" fmla="*/ f16 1 83555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812800" h="835559">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068B88">
                <a:alpha val="37647"/>
              </a:srgbClr>
            </a:solidFill>
            <a:ln cap="flat">
              <a:noFill/>
              <a:prstDash val="solid"/>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
          <p:nvSpPr>
            <p:cNvPr id="10" name="TextBox 10">
              <a:extLst>
                <a:ext uri="{FF2B5EF4-FFF2-40B4-BE49-F238E27FC236}">
                  <a16:creationId xmlns:a16="http://schemas.microsoft.com/office/drawing/2014/main" id="{AAD950D1-783A-BDB0-61DB-0EFEF53C5AF3}"/>
                </a:ext>
              </a:extLst>
            </p:cNvPr>
            <p:cNvSpPr txBox="1"/>
            <p:nvPr/>
          </p:nvSpPr>
          <p:spPr>
            <a:xfrm>
              <a:off x="-1459208" y="4089233"/>
              <a:ext cx="9854260" cy="10840833"/>
            </a:xfrm>
            <a:prstGeom prst="rect">
              <a:avLst/>
            </a:prstGeom>
            <a:noFill/>
            <a:ln cap="flat">
              <a:noFill/>
            </a:ln>
          </p:spPr>
          <p:txBody>
            <a:bodyPr vert="horz" wrap="square" lIns="25402" tIns="25402" rIns="25402" bIns="25402" anchor="ctr" anchorCtr="1" compatLnSpc="1">
              <a:noAutofit/>
            </a:bodyPr>
            <a:lstStyle/>
            <a:p>
              <a:pPr algn="ctr" defTabSz="457223">
                <a:lnSpc>
                  <a:spcPts val="1570"/>
                </a:lnSpc>
                <a:defRPr sz="1800" b="0" i="0" u="none" strike="noStrike" kern="0" cap="none" spc="0" baseline="0">
                  <a:solidFill>
                    <a:srgbClr val="000000"/>
                  </a:solidFill>
                  <a:uFillTx/>
                </a:defRPr>
              </a:pPr>
              <a:endParaRPr lang="en-US" sz="900">
                <a:latin typeface="Calibri"/>
              </a:endParaRPr>
            </a:p>
          </p:txBody>
        </p:sp>
      </p:grpSp>
      <p:sp>
        <p:nvSpPr>
          <p:cNvPr id="11" name="Freeform 11">
            <a:extLst>
              <a:ext uri="{FF2B5EF4-FFF2-40B4-BE49-F238E27FC236}">
                <a16:creationId xmlns:a16="http://schemas.microsoft.com/office/drawing/2014/main" id="{8D923CA9-C70E-8B3E-0B3B-F694EBFEAFBC}"/>
              </a:ext>
            </a:extLst>
          </p:cNvPr>
          <p:cNvSpPr/>
          <p:nvPr/>
        </p:nvSpPr>
        <p:spPr>
          <a:xfrm rot="16200004">
            <a:off x="591480" y="3712070"/>
            <a:ext cx="1279927" cy="2559858"/>
          </a:xfrm>
          <a:custGeom>
            <a:avLst/>
            <a:gdLst>
              <a:gd name="f0" fmla="val w"/>
              <a:gd name="f1" fmla="val h"/>
              <a:gd name="f2" fmla="val 0"/>
              <a:gd name="f3" fmla="val 2559857"/>
              <a:gd name="f4" fmla="val 5119713"/>
              <a:gd name="f5" fmla="val 5119714"/>
              <a:gd name="f6" fmla="*/ f0 1 2559857"/>
              <a:gd name="f7" fmla="*/ f1 1 5119713"/>
              <a:gd name="f8" fmla="val f2"/>
              <a:gd name="f9" fmla="val f3"/>
              <a:gd name="f10" fmla="val f4"/>
              <a:gd name="f11" fmla="+- f10 0 f8"/>
              <a:gd name="f12" fmla="+- f9 0 f8"/>
              <a:gd name="f13" fmla="*/ f12 1 2559857"/>
              <a:gd name="f14" fmla="*/ f11 1 511971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559857" h="5119713">
                <a:moveTo>
                  <a:pt x="f2" y="f2"/>
                </a:moveTo>
                <a:lnTo>
                  <a:pt x="f3" y="f2"/>
                </a:lnTo>
                <a:lnTo>
                  <a:pt x="f3" y="f5"/>
                </a:lnTo>
                <a:lnTo>
                  <a:pt x="f2" y="f5"/>
                </a:lnTo>
                <a:lnTo>
                  <a:pt x="f2" y="f2"/>
                </a:lnTo>
                <a:close/>
              </a:path>
            </a:pathLst>
          </a:custGeom>
          <a:blipFill>
            <a:blip>
              <a:alphaModFix/>
              <a:extLst>
                <a:ext uri="{96DAC541-7B7A-43D3-8B79-37D633B846F1}">
                  <asvg:svgBlip xmlns:asvg="http://schemas.microsoft.com/office/drawing/2016/SVG/main" r:embed="rId2"/>
                </a:ext>
              </a:extLst>
            </a:blip>
            <a:stretch>
              <a:fillRect/>
            </a:stretch>
          </a:blipFill>
          <a:ln cap="flat">
            <a:noFill/>
            <a:prstDash val="solid"/>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
        <p:nvSpPr>
          <p:cNvPr id="12" name="Freeform 12">
            <a:extLst>
              <a:ext uri="{FF2B5EF4-FFF2-40B4-BE49-F238E27FC236}">
                <a16:creationId xmlns:a16="http://schemas.microsoft.com/office/drawing/2014/main" id="{0D11ED8E-B3CB-D025-0AD5-A150869E2E1B}"/>
              </a:ext>
            </a:extLst>
          </p:cNvPr>
          <p:cNvSpPr/>
          <p:nvPr/>
        </p:nvSpPr>
        <p:spPr>
          <a:xfrm rot="5400013">
            <a:off x="5014218" y="-1003961"/>
            <a:ext cx="1279927" cy="2559858"/>
          </a:xfrm>
          <a:custGeom>
            <a:avLst/>
            <a:gdLst>
              <a:gd name="f0" fmla="val w"/>
              <a:gd name="f1" fmla="val h"/>
              <a:gd name="f2" fmla="val 0"/>
              <a:gd name="f3" fmla="val 2559857"/>
              <a:gd name="f4" fmla="val 5119713"/>
              <a:gd name="f5" fmla="val 2559856"/>
              <a:gd name="f6" fmla="val 5119714"/>
              <a:gd name="f7" fmla="*/ f0 1 2559857"/>
              <a:gd name="f8" fmla="*/ f1 1 5119713"/>
              <a:gd name="f9" fmla="val f2"/>
              <a:gd name="f10" fmla="val f3"/>
              <a:gd name="f11" fmla="val f4"/>
              <a:gd name="f12" fmla="+- f11 0 f9"/>
              <a:gd name="f13" fmla="+- f10 0 f9"/>
              <a:gd name="f14" fmla="*/ f13 1 2559857"/>
              <a:gd name="f15" fmla="*/ f12 1 511971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559857" h="5119713">
                <a:moveTo>
                  <a:pt x="f2" y="f2"/>
                </a:moveTo>
                <a:lnTo>
                  <a:pt x="f5" y="f2"/>
                </a:lnTo>
                <a:lnTo>
                  <a:pt x="f5" y="f6"/>
                </a:lnTo>
                <a:lnTo>
                  <a:pt x="f2" y="f6"/>
                </a:lnTo>
                <a:lnTo>
                  <a:pt x="f2" y="f2"/>
                </a:lnTo>
                <a:close/>
              </a:path>
            </a:pathLst>
          </a:custGeom>
          <a:blipFill>
            <a:blip>
              <a:alphaModFix/>
              <a:extLst>
                <a:ext uri="{96DAC541-7B7A-43D3-8B79-37D633B846F1}">
                  <asvg:svgBlip xmlns:asvg="http://schemas.microsoft.com/office/drawing/2016/SVG/main" r:embed="rId2"/>
                </a:ext>
              </a:extLst>
            </a:blip>
            <a:stretch>
              <a:fillRect/>
            </a:stretch>
          </a:blipFill>
          <a:ln cap="flat">
            <a:noFill/>
            <a:prstDash val="solid"/>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sp>
        <p:nvSpPr>
          <p:cNvPr id="13" name="TextBox 13">
            <a:extLst>
              <a:ext uri="{FF2B5EF4-FFF2-40B4-BE49-F238E27FC236}">
                <a16:creationId xmlns:a16="http://schemas.microsoft.com/office/drawing/2014/main" id="{4405B866-2352-7FB4-AFA2-6EA113F80CF4}"/>
              </a:ext>
            </a:extLst>
          </p:cNvPr>
          <p:cNvSpPr txBox="1"/>
          <p:nvPr/>
        </p:nvSpPr>
        <p:spPr>
          <a:xfrm>
            <a:off x="708029" y="376994"/>
            <a:ext cx="8101214" cy="715196"/>
          </a:xfrm>
          <a:prstGeom prst="rect">
            <a:avLst/>
          </a:prstGeom>
          <a:noFill/>
          <a:ln cap="flat">
            <a:noFill/>
          </a:ln>
        </p:spPr>
        <p:txBody>
          <a:bodyPr vert="horz" wrap="square" lIns="0" tIns="0" rIns="0" bIns="0" anchor="t" anchorCtr="0" compatLnSpc="1">
            <a:spAutoFit/>
          </a:bodyPr>
          <a:lstStyle/>
          <a:p>
            <a:pPr defTabSz="457223">
              <a:lnSpc>
                <a:spcPts val="6300"/>
              </a:lnSpc>
              <a:defRPr sz="1800" b="0" i="0" u="none" strike="noStrike" kern="0" cap="none" spc="0" baseline="0">
                <a:solidFill>
                  <a:srgbClr val="000000"/>
                </a:solidFill>
                <a:uFillTx/>
              </a:defRPr>
            </a:pPr>
            <a:r>
              <a:rPr lang="en-US" sz="4001" b="1" dirty="0">
                <a:solidFill>
                  <a:srgbClr val="036563"/>
                </a:solidFill>
                <a:latin typeface="Lato Bold"/>
                <a:ea typeface="Lato Bold"/>
                <a:cs typeface="Lato Bold"/>
              </a:rPr>
              <a:t>Learn More &amp; Connect with Us!</a:t>
            </a:r>
          </a:p>
        </p:txBody>
      </p:sp>
      <p:sp>
        <p:nvSpPr>
          <p:cNvPr id="14" name="Freeform 14">
            <a:extLst>
              <a:ext uri="{FF2B5EF4-FFF2-40B4-BE49-F238E27FC236}">
                <a16:creationId xmlns:a16="http://schemas.microsoft.com/office/drawing/2014/main" id="{96A31A4B-1065-7F66-7556-C8996FC29DDB}"/>
              </a:ext>
            </a:extLst>
          </p:cNvPr>
          <p:cNvSpPr/>
          <p:nvPr/>
        </p:nvSpPr>
        <p:spPr>
          <a:xfrm>
            <a:off x="7211273" y="4402547"/>
            <a:ext cx="1418376" cy="453204"/>
          </a:xfrm>
          <a:custGeom>
            <a:avLst/>
            <a:gdLst>
              <a:gd name="f0" fmla="val w"/>
              <a:gd name="f1" fmla="val h"/>
              <a:gd name="f2" fmla="val 0"/>
              <a:gd name="f3" fmla="val 2836754"/>
              <a:gd name="f4" fmla="val 906410"/>
              <a:gd name="f5" fmla="*/ f0 1 2836754"/>
              <a:gd name="f6" fmla="*/ f1 1 906410"/>
              <a:gd name="f7" fmla="val f2"/>
              <a:gd name="f8" fmla="val f3"/>
              <a:gd name="f9" fmla="val f4"/>
              <a:gd name="f10" fmla="+- f9 0 f7"/>
              <a:gd name="f11" fmla="+- f8 0 f7"/>
              <a:gd name="f12" fmla="*/ f11 1 2836754"/>
              <a:gd name="f13" fmla="*/ f10 1 90641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836754" h="90641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45720" tIns="22860" rIns="45720" bIns="22860" anchor="t" anchorCtr="0" compatLnSpc="1">
            <a:noAutofit/>
          </a:bodyPr>
          <a:lstStyle/>
          <a:p>
            <a:pPr defTabSz="457223">
              <a:defRPr sz="1800" b="0" i="0" u="none" strike="noStrike" kern="0" cap="none" spc="0" baseline="0">
                <a:solidFill>
                  <a:srgbClr val="000000"/>
                </a:solidFill>
                <a:uFillTx/>
              </a:defRPr>
            </a:pPr>
            <a:endParaRPr lang="en-US" sz="900">
              <a:latin typeface="Calibri"/>
            </a:endParaRPr>
          </a:p>
        </p:txBody>
      </p:sp>
      <p:pic>
        <p:nvPicPr>
          <p:cNvPr id="15" name="Picture 20" descr="A qr code with a yellow circle and a white arrow&#10;&#10;AI-generated content may be incorrect.">
            <a:extLst>
              <a:ext uri="{FF2B5EF4-FFF2-40B4-BE49-F238E27FC236}">
                <a16:creationId xmlns:a16="http://schemas.microsoft.com/office/drawing/2014/main" id="{A1DE54B1-7433-74BF-E4C8-013DE932DA96}"/>
              </a:ext>
            </a:extLst>
          </p:cNvPr>
          <p:cNvPicPr>
            <a:picLocks noChangeAspect="1"/>
          </p:cNvPicPr>
          <p:nvPr/>
        </p:nvPicPr>
        <p:blipFill>
          <a:blip r:embed="rId4"/>
          <a:stretch>
            <a:fillRect/>
          </a:stretch>
        </p:blipFill>
        <p:spPr>
          <a:xfrm>
            <a:off x="1437679" y="1359100"/>
            <a:ext cx="2649140" cy="2649140"/>
          </a:xfrm>
          <a:prstGeom prst="rect">
            <a:avLst/>
          </a:prstGeom>
          <a:noFill/>
          <a:ln cap="flat">
            <a:noFill/>
          </a:ln>
        </p:spPr>
      </p:pic>
      <p:sp>
        <p:nvSpPr>
          <p:cNvPr id="16" name="TextBox 3">
            <a:extLst>
              <a:ext uri="{FF2B5EF4-FFF2-40B4-BE49-F238E27FC236}">
                <a16:creationId xmlns:a16="http://schemas.microsoft.com/office/drawing/2014/main" id="{3DFDCD0E-31EB-9997-89A2-4E31B03D4029}"/>
              </a:ext>
            </a:extLst>
          </p:cNvPr>
          <p:cNvSpPr txBox="1"/>
          <p:nvPr/>
        </p:nvSpPr>
        <p:spPr>
          <a:xfrm>
            <a:off x="4934546" y="3167408"/>
            <a:ext cx="3130444" cy="846386"/>
          </a:xfrm>
          <a:prstGeom prst="rect">
            <a:avLst/>
          </a:prstGeom>
          <a:noFill/>
          <a:ln cap="flat">
            <a:noFill/>
          </a:ln>
        </p:spPr>
        <p:txBody>
          <a:bodyPr vert="horz" wrap="square" lIns="45720" tIns="22860" rIns="45720" bIns="22860" anchor="t" anchorCtr="1" compatLnSpc="1">
            <a:spAutoFit/>
          </a:bodyPr>
          <a:lstStyle/>
          <a:p>
            <a:pPr algn="ctr" defTabSz="457223">
              <a:defRPr sz="1800" b="0" i="0" u="none" strike="noStrike" kern="0" cap="none" spc="0" baseline="0">
                <a:solidFill>
                  <a:srgbClr val="000000"/>
                </a:solidFill>
                <a:uFillTx/>
              </a:defRPr>
            </a:pPr>
            <a:r>
              <a:rPr lang="en-US" sz="1600" b="1" dirty="0">
                <a:solidFill>
                  <a:srgbClr val="036563"/>
                </a:solidFill>
                <a:latin typeface="lato"/>
                <a:ea typeface="Lato"/>
                <a:cs typeface="Lato"/>
              </a:rPr>
              <a:t>Mike Scoville</a:t>
            </a:r>
          </a:p>
          <a:p>
            <a:pPr algn="ctr" defTabSz="457223">
              <a:defRPr sz="1800" b="0" i="0" u="none" strike="noStrike" kern="0" cap="none" spc="0" baseline="0">
                <a:solidFill>
                  <a:srgbClr val="000000"/>
                </a:solidFill>
                <a:uFillTx/>
              </a:defRPr>
            </a:pPr>
            <a:r>
              <a:rPr lang="en-US" sz="1200" dirty="0">
                <a:solidFill>
                  <a:srgbClr val="036563"/>
                </a:solidFill>
                <a:latin typeface="lato"/>
                <a:ea typeface="Lato"/>
                <a:cs typeface="Lato"/>
              </a:rPr>
              <a:t>Director of Partnerships &amp; Growth</a:t>
            </a:r>
          </a:p>
          <a:p>
            <a:pPr algn="ctr" defTabSz="457223">
              <a:defRPr sz="1800" b="0" i="0" u="none" strike="noStrike" kern="0" cap="none" spc="0" baseline="0">
                <a:solidFill>
                  <a:srgbClr val="000000"/>
                </a:solidFill>
                <a:uFillTx/>
              </a:defRPr>
            </a:pPr>
            <a:r>
              <a:rPr lang="en-US" sz="1200" dirty="0">
                <a:solidFill>
                  <a:srgbClr val="036563"/>
                </a:solidFill>
                <a:latin typeface="lato"/>
                <a:ea typeface="Lato"/>
                <a:cs typeface="Lato"/>
              </a:rPr>
              <a:t>701.320.8561</a:t>
            </a:r>
            <a:endParaRPr lang="en-US" sz="1200" dirty="0">
              <a:solidFill>
                <a:srgbClr val="036563"/>
              </a:solidFill>
              <a:latin typeface="Calibri"/>
              <a:ea typeface="Calibri"/>
              <a:cs typeface="Calibri"/>
            </a:endParaRPr>
          </a:p>
          <a:p>
            <a:pPr algn="ctr" defTabSz="457223">
              <a:defRPr sz="1800" b="0" i="0" u="none" strike="noStrike" kern="0" cap="none" spc="0" baseline="0">
                <a:solidFill>
                  <a:srgbClr val="000000"/>
                </a:solidFill>
                <a:uFillTx/>
              </a:defRPr>
            </a:pPr>
            <a:r>
              <a:rPr lang="en-US" sz="1200" dirty="0">
                <a:solidFill>
                  <a:srgbClr val="036563"/>
                </a:solidFill>
                <a:latin typeface="lato"/>
                <a:ea typeface="Lato"/>
                <a:cs typeface="Lato"/>
              </a:rPr>
              <a:t>mike@akoyaGO.com</a:t>
            </a:r>
            <a:endParaRPr lang="en-US" sz="1200" dirty="0">
              <a:solidFill>
                <a:srgbClr val="036563"/>
              </a:solidFill>
              <a:latin typeface="Calibri"/>
              <a:ea typeface="Calibri"/>
              <a:cs typeface="Calibri"/>
            </a:endParaRPr>
          </a:p>
        </p:txBody>
      </p:sp>
      <p:pic>
        <p:nvPicPr>
          <p:cNvPr id="19" name="Picture 18" descr="A person smiling at the camera&#10;&#10;AI-generated content may be incorrect.">
            <a:extLst>
              <a:ext uri="{FF2B5EF4-FFF2-40B4-BE49-F238E27FC236}">
                <a16:creationId xmlns:a16="http://schemas.microsoft.com/office/drawing/2014/main" id="{45F96B3A-2D5E-9E02-1A4B-E564B5681333}"/>
              </a:ext>
            </a:extLst>
          </p:cNvPr>
          <p:cNvPicPr>
            <a:picLocks noChangeAspect="1"/>
          </p:cNvPicPr>
          <p:nvPr/>
        </p:nvPicPr>
        <p:blipFill>
          <a:blip r:embed="rId5"/>
          <a:stretch>
            <a:fillRect/>
          </a:stretch>
        </p:blipFill>
        <p:spPr>
          <a:xfrm>
            <a:off x="5160268" y="1155792"/>
            <a:ext cx="2523319" cy="2099537"/>
          </a:xfrm>
          <a:prstGeom prst="rect">
            <a:avLst/>
          </a:prstGeom>
        </p:spPr>
      </p:pic>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8"/>
        <p:cNvGrpSpPr/>
        <p:nvPr/>
      </p:nvGrpSpPr>
      <p:grpSpPr>
        <a:xfrm>
          <a:off x="0" y="0"/>
          <a:ext cx="0" cy="0"/>
          <a:chOff x="0" y="0"/>
          <a:chExt cx="0" cy="0"/>
        </a:xfrm>
      </p:grpSpPr>
      <p:pic>
        <p:nvPicPr>
          <p:cNvPr id="439" name="Google Shape;439;p60"/>
          <p:cNvPicPr preferRelativeResize="0"/>
          <p:nvPr/>
        </p:nvPicPr>
        <p:blipFill rotWithShape="1">
          <a:blip r:embed="rId3">
            <a:alphaModFix/>
          </a:blip>
          <a:srcRect l="31530" r="19608"/>
          <a:stretch/>
        </p:blipFill>
        <p:spPr>
          <a:xfrm>
            <a:off x="400261" y="443900"/>
            <a:ext cx="3124429" cy="4255688"/>
          </a:xfrm>
          <a:prstGeom prst="rect">
            <a:avLst/>
          </a:prstGeom>
          <a:noFill/>
          <a:ln>
            <a:noFill/>
          </a:ln>
        </p:spPr>
      </p:pic>
      <p:sp>
        <p:nvSpPr>
          <p:cNvPr id="440" name="Google Shape;440;p60"/>
          <p:cNvSpPr txBox="1"/>
          <p:nvPr/>
        </p:nvSpPr>
        <p:spPr>
          <a:xfrm>
            <a:off x="3848875" y="2471963"/>
            <a:ext cx="4470300" cy="1970100"/>
          </a:xfrm>
          <a:prstGeom prst="rect">
            <a:avLst/>
          </a:prstGeom>
          <a:noFill/>
          <a:ln>
            <a:noFill/>
          </a:ln>
        </p:spPr>
        <p:txBody>
          <a:bodyPr spcFirstLastPara="1" wrap="square" lIns="0" tIns="0" rIns="0" bIns="0" anchor="t" anchorCtr="0">
            <a:spAutoFit/>
          </a:bodyPr>
          <a:lstStyle/>
          <a:p>
            <a:pPr marL="0" lvl="0" indent="0" algn="l" rtl="0">
              <a:lnSpc>
                <a:spcPct val="139979"/>
              </a:lnSpc>
              <a:spcBef>
                <a:spcPts val="0"/>
              </a:spcBef>
              <a:spcAft>
                <a:spcPts val="0"/>
              </a:spcAft>
              <a:buSzPts val="1100"/>
              <a:buNone/>
            </a:pPr>
            <a:r>
              <a:rPr lang="en" sz="1600">
                <a:solidFill>
                  <a:srgbClr val="38457F"/>
                </a:solidFill>
                <a:latin typeface="Montserrat"/>
                <a:ea typeface="Montserrat"/>
                <a:cs typeface="Montserrat"/>
                <a:sym typeface="Montserrat"/>
              </a:rPr>
              <a:t>1: Generosity expressed as mutuality, reciprocity, solidarity; a value based in our shared humanity</a:t>
            </a:r>
            <a:endParaRPr sz="1600">
              <a:solidFill>
                <a:srgbClr val="38457F"/>
              </a:solidFill>
              <a:latin typeface="Montserrat"/>
              <a:ea typeface="Montserrat"/>
              <a:cs typeface="Montserrat"/>
              <a:sym typeface="Montserrat"/>
            </a:endParaRPr>
          </a:p>
          <a:p>
            <a:pPr marL="0" lvl="0" indent="0" algn="l" rtl="0">
              <a:lnSpc>
                <a:spcPct val="139979"/>
              </a:lnSpc>
              <a:spcBef>
                <a:spcPts val="0"/>
              </a:spcBef>
              <a:spcAft>
                <a:spcPts val="0"/>
              </a:spcAft>
              <a:buClr>
                <a:srgbClr val="000000"/>
              </a:buClr>
              <a:buSzPts val="1100"/>
              <a:buFont typeface="Arial"/>
              <a:buNone/>
            </a:pPr>
            <a:endParaRPr sz="1600">
              <a:solidFill>
                <a:srgbClr val="38457F"/>
              </a:solidFill>
              <a:latin typeface="Montserrat"/>
              <a:ea typeface="Montserrat"/>
              <a:cs typeface="Montserrat"/>
              <a:sym typeface="Montserrat"/>
            </a:endParaRPr>
          </a:p>
          <a:p>
            <a:pPr marL="0" lvl="0" indent="0" algn="l" rtl="0">
              <a:lnSpc>
                <a:spcPct val="139979"/>
              </a:lnSpc>
              <a:spcBef>
                <a:spcPts val="0"/>
              </a:spcBef>
              <a:spcAft>
                <a:spcPts val="0"/>
              </a:spcAft>
              <a:buSzPts val="1100"/>
              <a:buNone/>
            </a:pPr>
            <a:r>
              <a:rPr lang="en" sz="1600">
                <a:solidFill>
                  <a:srgbClr val="38457F"/>
                </a:solidFill>
                <a:latin typeface="Montserrat"/>
                <a:ea typeface="Montserrat"/>
                <a:cs typeface="Montserrat"/>
                <a:sym typeface="Montserrat"/>
              </a:rPr>
              <a:t>2: The belief that people deserve not just to barely survive, but to thrive</a:t>
            </a:r>
            <a:endParaRPr sz="700">
              <a:solidFill>
                <a:srgbClr val="38457F"/>
              </a:solidFill>
            </a:endParaRPr>
          </a:p>
        </p:txBody>
      </p:sp>
      <p:grpSp>
        <p:nvGrpSpPr>
          <p:cNvPr id="441" name="Google Shape;441;p60"/>
          <p:cNvGrpSpPr/>
          <p:nvPr/>
        </p:nvGrpSpPr>
        <p:grpSpPr>
          <a:xfrm>
            <a:off x="3752550" y="701550"/>
            <a:ext cx="5155875" cy="1440570"/>
            <a:chOff x="-449100" y="-2115264"/>
            <a:chExt cx="13749000" cy="3841519"/>
          </a:xfrm>
        </p:grpSpPr>
        <p:sp>
          <p:nvSpPr>
            <p:cNvPr id="442" name="Google Shape;442;p60"/>
            <p:cNvSpPr txBox="1"/>
            <p:nvPr/>
          </p:nvSpPr>
          <p:spPr>
            <a:xfrm>
              <a:off x="-449100" y="-2115264"/>
              <a:ext cx="13749000" cy="16830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 sz="4100" b="0" i="0" u="none" strike="noStrike" cap="none">
                  <a:solidFill>
                    <a:srgbClr val="38457F"/>
                  </a:solidFill>
                  <a:latin typeface="Montserrat SemiBold"/>
                  <a:ea typeface="Montserrat SemiBold"/>
                  <a:cs typeface="Montserrat SemiBold"/>
                  <a:sym typeface="Montserrat SemiBold"/>
                </a:rPr>
                <a:t>Radical Generosity </a:t>
              </a:r>
              <a:endParaRPr sz="4100">
                <a:solidFill>
                  <a:srgbClr val="38457F"/>
                </a:solidFill>
              </a:endParaRPr>
            </a:p>
          </p:txBody>
        </p:sp>
        <p:sp>
          <p:nvSpPr>
            <p:cNvPr id="443" name="Google Shape;443;p60"/>
            <p:cNvSpPr txBox="1"/>
            <p:nvPr/>
          </p:nvSpPr>
          <p:spPr>
            <a:xfrm>
              <a:off x="-192200" y="27055"/>
              <a:ext cx="10042500" cy="1699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 sz="1800">
                  <a:solidFill>
                    <a:srgbClr val="38457F"/>
                  </a:solidFill>
                  <a:latin typeface="Montserrat"/>
                  <a:ea typeface="Montserrat"/>
                  <a:cs typeface="Montserrat"/>
                  <a:sym typeface="Montserrat"/>
                </a:rPr>
                <a:t>\ 'ra-di-kəl \ \ dzenǝ'uasəti \</a:t>
              </a:r>
              <a:endParaRPr sz="1800">
                <a:solidFill>
                  <a:srgbClr val="38457F"/>
                </a:solidFill>
                <a:latin typeface="Montserrat"/>
                <a:ea typeface="Montserrat"/>
                <a:cs typeface="Montserrat"/>
                <a:sym typeface="Montserrat"/>
              </a:endParaRPr>
            </a:p>
            <a:p>
              <a:pPr marL="0" marR="0" lvl="0" indent="0" algn="l" rtl="0">
                <a:lnSpc>
                  <a:spcPct val="130000"/>
                </a:lnSpc>
                <a:spcBef>
                  <a:spcPts val="0"/>
                </a:spcBef>
                <a:spcAft>
                  <a:spcPts val="0"/>
                </a:spcAft>
                <a:buNone/>
              </a:pPr>
              <a:r>
                <a:rPr lang="en" sz="1800" b="1">
                  <a:solidFill>
                    <a:srgbClr val="38457F"/>
                  </a:solidFill>
                  <a:latin typeface="Montserrat"/>
                  <a:ea typeface="Montserrat"/>
                  <a:cs typeface="Montserrat"/>
                  <a:sym typeface="Montserrat"/>
                </a:rPr>
                <a:t>noun</a:t>
              </a:r>
              <a:endParaRPr sz="1800" b="1">
                <a:solidFill>
                  <a:srgbClr val="38457F"/>
                </a:solidFill>
                <a:latin typeface="Montserrat"/>
                <a:ea typeface="Montserrat"/>
                <a:cs typeface="Montserrat"/>
                <a:sym typeface="Montserrat"/>
              </a:endParaRPr>
            </a:p>
          </p:txBody>
        </p:sp>
      </p:grpSp>
      <p:sp>
        <p:nvSpPr>
          <p:cNvPr id="444" name="Google Shape;444;p60"/>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pic>
        <p:nvPicPr>
          <p:cNvPr id="449" name="Google Shape;449;p61"/>
          <p:cNvPicPr preferRelativeResize="0"/>
          <p:nvPr/>
        </p:nvPicPr>
        <p:blipFill rotWithShape="1">
          <a:blip r:embed="rId3">
            <a:alphaModFix/>
          </a:blip>
          <a:srcRect t="17424"/>
          <a:stretch/>
        </p:blipFill>
        <p:spPr>
          <a:xfrm>
            <a:off x="0" y="0"/>
            <a:ext cx="9333325" cy="5143499"/>
          </a:xfrm>
          <a:prstGeom prst="rect">
            <a:avLst/>
          </a:prstGeom>
          <a:noFill/>
          <a:ln>
            <a:noFill/>
          </a:ln>
        </p:spPr>
      </p:pic>
      <p:sp>
        <p:nvSpPr>
          <p:cNvPr id="450" name="Google Shape;450;p61"/>
          <p:cNvSpPr txBox="1"/>
          <p:nvPr/>
        </p:nvSpPr>
        <p:spPr>
          <a:xfrm>
            <a:off x="0" y="2133975"/>
            <a:ext cx="9144000" cy="1219200"/>
          </a:xfrm>
          <a:prstGeom prst="rect">
            <a:avLst/>
          </a:prstGeom>
          <a:noFill/>
          <a:ln>
            <a:noFill/>
          </a:ln>
          <a:effectLst>
            <a:outerShdw blurRad="342900" dist="66675" dir="5400000" algn="bl" rotWithShape="0">
              <a:srgbClr val="000000">
                <a:alpha val="80000"/>
              </a:srgbClr>
            </a:outerShdw>
          </a:effectLst>
        </p:spPr>
        <p:txBody>
          <a:bodyPr spcFirstLastPara="1" wrap="square" lIns="0" tIns="0" rIns="0" bIns="0" anchor="t" anchorCtr="0">
            <a:spAutoFit/>
          </a:bodyPr>
          <a:lstStyle/>
          <a:p>
            <a:pPr marL="0" lvl="0" indent="0" algn="ctr" rtl="0">
              <a:lnSpc>
                <a:spcPct val="120002"/>
              </a:lnSpc>
              <a:spcBef>
                <a:spcPts val="0"/>
              </a:spcBef>
              <a:spcAft>
                <a:spcPts val="0"/>
              </a:spcAft>
              <a:buSzPts val="1100"/>
              <a:buNone/>
            </a:pPr>
            <a:r>
              <a:rPr lang="en" sz="3600" b="1">
                <a:solidFill>
                  <a:srgbClr val="FFFFFF"/>
                </a:solidFill>
                <a:latin typeface="Montserrat"/>
                <a:ea typeface="Montserrat"/>
                <a:cs typeface="Montserrat"/>
                <a:sym typeface="Montserrat"/>
              </a:rPr>
              <a:t>GivingTuesday exists to build the world we imagine to be possible.</a:t>
            </a:r>
            <a:endParaRPr sz="3600" b="1">
              <a:solidFill>
                <a:srgbClr val="FFFFFF"/>
              </a:solidFill>
              <a:latin typeface="Montserrat"/>
              <a:ea typeface="Montserrat"/>
              <a:cs typeface="Montserrat"/>
              <a:sym typeface="Montserrat"/>
            </a:endParaRPr>
          </a:p>
        </p:txBody>
      </p:sp>
      <p:sp>
        <p:nvSpPr>
          <p:cNvPr id="451" name="Google Shape;451;p61"/>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4">
              <a:alphaModFix/>
            </a:blip>
            <a:stretch>
              <a:fillRect/>
            </a:stretch>
          </a:blipFill>
          <a:ln>
            <a:noFill/>
          </a:ln>
        </p:spPr>
        <p:txBody>
          <a:bodyPr/>
          <a:lstStyle/>
          <a:p>
            <a:endParaRPr lang="en-US"/>
          </a:p>
        </p:txBody>
      </p:sp>
      <p:sp>
        <p:nvSpPr>
          <p:cNvPr id="452" name="Google Shape;452;p61"/>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62"/>
          <p:cNvPicPr preferRelativeResize="0"/>
          <p:nvPr/>
        </p:nvPicPr>
        <p:blipFill>
          <a:blip r:embed="rId3">
            <a:alphaModFix/>
          </a:blip>
          <a:stretch>
            <a:fillRect/>
          </a:stretch>
        </p:blipFill>
        <p:spPr>
          <a:xfrm>
            <a:off x="0" y="0"/>
            <a:ext cx="9144000" cy="5134328"/>
          </a:xfrm>
          <a:prstGeom prst="rect">
            <a:avLst/>
          </a:prstGeom>
          <a:noFill/>
          <a:ln>
            <a:noFill/>
          </a:ln>
        </p:spPr>
      </p:pic>
      <p:sp>
        <p:nvSpPr>
          <p:cNvPr id="458" name="Google Shape;458;p62"/>
          <p:cNvSpPr txBox="1"/>
          <p:nvPr/>
        </p:nvSpPr>
        <p:spPr>
          <a:xfrm>
            <a:off x="0" y="2411900"/>
            <a:ext cx="9144000" cy="554100"/>
          </a:xfrm>
          <a:prstGeom prst="rect">
            <a:avLst/>
          </a:prstGeom>
          <a:noFill/>
          <a:ln>
            <a:noFill/>
          </a:ln>
          <a:effectLst>
            <a:outerShdw blurRad="342900" dist="66675" dir="5400000" algn="bl" rotWithShape="0">
              <a:srgbClr val="000000">
                <a:alpha val="80000"/>
              </a:srgbClr>
            </a:outerShdw>
          </a:effectLst>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 sz="3600" b="1" i="0" u="none" strike="noStrike" cap="none">
                <a:solidFill>
                  <a:srgbClr val="FFFFFF"/>
                </a:solidFill>
                <a:latin typeface="Montserrat"/>
                <a:ea typeface="Montserrat"/>
                <a:cs typeface="Montserrat"/>
                <a:sym typeface="Montserrat"/>
              </a:rPr>
              <a:t>Anyone, anywhere can give.</a:t>
            </a:r>
            <a:endParaRPr sz="3600" b="1">
              <a:latin typeface="Montserrat"/>
              <a:ea typeface="Montserrat"/>
              <a:cs typeface="Montserrat"/>
              <a:sym typeface="Montserrat"/>
            </a:endParaRPr>
          </a:p>
        </p:txBody>
      </p:sp>
      <p:sp>
        <p:nvSpPr>
          <p:cNvPr id="459" name="Google Shape;459;p62"/>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4">
              <a:alphaModFix/>
            </a:blip>
            <a:stretch>
              <a:fillRect/>
            </a:stretch>
          </a:blipFill>
          <a:ln>
            <a:noFill/>
          </a:ln>
        </p:spPr>
        <p:txBody>
          <a:bodyPr/>
          <a:lstStyle/>
          <a:p>
            <a:endParaRPr lang="en-US"/>
          </a:p>
        </p:txBody>
      </p:sp>
      <p:sp>
        <p:nvSpPr>
          <p:cNvPr id="460" name="Google Shape;460;p62"/>
          <p:cNvSpPr/>
          <p:nvPr/>
        </p:nvSpPr>
        <p:spPr>
          <a:xfrm>
            <a:off x="8205913" y="4281686"/>
            <a:ext cx="423737" cy="347464"/>
          </a:xfrm>
          <a:custGeom>
            <a:avLst/>
            <a:gdLst/>
            <a:ahLst/>
            <a:cxnLst/>
            <a:rect l="l" t="t" r="r" b="b"/>
            <a:pathLst>
              <a:path w="847474" h="694929" extrusionOk="0">
                <a:moveTo>
                  <a:pt x="0" y="0"/>
                </a:moveTo>
                <a:lnTo>
                  <a:pt x="847474" y="0"/>
                </a:lnTo>
                <a:lnTo>
                  <a:pt x="847474" y="694929"/>
                </a:lnTo>
                <a:lnTo>
                  <a:pt x="0" y="694929"/>
                </a:lnTo>
                <a:lnTo>
                  <a:pt x="0" y="0"/>
                </a:lnTo>
                <a:close/>
              </a:path>
            </a:pathLst>
          </a:custGeom>
          <a:blipFill rotWithShape="1">
            <a:blip r:embed="rId4">
              <a:alphaModFix/>
            </a:blip>
            <a:stretch>
              <a:fillRect/>
            </a:stretch>
          </a:blipFill>
          <a:ln>
            <a:noFill/>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464"/>
        <p:cNvGrpSpPr/>
        <p:nvPr/>
      </p:nvGrpSpPr>
      <p:grpSpPr>
        <a:xfrm>
          <a:off x="0" y="0"/>
          <a:ext cx="0" cy="0"/>
          <a:chOff x="0" y="0"/>
          <a:chExt cx="0" cy="0"/>
        </a:xfrm>
      </p:grpSpPr>
      <p:sp>
        <p:nvSpPr>
          <p:cNvPr id="465" name="Google Shape;465;p63"/>
          <p:cNvSpPr txBox="1"/>
          <p:nvPr/>
        </p:nvSpPr>
        <p:spPr>
          <a:xfrm>
            <a:off x="1193090" y="3091759"/>
            <a:ext cx="6757800" cy="1246800"/>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None/>
            </a:pPr>
            <a:r>
              <a:rPr lang="en" sz="3000" b="0" i="0" u="none" strike="noStrike" cap="none">
                <a:solidFill>
                  <a:srgbClr val="38457F"/>
                </a:solidFill>
                <a:latin typeface="Montserrat"/>
                <a:ea typeface="Montserrat"/>
                <a:cs typeface="Montserrat"/>
                <a:sym typeface="Montserrat"/>
              </a:rPr>
              <a:t>adults in the U.S. participated, a </a:t>
            </a:r>
            <a:r>
              <a:rPr lang="en" sz="3000">
                <a:solidFill>
                  <a:srgbClr val="38457F"/>
                </a:solidFill>
                <a:latin typeface="Montserrat"/>
                <a:ea typeface="Montserrat"/>
                <a:cs typeface="Montserrat"/>
                <a:sym typeface="Montserrat"/>
              </a:rPr>
              <a:t>6</a:t>
            </a:r>
            <a:r>
              <a:rPr lang="en" sz="3000" b="0" i="0" u="none" strike="noStrike" cap="none">
                <a:solidFill>
                  <a:srgbClr val="38457F"/>
                </a:solidFill>
                <a:latin typeface="Montserrat"/>
                <a:ea typeface="Montserrat"/>
                <a:cs typeface="Montserrat"/>
                <a:sym typeface="Montserrat"/>
              </a:rPr>
              <a:t>% </a:t>
            </a:r>
            <a:r>
              <a:rPr lang="en" sz="3000">
                <a:solidFill>
                  <a:srgbClr val="38457F"/>
                </a:solidFill>
                <a:latin typeface="Montserrat"/>
                <a:ea typeface="Montserrat"/>
                <a:cs typeface="Montserrat"/>
                <a:sym typeface="Montserrat"/>
              </a:rPr>
              <a:t>in</a:t>
            </a:r>
            <a:r>
              <a:rPr lang="en" sz="3000" b="0" i="0" u="none" strike="noStrike" cap="none">
                <a:solidFill>
                  <a:srgbClr val="38457F"/>
                </a:solidFill>
                <a:latin typeface="Montserrat"/>
                <a:ea typeface="Montserrat"/>
                <a:cs typeface="Montserrat"/>
                <a:sym typeface="Montserrat"/>
              </a:rPr>
              <a:t>crease from 202</a:t>
            </a:r>
            <a:r>
              <a:rPr lang="en" sz="3000">
                <a:solidFill>
                  <a:srgbClr val="38457F"/>
                </a:solidFill>
                <a:latin typeface="Montserrat"/>
                <a:ea typeface="Montserrat"/>
                <a:cs typeface="Montserrat"/>
                <a:sym typeface="Montserrat"/>
              </a:rPr>
              <a:t>4</a:t>
            </a:r>
            <a:endParaRPr sz="700">
              <a:solidFill>
                <a:srgbClr val="38457F"/>
              </a:solidFill>
            </a:endParaRPr>
          </a:p>
          <a:p>
            <a:pPr marL="0" marR="0" lvl="1" indent="0" algn="ctr" rtl="0">
              <a:lnSpc>
                <a:spcPct val="90000"/>
              </a:lnSpc>
              <a:spcBef>
                <a:spcPts val="0"/>
              </a:spcBef>
              <a:spcAft>
                <a:spcPts val="0"/>
              </a:spcAft>
              <a:buNone/>
            </a:pPr>
            <a:endParaRPr sz="3000" b="0" i="0" u="none" strike="noStrike" cap="none">
              <a:solidFill>
                <a:srgbClr val="38457F"/>
              </a:solidFill>
              <a:latin typeface="Montserrat"/>
              <a:ea typeface="Montserrat"/>
              <a:cs typeface="Montserrat"/>
              <a:sym typeface="Montserrat"/>
            </a:endParaRPr>
          </a:p>
        </p:txBody>
      </p:sp>
      <p:sp>
        <p:nvSpPr>
          <p:cNvPr id="466" name="Google Shape;466;p63"/>
          <p:cNvSpPr txBox="1"/>
          <p:nvPr/>
        </p:nvSpPr>
        <p:spPr>
          <a:xfrm>
            <a:off x="2215955" y="1487264"/>
            <a:ext cx="4712100" cy="1357500"/>
          </a:xfrm>
          <a:prstGeom prst="rect">
            <a:avLst/>
          </a:prstGeom>
          <a:noFill/>
          <a:ln>
            <a:noFill/>
          </a:ln>
        </p:spPr>
        <p:txBody>
          <a:bodyPr spcFirstLastPara="1" wrap="square" lIns="0" tIns="0" rIns="0" bIns="0" anchor="t" anchorCtr="0">
            <a:spAutoFit/>
          </a:bodyPr>
          <a:lstStyle/>
          <a:p>
            <a:pPr marL="0" marR="0" lvl="1" indent="0" algn="ctr" rtl="0">
              <a:lnSpc>
                <a:spcPct val="89998"/>
              </a:lnSpc>
              <a:spcBef>
                <a:spcPts val="0"/>
              </a:spcBef>
              <a:spcAft>
                <a:spcPts val="0"/>
              </a:spcAft>
              <a:buNone/>
            </a:pPr>
            <a:r>
              <a:rPr lang="en" sz="9800" b="1" i="0" u="none" strike="noStrike" cap="none">
                <a:solidFill>
                  <a:srgbClr val="38457F"/>
                </a:solidFill>
                <a:latin typeface="Montserrat"/>
                <a:ea typeface="Montserrat"/>
                <a:cs typeface="Montserrat"/>
                <a:sym typeface="Montserrat"/>
              </a:rPr>
              <a:t>3</a:t>
            </a:r>
            <a:r>
              <a:rPr lang="en" sz="9800" b="1">
                <a:solidFill>
                  <a:srgbClr val="38457F"/>
                </a:solidFill>
                <a:latin typeface="Montserrat"/>
                <a:ea typeface="Montserrat"/>
                <a:cs typeface="Montserrat"/>
                <a:sym typeface="Montserrat"/>
              </a:rPr>
              <a:t>8.1</a:t>
            </a:r>
            <a:r>
              <a:rPr lang="en" sz="9800" b="1" i="0" u="none" strike="noStrike" cap="none">
                <a:solidFill>
                  <a:srgbClr val="38457F"/>
                </a:solidFill>
                <a:latin typeface="Montserrat"/>
                <a:ea typeface="Montserrat"/>
                <a:cs typeface="Montserrat"/>
                <a:sym typeface="Montserrat"/>
              </a:rPr>
              <a:t>M</a:t>
            </a:r>
            <a:endParaRPr sz="700">
              <a:solidFill>
                <a:srgbClr val="38457F"/>
              </a:solidFill>
            </a:endParaRPr>
          </a:p>
        </p:txBody>
      </p:sp>
      <p:sp>
        <p:nvSpPr>
          <p:cNvPr id="467" name="Google Shape;467;p63"/>
          <p:cNvSpPr txBox="1"/>
          <p:nvPr/>
        </p:nvSpPr>
        <p:spPr>
          <a:xfrm>
            <a:off x="2856179" y="4401503"/>
            <a:ext cx="3431700" cy="2001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 sz="1300" b="0" i="0" u="none" strike="noStrike" cap="none">
                <a:solidFill>
                  <a:srgbClr val="38457F"/>
                </a:solidFill>
                <a:latin typeface="Montserrat"/>
                <a:ea typeface="Montserrat"/>
                <a:cs typeface="Montserrat"/>
                <a:sym typeface="Montserrat"/>
              </a:rPr>
              <a:t>U.S. Participation on </a:t>
            </a:r>
            <a:r>
              <a:rPr lang="en" sz="1300">
                <a:solidFill>
                  <a:srgbClr val="38457F"/>
                </a:solidFill>
                <a:latin typeface="Montserrat"/>
                <a:ea typeface="Montserrat"/>
                <a:cs typeface="Montserrat"/>
                <a:sym typeface="Montserrat"/>
              </a:rPr>
              <a:t>Dec</a:t>
            </a:r>
            <a:r>
              <a:rPr lang="en" sz="1300" b="0" i="0" u="none" strike="noStrike" cap="none">
                <a:solidFill>
                  <a:srgbClr val="38457F"/>
                </a:solidFill>
                <a:latin typeface="Montserrat"/>
                <a:ea typeface="Montserrat"/>
                <a:cs typeface="Montserrat"/>
                <a:sym typeface="Montserrat"/>
              </a:rPr>
              <a:t>ember </a:t>
            </a:r>
            <a:r>
              <a:rPr lang="en" sz="1300">
                <a:solidFill>
                  <a:srgbClr val="38457F"/>
                </a:solidFill>
                <a:latin typeface="Montserrat"/>
                <a:ea typeface="Montserrat"/>
                <a:cs typeface="Montserrat"/>
                <a:sym typeface="Montserrat"/>
              </a:rPr>
              <a:t>2</a:t>
            </a:r>
            <a:r>
              <a:rPr lang="en" sz="1300" b="0" i="0" u="none" strike="noStrike" cap="none">
                <a:solidFill>
                  <a:srgbClr val="38457F"/>
                </a:solidFill>
                <a:latin typeface="Montserrat"/>
                <a:ea typeface="Montserrat"/>
                <a:cs typeface="Montserrat"/>
                <a:sym typeface="Montserrat"/>
              </a:rPr>
              <a:t>, 202</a:t>
            </a:r>
            <a:r>
              <a:rPr lang="en" sz="1300">
                <a:solidFill>
                  <a:srgbClr val="38457F"/>
                </a:solidFill>
                <a:latin typeface="Montserrat"/>
                <a:ea typeface="Montserrat"/>
                <a:cs typeface="Montserrat"/>
                <a:sym typeface="Montserrat"/>
              </a:rPr>
              <a:t>5</a:t>
            </a:r>
            <a:endParaRPr sz="700">
              <a:solidFill>
                <a:srgbClr val="38457F"/>
              </a:solidFill>
            </a:endParaRPr>
          </a:p>
        </p:txBody>
      </p:sp>
      <p:sp>
        <p:nvSpPr>
          <p:cNvPr id="468" name="Google Shape;468;p63"/>
          <p:cNvSpPr txBox="1"/>
          <p:nvPr/>
        </p:nvSpPr>
        <p:spPr>
          <a:xfrm>
            <a:off x="619933" y="730880"/>
            <a:ext cx="7904100" cy="567900"/>
          </a:xfrm>
          <a:prstGeom prst="rect">
            <a:avLst/>
          </a:prstGeom>
          <a:noFill/>
          <a:ln>
            <a:noFill/>
          </a:ln>
        </p:spPr>
        <p:txBody>
          <a:bodyPr spcFirstLastPara="1" wrap="square" lIns="0" tIns="0" rIns="0" bIns="0" anchor="t" anchorCtr="0">
            <a:spAutoFit/>
          </a:bodyPr>
          <a:lstStyle/>
          <a:p>
            <a:pPr marL="0" marR="0" lvl="1" indent="0" algn="ctr" rtl="0">
              <a:lnSpc>
                <a:spcPct val="90001"/>
              </a:lnSpc>
              <a:spcBef>
                <a:spcPts val="0"/>
              </a:spcBef>
              <a:spcAft>
                <a:spcPts val="0"/>
              </a:spcAft>
              <a:buNone/>
            </a:pPr>
            <a:r>
              <a:rPr lang="en" sz="4100" b="1" i="0" u="none" strike="noStrike" cap="none">
                <a:solidFill>
                  <a:srgbClr val="38457F"/>
                </a:solidFill>
                <a:latin typeface="Montserrat"/>
                <a:ea typeface="Montserrat"/>
                <a:cs typeface="Montserrat"/>
                <a:sym typeface="Montserrat"/>
              </a:rPr>
              <a:t>GivingTuesday 202</a:t>
            </a:r>
            <a:r>
              <a:rPr lang="en" sz="4100" b="1">
                <a:solidFill>
                  <a:srgbClr val="38457F"/>
                </a:solidFill>
                <a:latin typeface="Montserrat"/>
                <a:ea typeface="Montserrat"/>
                <a:cs typeface="Montserrat"/>
                <a:sym typeface="Montserrat"/>
              </a:rPr>
              <a:t>5</a:t>
            </a:r>
            <a:r>
              <a:rPr lang="en" sz="4100" b="1" i="0" u="none" strike="noStrike" cap="none">
                <a:solidFill>
                  <a:srgbClr val="38457F"/>
                </a:solidFill>
                <a:latin typeface="Montserrat"/>
                <a:ea typeface="Montserrat"/>
                <a:cs typeface="Montserrat"/>
                <a:sym typeface="Montserrat"/>
              </a:rPr>
              <a:t> Results</a:t>
            </a:r>
            <a:endParaRPr sz="700">
              <a:solidFill>
                <a:srgbClr val="38457F"/>
              </a:solidFill>
            </a:endParaRPr>
          </a:p>
        </p:txBody>
      </p:sp>
      <p:pic>
        <p:nvPicPr>
          <p:cNvPr id="469" name="Google Shape;469;p63"/>
          <p:cNvPicPr preferRelativeResize="0"/>
          <p:nvPr/>
        </p:nvPicPr>
        <p:blipFill>
          <a:blip r:embed="rId3">
            <a:alphaModFix/>
          </a:blip>
          <a:stretch>
            <a:fillRect/>
          </a:stretch>
        </p:blipFill>
        <p:spPr>
          <a:xfrm>
            <a:off x="8174063" y="4211675"/>
            <a:ext cx="487450" cy="487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CFE"/>
        </a:solidFill>
        <a:effectLst/>
      </p:bgPr>
    </p:bg>
    <p:spTree>
      <p:nvGrpSpPr>
        <p:cNvPr id="1" name="Shape 473"/>
        <p:cNvGrpSpPr/>
        <p:nvPr/>
      </p:nvGrpSpPr>
      <p:grpSpPr>
        <a:xfrm>
          <a:off x="0" y="0"/>
          <a:ext cx="0" cy="0"/>
          <a:chOff x="0" y="0"/>
          <a:chExt cx="0" cy="0"/>
        </a:xfrm>
      </p:grpSpPr>
      <p:grpSp>
        <p:nvGrpSpPr>
          <p:cNvPr id="474" name="Google Shape;474;p64"/>
          <p:cNvGrpSpPr/>
          <p:nvPr/>
        </p:nvGrpSpPr>
        <p:grpSpPr>
          <a:xfrm>
            <a:off x="6785891" y="514350"/>
            <a:ext cx="1963325" cy="3866705"/>
            <a:chOff x="0" y="0"/>
            <a:chExt cx="5235534" cy="10311213"/>
          </a:xfrm>
        </p:grpSpPr>
        <p:grpSp>
          <p:nvGrpSpPr>
            <p:cNvPr id="475" name="Google Shape;475;p64"/>
            <p:cNvGrpSpPr/>
            <p:nvPr/>
          </p:nvGrpSpPr>
          <p:grpSpPr>
            <a:xfrm>
              <a:off x="0" y="6235210"/>
              <a:ext cx="5235534" cy="4076003"/>
              <a:chOff x="0" y="-38100"/>
              <a:chExt cx="1394172" cy="1085400"/>
            </a:xfrm>
          </p:grpSpPr>
          <p:sp>
            <p:nvSpPr>
              <p:cNvPr id="476" name="Google Shape;476;p64"/>
              <p:cNvSpPr/>
              <p:nvPr/>
            </p:nvSpPr>
            <p:spPr>
              <a:xfrm>
                <a:off x="0" y="0"/>
                <a:ext cx="1394172" cy="1047281"/>
              </a:xfrm>
              <a:custGeom>
                <a:avLst/>
                <a:gdLst/>
                <a:ahLst/>
                <a:cxnLst/>
                <a:rect l="l" t="t" r="r" b="b"/>
                <a:pathLst>
                  <a:path w="1394172" h="1047281" extrusionOk="0">
                    <a:moveTo>
                      <a:pt x="15773" y="0"/>
                    </a:moveTo>
                    <a:lnTo>
                      <a:pt x="1378399" y="0"/>
                    </a:lnTo>
                    <a:cubicBezTo>
                      <a:pt x="1382582" y="0"/>
                      <a:pt x="1386594" y="1662"/>
                      <a:pt x="1389552" y="4620"/>
                    </a:cubicBezTo>
                    <a:cubicBezTo>
                      <a:pt x="1392510" y="7578"/>
                      <a:pt x="1394172" y="11590"/>
                      <a:pt x="1394172" y="15773"/>
                    </a:cubicBezTo>
                    <a:lnTo>
                      <a:pt x="1394172" y="1031508"/>
                    </a:lnTo>
                    <a:cubicBezTo>
                      <a:pt x="1394172" y="1035691"/>
                      <a:pt x="1392510" y="1039703"/>
                      <a:pt x="1389552" y="1042661"/>
                    </a:cubicBezTo>
                    <a:cubicBezTo>
                      <a:pt x="1386594" y="1045619"/>
                      <a:pt x="1382582" y="1047281"/>
                      <a:pt x="1378399" y="1047281"/>
                    </a:cubicBezTo>
                    <a:lnTo>
                      <a:pt x="15773" y="1047281"/>
                    </a:lnTo>
                    <a:cubicBezTo>
                      <a:pt x="11590" y="1047281"/>
                      <a:pt x="7578" y="1045619"/>
                      <a:pt x="4620" y="1042661"/>
                    </a:cubicBezTo>
                    <a:cubicBezTo>
                      <a:pt x="1662" y="1039703"/>
                      <a:pt x="0" y="1035691"/>
                      <a:pt x="0" y="1031508"/>
                    </a:cubicBezTo>
                    <a:lnTo>
                      <a:pt x="0" y="15773"/>
                    </a:lnTo>
                    <a:cubicBezTo>
                      <a:pt x="0" y="11590"/>
                      <a:pt x="1662" y="7578"/>
                      <a:pt x="4620" y="4620"/>
                    </a:cubicBezTo>
                    <a:cubicBezTo>
                      <a:pt x="7578" y="1662"/>
                      <a:pt x="11590" y="0"/>
                      <a:pt x="15773" y="0"/>
                    </a:cubicBezTo>
                    <a:close/>
                  </a:path>
                </a:pathLst>
              </a:custGeom>
              <a:solidFill>
                <a:srgbClr val="33477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77" name="Google Shape;477;p64"/>
              <p:cNvSpPr txBox="1"/>
              <p:nvPr/>
            </p:nvSpPr>
            <p:spPr>
              <a:xfrm>
                <a:off x="0" y="-38100"/>
                <a:ext cx="1394100" cy="1085400"/>
              </a:xfrm>
              <a:prstGeom prst="rect">
                <a:avLst/>
              </a:prstGeom>
              <a:solidFill>
                <a:srgbClr val="001548"/>
              </a:solid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rgbClr val="000000"/>
                  </a:solidFill>
                  <a:latin typeface="Calibri"/>
                  <a:ea typeface="Calibri"/>
                  <a:cs typeface="Calibri"/>
                  <a:sym typeface="Calibri"/>
                </a:endParaRPr>
              </a:p>
            </p:txBody>
          </p:sp>
        </p:grpSp>
        <p:sp>
          <p:nvSpPr>
            <p:cNvPr id="478" name="Google Shape;478;p64"/>
            <p:cNvSpPr/>
            <p:nvPr/>
          </p:nvSpPr>
          <p:spPr>
            <a:xfrm>
              <a:off x="0" y="0"/>
              <a:ext cx="5235470" cy="6576956"/>
            </a:xfrm>
            <a:custGeom>
              <a:avLst/>
              <a:gdLst/>
              <a:ahLst/>
              <a:cxnLst/>
              <a:rect l="l" t="t" r="r" b="b"/>
              <a:pathLst>
                <a:path w="5235470" h="6576956" extrusionOk="0">
                  <a:moveTo>
                    <a:pt x="0" y="0"/>
                  </a:moveTo>
                  <a:lnTo>
                    <a:pt x="5235470" y="0"/>
                  </a:lnTo>
                  <a:lnTo>
                    <a:pt x="5235470" y="6576956"/>
                  </a:lnTo>
                  <a:lnTo>
                    <a:pt x="0" y="6576956"/>
                  </a:lnTo>
                  <a:lnTo>
                    <a:pt x="0" y="0"/>
                  </a:lnTo>
                  <a:close/>
                </a:path>
              </a:pathLst>
            </a:custGeom>
            <a:blipFill rotWithShape="1">
              <a:blip r:embed="rId3">
                <a:alphaModFix/>
              </a:blip>
              <a:stretch>
                <a:fillRect t="-3070" b="-3060"/>
              </a:stretch>
            </a:blipFill>
            <a:ln>
              <a:noFill/>
            </a:ln>
          </p:spPr>
          <p:txBody>
            <a:bodyPr/>
            <a:lstStyle/>
            <a:p>
              <a:endParaRPr lang="en-US"/>
            </a:p>
          </p:txBody>
        </p:sp>
        <p:sp>
          <p:nvSpPr>
            <p:cNvPr id="479" name="Google Shape;479;p64"/>
            <p:cNvSpPr txBox="1"/>
            <p:nvPr/>
          </p:nvSpPr>
          <p:spPr>
            <a:xfrm>
              <a:off x="516692" y="6930067"/>
              <a:ext cx="4197000" cy="1551600"/>
            </a:xfrm>
            <a:prstGeom prst="rect">
              <a:avLst/>
            </a:prstGeom>
            <a:noFill/>
            <a:ln>
              <a:noFill/>
            </a:ln>
          </p:spPr>
          <p:txBody>
            <a:bodyPr spcFirstLastPara="1" wrap="square" lIns="0" tIns="0" rIns="0" bIns="0" anchor="t" anchorCtr="0">
              <a:spAutoFit/>
            </a:bodyPr>
            <a:lstStyle/>
            <a:p>
              <a:pPr marL="0" marR="0" lvl="1" indent="0" algn="ctr" rtl="0">
                <a:lnSpc>
                  <a:spcPct val="90001"/>
                </a:lnSpc>
                <a:spcBef>
                  <a:spcPts val="0"/>
                </a:spcBef>
                <a:spcAft>
                  <a:spcPts val="0"/>
                </a:spcAft>
                <a:buNone/>
              </a:pPr>
              <a:r>
                <a:rPr lang="en" sz="4200" b="1" i="0" u="none" strike="noStrike" cap="none">
                  <a:solidFill>
                    <a:srgbClr val="FDFCFE"/>
                  </a:solidFill>
                  <a:latin typeface="Montserrat"/>
                  <a:ea typeface="Montserrat"/>
                  <a:cs typeface="Montserrat"/>
                  <a:sym typeface="Montserrat"/>
                </a:rPr>
                <a:t>1</a:t>
              </a:r>
              <a:r>
                <a:rPr lang="en" sz="4200" b="1">
                  <a:solidFill>
                    <a:srgbClr val="FDFCFE"/>
                  </a:solidFill>
                  <a:latin typeface="Montserrat"/>
                  <a:ea typeface="Montserrat"/>
                  <a:cs typeface="Montserrat"/>
                  <a:sym typeface="Montserrat"/>
                </a:rPr>
                <a:t>3.4</a:t>
              </a:r>
              <a:r>
                <a:rPr lang="en" sz="4200" b="1" i="0" u="none" strike="noStrike" cap="none">
                  <a:solidFill>
                    <a:srgbClr val="FDFCFE"/>
                  </a:solidFill>
                  <a:latin typeface="Montserrat"/>
                  <a:ea typeface="Montserrat"/>
                  <a:cs typeface="Montserrat"/>
                  <a:sym typeface="Montserrat"/>
                </a:rPr>
                <a:t>M</a:t>
              </a:r>
              <a:endParaRPr sz="4200" b="1">
                <a:solidFill>
                  <a:srgbClr val="FDFCFE"/>
                </a:solidFill>
                <a:latin typeface="Montserrat"/>
                <a:ea typeface="Montserrat"/>
                <a:cs typeface="Montserrat"/>
                <a:sym typeface="Montserrat"/>
              </a:endParaRPr>
            </a:p>
          </p:txBody>
        </p:sp>
        <p:sp>
          <p:nvSpPr>
            <p:cNvPr id="480" name="Google Shape;480;p64"/>
            <p:cNvSpPr txBox="1"/>
            <p:nvPr/>
          </p:nvSpPr>
          <p:spPr>
            <a:xfrm>
              <a:off x="371736" y="8522983"/>
              <a:ext cx="4491900" cy="628200"/>
            </a:xfrm>
            <a:prstGeom prst="rect">
              <a:avLst/>
            </a:prstGeom>
            <a:noFill/>
            <a:ln>
              <a:noFill/>
            </a:ln>
          </p:spPr>
          <p:txBody>
            <a:bodyPr spcFirstLastPara="1" wrap="square" lIns="0" tIns="0" rIns="0" bIns="0" anchor="t" anchorCtr="0">
              <a:spAutoFit/>
            </a:bodyPr>
            <a:lstStyle/>
            <a:p>
              <a:pPr marL="0" marR="0" lvl="1" indent="0" algn="ctr" rtl="0">
                <a:lnSpc>
                  <a:spcPct val="90032"/>
                </a:lnSpc>
                <a:spcBef>
                  <a:spcPts val="0"/>
                </a:spcBef>
                <a:spcAft>
                  <a:spcPts val="0"/>
                </a:spcAft>
                <a:buNone/>
              </a:pPr>
              <a:r>
                <a:rPr lang="en" sz="1700" b="1" i="0" u="none" strike="noStrike" cap="none">
                  <a:solidFill>
                    <a:srgbClr val="FDFCFE"/>
                  </a:solidFill>
                  <a:latin typeface="Montserrat"/>
                  <a:ea typeface="Montserrat"/>
                  <a:cs typeface="Montserrat"/>
                  <a:sym typeface="Montserrat"/>
                </a:rPr>
                <a:t>gave goods</a:t>
              </a:r>
              <a:endParaRPr sz="700">
                <a:solidFill>
                  <a:srgbClr val="FDFCFE"/>
                </a:solidFill>
              </a:endParaRPr>
            </a:p>
          </p:txBody>
        </p:sp>
        <p:sp>
          <p:nvSpPr>
            <p:cNvPr id="481" name="Google Shape;481;p64"/>
            <p:cNvSpPr txBox="1"/>
            <p:nvPr/>
          </p:nvSpPr>
          <p:spPr>
            <a:xfrm>
              <a:off x="371736" y="9483100"/>
              <a:ext cx="4491900" cy="554100"/>
            </a:xfrm>
            <a:prstGeom prst="rect">
              <a:avLst/>
            </a:prstGeom>
            <a:noFill/>
            <a:ln>
              <a:noFill/>
            </a:ln>
          </p:spPr>
          <p:txBody>
            <a:bodyPr spcFirstLastPara="1" wrap="square" lIns="0" tIns="0" rIns="0" bIns="0" anchor="t" anchorCtr="0">
              <a:spAutoFit/>
            </a:bodyPr>
            <a:lstStyle/>
            <a:p>
              <a:pPr marL="0" marR="0" lvl="1" indent="0" algn="ctr" rtl="0">
                <a:lnSpc>
                  <a:spcPct val="90000"/>
                </a:lnSpc>
                <a:spcBef>
                  <a:spcPts val="0"/>
                </a:spcBef>
                <a:spcAft>
                  <a:spcPts val="0"/>
                </a:spcAft>
                <a:buNone/>
              </a:pPr>
              <a:r>
                <a:rPr lang="en" sz="1500" b="0" i="0" u="none" strike="noStrike" cap="none">
                  <a:solidFill>
                    <a:srgbClr val="FDFCFE"/>
                  </a:solidFill>
                  <a:latin typeface="Montserrat"/>
                  <a:ea typeface="Montserrat"/>
                  <a:cs typeface="Montserrat"/>
                  <a:sym typeface="Montserrat"/>
                </a:rPr>
                <a:t>(</a:t>
              </a:r>
              <a:r>
                <a:rPr lang="en" sz="1500">
                  <a:solidFill>
                    <a:srgbClr val="FDFCFE"/>
                  </a:solidFill>
                  <a:latin typeface="Montserrat"/>
                  <a:ea typeface="Montserrat"/>
                  <a:cs typeface="Montserrat"/>
                  <a:sym typeface="Montserrat"/>
                </a:rPr>
                <a:t>+4</a:t>
              </a:r>
              <a:r>
                <a:rPr lang="en" sz="1500" b="0" i="0" u="none" strike="noStrike" cap="none">
                  <a:solidFill>
                    <a:srgbClr val="FDFCFE"/>
                  </a:solidFill>
                  <a:latin typeface="Montserrat"/>
                  <a:ea typeface="Montserrat"/>
                  <a:cs typeface="Montserrat"/>
                  <a:sym typeface="Montserrat"/>
                </a:rPr>
                <a:t>%)</a:t>
              </a:r>
              <a:endParaRPr sz="700">
                <a:solidFill>
                  <a:srgbClr val="FDFCFE"/>
                </a:solidFill>
              </a:endParaRPr>
            </a:p>
          </p:txBody>
        </p:sp>
      </p:grpSp>
      <p:grpSp>
        <p:nvGrpSpPr>
          <p:cNvPr id="482" name="Google Shape;482;p64"/>
          <p:cNvGrpSpPr/>
          <p:nvPr/>
        </p:nvGrpSpPr>
        <p:grpSpPr>
          <a:xfrm>
            <a:off x="4654786" y="522011"/>
            <a:ext cx="1963325" cy="3866705"/>
            <a:chOff x="0" y="0"/>
            <a:chExt cx="5235534" cy="10311213"/>
          </a:xfrm>
        </p:grpSpPr>
        <p:grpSp>
          <p:nvGrpSpPr>
            <p:cNvPr id="483" name="Google Shape;483;p64"/>
            <p:cNvGrpSpPr/>
            <p:nvPr/>
          </p:nvGrpSpPr>
          <p:grpSpPr>
            <a:xfrm>
              <a:off x="0" y="6235210"/>
              <a:ext cx="5235534" cy="4076003"/>
              <a:chOff x="0" y="-38100"/>
              <a:chExt cx="1394172" cy="1085400"/>
            </a:xfrm>
          </p:grpSpPr>
          <p:sp>
            <p:nvSpPr>
              <p:cNvPr id="484" name="Google Shape;484;p64"/>
              <p:cNvSpPr/>
              <p:nvPr/>
            </p:nvSpPr>
            <p:spPr>
              <a:xfrm>
                <a:off x="0" y="0"/>
                <a:ext cx="1394172" cy="1047281"/>
              </a:xfrm>
              <a:custGeom>
                <a:avLst/>
                <a:gdLst/>
                <a:ahLst/>
                <a:cxnLst/>
                <a:rect l="l" t="t" r="r" b="b"/>
                <a:pathLst>
                  <a:path w="1394172" h="1047281" extrusionOk="0">
                    <a:moveTo>
                      <a:pt x="15773" y="0"/>
                    </a:moveTo>
                    <a:lnTo>
                      <a:pt x="1378399" y="0"/>
                    </a:lnTo>
                    <a:cubicBezTo>
                      <a:pt x="1382582" y="0"/>
                      <a:pt x="1386594" y="1662"/>
                      <a:pt x="1389552" y="4620"/>
                    </a:cubicBezTo>
                    <a:cubicBezTo>
                      <a:pt x="1392510" y="7578"/>
                      <a:pt x="1394172" y="11590"/>
                      <a:pt x="1394172" y="15773"/>
                    </a:cubicBezTo>
                    <a:lnTo>
                      <a:pt x="1394172" y="1031508"/>
                    </a:lnTo>
                    <a:cubicBezTo>
                      <a:pt x="1394172" y="1035691"/>
                      <a:pt x="1392510" y="1039703"/>
                      <a:pt x="1389552" y="1042661"/>
                    </a:cubicBezTo>
                    <a:cubicBezTo>
                      <a:pt x="1386594" y="1045619"/>
                      <a:pt x="1382582" y="1047281"/>
                      <a:pt x="1378399" y="1047281"/>
                    </a:cubicBezTo>
                    <a:lnTo>
                      <a:pt x="15773" y="1047281"/>
                    </a:lnTo>
                    <a:cubicBezTo>
                      <a:pt x="11590" y="1047281"/>
                      <a:pt x="7578" y="1045619"/>
                      <a:pt x="4620" y="1042661"/>
                    </a:cubicBezTo>
                    <a:cubicBezTo>
                      <a:pt x="1662" y="1039703"/>
                      <a:pt x="0" y="1035691"/>
                      <a:pt x="0" y="1031508"/>
                    </a:cubicBezTo>
                    <a:lnTo>
                      <a:pt x="0" y="15773"/>
                    </a:lnTo>
                    <a:cubicBezTo>
                      <a:pt x="0" y="11590"/>
                      <a:pt x="1662" y="7578"/>
                      <a:pt x="4620" y="4620"/>
                    </a:cubicBezTo>
                    <a:cubicBezTo>
                      <a:pt x="7578" y="1662"/>
                      <a:pt x="11590" y="0"/>
                      <a:pt x="15773" y="0"/>
                    </a:cubicBezTo>
                    <a:close/>
                  </a:path>
                </a:pathLst>
              </a:custGeom>
              <a:solidFill>
                <a:srgbClr val="33477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85" name="Google Shape;485;p64"/>
              <p:cNvSpPr txBox="1"/>
              <p:nvPr/>
            </p:nvSpPr>
            <p:spPr>
              <a:xfrm>
                <a:off x="0" y="-38100"/>
                <a:ext cx="1394100" cy="1085400"/>
              </a:xfrm>
              <a:prstGeom prst="rect">
                <a:avLst/>
              </a:prstGeom>
              <a:solidFill>
                <a:srgbClr val="001548"/>
              </a:solid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rgbClr val="000000"/>
                  </a:solidFill>
                  <a:latin typeface="Calibri"/>
                  <a:ea typeface="Calibri"/>
                  <a:cs typeface="Calibri"/>
                  <a:sym typeface="Calibri"/>
                </a:endParaRPr>
              </a:p>
            </p:txBody>
          </p:sp>
        </p:grpSp>
        <p:sp>
          <p:nvSpPr>
            <p:cNvPr id="486" name="Google Shape;486;p64"/>
            <p:cNvSpPr/>
            <p:nvPr/>
          </p:nvSpPr>
          <p:spPr>
            <a:xfrm>
              <a:off x="0" y="0"/>
              <a:ext cx="5235470" cy="6576956"/>
            </a:xfrm>
            <a:custGeom>
              <a:avLst/>
              <a:gdLst/>
              <a:ahLst/>
              <a:cxnLst/>
              <a:rect l="l" t="t" r="r" b="b"/>
              <a:pathLst>
                <a:path w="5235470" h="6576956" extrusionOk="0">
                  <a:moveTo>
                    <a:pt x="0" y="0"/>
                  </a:moveTo>
                  <a:lnTo>
                    <a:pt x="5235470" y="0"/>
                  </a:lnTo>
                  <a:lnTo>
                    <a:pt x="5235470" y="6576956"/>
                  </a:lnTo>
                  <a:lnTo>
                    <a:pt x="0" y="6576956"/>
                  </a:lnTo>
                  <a:lnTo>
                    <a:pt x="0" y="0"/>
                  </a:lnTo>
                  <a:close/>
                </a:path>
              </a:pathLst>
            </a:custGeom>
            <a:blipFill rotWithShape="1">
              <a:blip r:embed="rId4">
                <a:alphaModFix/>
              </a:blip>
              <a:stretch>
                <a:fillRect l="-61592" r="-61592"/>
              </a:stretch>
            </a:blipFill>
            <a:ln>
              <a:noFill/>
            </a:ln>
          </p:spPr>
          <p:txBody>
            <a:bodyPr/>
            <a:lstStyle/>
            <a:p>
              <a:endParaRPr lang="en-US"/>
            </a:p>
          </p:txBody>
        </p:sp>
        <p:sp>
          <p:nvSpPr>
            <p:cNvPr id="487" name="Google Shape;487;p64"/>
            <p:cNvSpPr txBox="1"/>
            <p:nvPr/>
          </p:nvSpPr>
          <p:spPr>
            <a:xfrm>
              <a:off x="371705" y="6930039"/>
              <a:ext cx="4386000" cy="1588500"/>
            </a:xfrm>
            <a:prstGeom prst="rect">
              <a:avLst/>
            </a:prstGeom>
            <a:noFill/>
            <a:ln>
              <a:noFill/>
            </a:ln>
          </p:spPr>
          <p:txBody>
            <a:bodyPr spcFirstLastPara="1" wrap="square" lIns="0" tIns="0" rIns="0" bIns="0" anchor="t" anchorCtr="0">
              <a:spAutoFit/>
            </a:bodyPr>
            <a:lstStyle/>
            <a:p>
              <a:pPr marL="0" marR="0" lvl="1" indent="0" algn="ctr" rtl="0">
                <a:lnSpc>
                  <a:spcPct val="90001"/>
                </a:lnSpc>
                <a:spcBef>
                  <a:spcPts val="0"/>
                </a:spcBef>
                <a:spcAft>
                  <a:spcPts val="0"/>
                </a:spcAft>
                <a:buNone/>
              </a:pPr>
              <a:r>
                <a:rPr lang="en" sz="4300" b="1">
                  <a:solidFill>
                    <a:srgbClr val="FDFCFE"/>
                  </a:solidFill>
                  <a:latin typeface="Montserrat"/>
                  <a:ea typeface="Montserrat"/>
                  <a:cs typeface="Montserrat"/>
                  <a:sym typeface="Montserrat"/>
                </a:rPr>
                <a:t>11.1M</a:t>
              </a:r>
              <a:endParaRPr sz="500" b="1">
                <a:solidFill>
                  <a:srgbClr val="FDFCFE"/>
                </a:solidFill>
                <a:latin typeface="Montserrat"/>
                <a:ea typeface="Montserrat"/>
                <a:cs typeface="Montserrat"/>
                <a:sym typeface="Montserrat"/>
              </a:endParaRPr>
            </a:p>
          </p:txBody>
        </p:sp>
        <p:sp>
          <p:nvSpPr>
            <p:cNvPr id="488" name="Google Shape;488;p64"/>
            <p:cNvSpPr txBox="1"/>
            <p:nvPr/>
          </p:nvSpPr>
          <p:spPr>
            <a:xfrm>
              <a:off x="371736" y="8522983"/>
              <a:ext cx="4491900" cy="628200"/>
            </a:xfrm>
            <a:prstGeom prst="rect">
              <a:avLst/>
            </a:prstGeom>
            <a:noFill/>
            <a:ln>
              <a:noFill/>
            </a:ln>
          </p:spPr>
          <p:txBody>
            <a:bodyPr spcFirstLastPara="1" wrap="square" lIns="0" tIns="0" rIns="0" bIns="0" anchor="t" anchorCtr="0">
              <a:spAutoFit/>
            </a:bodyPr>
            <a:lstStyle/>
            <a:p>
              <a:pPr marL="0" marR="0" lvl="1" indent="0" algn="ctr" rtl="0">
                <a:lnSpc>
                  <a:spcPct val="90032"/>
                </a:lnSpc>
                <a:spcBef>
                  <a:spcPts val="0"/>
                </a:spcBef>
                <a:spcAft>
                  <a:spcPts val="0"/>
                </a:spcAft>
                <a:buNone/>
              </a:pPr>
              <a:r>
                <a:rPr lang="en" sz="1700" b="1" i="0" u="none" strike="noStrike" cap="none">
                  <a:solidFill>
                    <a:srgbClr val="FDFCFE"/>
                  </a:solidFill>
                  <a:latin typeface="Montserrat"/>
                  <a:ea typeface="Montserrat"/>
                  <a:cs typeface="Montserrat"/>
                  <a:sym typeface="Montserrat"/>
                </a:rPr>
                <a:t>volunteered</a:t>
              </a:r>
              <a:endParaRPr sz="700">
                <a:solidFill>
                  <a:srgbClr val="FDFCFE"/>
                </a:solidFill>
              </a:endParaRPr>
            </a:p>
          </p:txBody>
        </p:sp>
        <p:sp>
          <p:nvSpPr>
            <p:cNvPr id="489" name="Google Shape;489;p64"/>
            <p:cNvSpPr txBox="1"/>
            <p:nvPr/>
          </p:nvSpPr>
          <p:spPr>
            <a:xfrm>
              <a:off x="371736" y="9483100"/>
              <a:ext cx="4491900" cy="554100"/>
            </a:xfrm>
            <a:prstGeom prst="rect">
              <a:avLst/>
            </a:prstGeom>
            <a:noFill/>
            <a:ln>
              <a:noFill/>
            </a:ln>
          </p:spPr>
          <p:txBody>
            <a:bodyPr spcFirstLastPara="1" wrap="square" lIns="0" tIns="0" rIns="0" bIns="0" anchor="t" anchorCtr="0">
              <a:spAutoFit/>
            </a:bodyPr>
            <a:lstStyle/>
            <a:p>
              <a:pPr marL="0" marR="0" lvl="1" indent="0" algn="ctr" rtl="0">
                <a:lnSpc>
                  <a:spcPct val="90000"/>
                </a:lnSpc>
                <a:spcBef>
                  <a:spcPts val="0"/>
                </a:spcBef>
                <a:spcAft>
                  <a:spcPts val="0"/>
                </a:spcAft>
                <a:buNone/>
              </a:pPr>
              <a:r>
                <a:rPr lang="en" sz="1500" b="0" i="0" u="none" strike="noStrike" cap="none">
                  <a:solidFill>
                    <a:srgbClr val="FDFCFE"/>
                  </a:solidFill>
                  <a:latin typeface="Montserrat"/>
                  <a:ea typeface="Montserrat"/>
                  <a:cs typeface="Montserrat"/>
                  <a:sym typeface="Montserrat"/>
                </a:rPr>
                <a:t>(</a:t>
              </a:r>
              <a:r>
                <a:rPr lang="en" sz="1500">
                  <a:solidFill>
                    <a:srgbClr val="FDFCFE"/>
                  </a:solidFill>
                  <a:latin typeface="Montserrat"/>
                  <a:ea typeface="Montserrat"/>
                  <a:cs typeface="Montserrat"/>
                  <a:sym typeface="Montserrat"/>
                </a:rPr>
                <a:t>+20</a:t>
              </a:r>
              <a:r>
                <a:rPr lang="en" sz="1500" b="0" i="0" u="none" strike="noStrike" cap="none">
                  <a:solidFill>
                    <a:srgbClr val="FDFCFE"/>
                  </a:solidFill>
                  <a:latin typeface="Montserrat"/>
                  <a:ea typeface="Montserrat"/>
                  <a:cs typeface="Montserrat"/>
                  <a:sym typeface="Montserrat"/>
                </a:rPr>
                <a:t>%)</a:t>
              </a:r>
              <a:endParaRPr sz="700">
                <a:solidFill>
                  <a:srgbClr val="FDFCFE"/>
                </a:solidFill>
              </a:endParaRPr>
            </a:p>
          </p:txBody>
        </p:sp>
      </p:grpSp>
      <p:grpSp>
        <p:nvGrpSpPr>
          <p:cNvPr id="490" name="Google Shape;490;p64"/>
          <p:cNvGrpSpPr/>
          <p:nvPr/>
        </p:nvGrpSpPr>
        <p:grpSpPr>
          <a:xfrm>
            <a:off x="2524797" y="522011"/>
            <a:ext cx="1963325" cy="3866705"/>
            <a:chOff x="0" y="0"/>
            <a:chExt cx="5235534" cy="10311213"/>
          </a:xfrm>
        </p:grpSpPr>
        <p:grpSp>
          <p:nvGrpSpPr>
            <p:cNvPr id="491" name="Google Shape;491;p64"/>
            <p:cNvGrpSpPr/>
            <p:nvPr/>
          </p:nvGrpSpPr>
          <p:grpSpPr>
            <a:xfrm>
              <a:off x="0" y="6235210"/>
              <a:ext cx="5235534" cy="4076003"/>
              <a:chOff x="0" y="-38100"/>
              <a:chExt cx="1394172" cy="1085400"/>
            </a:xfrm>
          </p:grpSpPr>
          <p:sp>
            <p:nvSpPr>
              <p:cNvPr id="492" name="Google Shape;492;p64"/>
              <p:cNvSpPr/>
              <p:nvPr/>
            </p:nvSpPr>
            <p:spPr>
              <a:xfrm>
                <a:off x="0" y="0"/>
                <a:ext cx="1394172" cy="1047281"/>
              </a:xfrm>
              <a:custGeom>
                <a:avLst/>
                <a:gdLst/>
                <a:ahLst/>
                <a:cxnLst/>
                <a:rect l="l" t="t" r="r" b="b"/>
                <a:pathLst>
                  <a:path w="1394172" h="1047281" extrusionOk="0">
                    <a:moveTo>
                      <a:pt x="15773" y="0"/>
                    </a:moveTo>
                    <a:lnTo>
                      <a:pt x="1378399" y="0"/>
                    </a:lnTo>
                    <a:cubicBezTo>
                      <a:pt x="1382582" y="0"/>
                      <a:pt x="1386594" y="1662"/>
                      <a:pt x="1389552" y="4620"/>
                    </a:cubicBezTo>
                    <a:cubicBezTo>
                      <a:pt x="1392510" y="7578"/>
                      <a:pt x="1394172" y="11590"/>
                      <a:pt x="1394172" y="15773"/>
                    </a:cubicBezTo>
                    <a:lnTo>
                      <a:pt x="1394172" y="1031508"/>
                    </a:lnTo>
                    <a:cubicBezTo>
                      <a:pt x="1394172" y="1035691"/>
                      <a:pt x="1392510" y="1039703"/>
                      <a:pt x="1389552" y="1042661"/>
                    </a:cubicBezTo>
                    <a:cubicBezTo>
                      <a:pt x="1386594" y="1045619"/>
                      <a:pt x="1382582" y="1047281"/>
                      <a:pt x="1378399" y="1047281"/>
                    </a:cubicBezTo>
                    <a:lnTo>
                      <a:pt x="15773" y="1047281"/>
                    </a:lnTo>
                    <a:cubicBezTo>
                      <a:pt x="11590" y="1047281"/>
                      <a:pt x="7578" y="1045619"/>
                      <a:pt x="4620" y="1042661"/>
                    </a:cubicBezTo>
                    <a:cubicBezTo>
                      <a:pt x="1662" y="1039703"/>
                      <a:pt x="0" y="1035691"/>
                      <a:pt x="0" y="1031508"/>
                    </a:cubicBezTo>
                    <a:lnTo>
                      <a:pt x="0" y="15773"/>
                    </a:lnTo>
                    <a:cubicBezTo>
                      <a:pt x="0" y="11590"/>
                      <a:pt x="1662" y="7578"/>
                      <a:pt x="4620" y="4620"/>
                    </a:cubicBezTo>
                    <a:cubicBezTo>
                      <a:pt x="7578" y="1662"/>
                      <a:pt x="11590" y="0"/>
                      <a:pt x="15773" y="0"/>
                    </a:cubicBezTo>
                    <a:close/>
                  </a:path>
                </a:pathLst>
              </a:custGeom>
              <a:solidFill>
                <a:srgbClr val="33477D"/>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93" name="Google Shape;493;p64"/>
              <p:cNvSpPr txBox="1"/>
              <p:nvPr/>
            </p:nvSpPr>
            <p:spPr>
              <a:xfrm>
                <a:off x="0" y="-38100"/>
                <a:ext cx="1394100" cy="1085400"/>
              </a:xfrm>
              <a:prstGeom prst="rect">
                <a:avLst/>
              </a:prstGeom>
              <a:solidFill>
                <a:srgbClr val="001548"/>
              </a:solid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rgbClr val="000000"/>
                  </a:solidFill>
                  <a:latin typeface="Calibri"/>
                  <a:ea typeface="Calibri"/>
                  <a:cs typeface="Calibri"/>
                  <a:sym typeface="Calibri"/>
                </a:endParaRPr>
              </a:p>
            </p:txBody>
          </p:sp>
        </p:grpSp>
        <p:sp>
          <p:nvSpPr>
            <p:cNvPr id="494" name="Google Shape;494;p64"/>
            <p:cNvSpPr/>
            <p:nvPr/>
          </p:nvSpPr>
          <p:spPr>
            <a:xfrm>
              <a:off x="0" y="0"/>
              <a:ext cx="5235470" cy="6576956"/>
            </a:xfrm>
            <a:custGeom>
              <a:avLst/>
              <a:gdLst/>
              <a:ahLst/>
              <a:cxnLst/>
              <a:rect l="l" t="t" r="r" b="b"/>
              <a:pathLst>
                <a:path w="5235470" h="6576956" extrusionOk="0">
                  <a:moveTo>
                    <a:pt x="0" y="0"/>
                  </a:moveTo>
                  <a:lnTo>
                    <a:pt x="5235470" y="0"/>
                  </a:lnTo>
                  <a:lnTo>
                    <a:pt x="5235470" y="6576956"/>
                  </a:lnTo>
                  <a:lnTo>
                    <a:pt x="0" y="6576956"/>
                  </a:lnTo>
                  <a:lnTo>
                    <a:pt x="0" y="0"/>
                  </a:lnTo>
                  <a:close/>
                </a:path>
              </a:pathLst>
            </a:custGeom>
            <a:blipFill rotWithShape="1">
              <a:blip r:embed="rId5">
                <a:alphaModFix/>
              </a:blip>
              <a:stretch>
                <a:fillRect l="-44169" r="-44169"/>
              </a:stretch>
            </a:blipFill>
            <a:ln>
              <a:noFill/>
            </a:ln>
          </p:spPr>
          <p:txBody>
            <a:bodyPr/>
            <a:lstStyle/>
            <a:p>
              <a:endParaRPr lang="en-US"/>
            </a:p>
          </p:txBody>
        </p:sp>
        <p:sp>
          <p:nvSpPr>
            <p:cNvPr id="495" name="Google Shape;495;p64"/>
            <p:cNvSpPr txBox="1"/>
            <p:nvPr/>
          </p:nvSpPr>
          <p:spPr>
            <a:xfrm>
              <a:off x="566209" y="6930039"/>
              <a:ext cx="4297500" cy="1477800"/>
            </a:xfrm>
            <a:prstGeom prst="rect">
              <a:avLst/>
            </a:prstGeom>
            <a:noFill/>
            <a:ln>
              <a:noFill/>
            </a:ln>
          </p:spPr>
          <p:txBody>
            <a:bodyPr spcFirstLastPara="1" wrap="square" lIns="0" tIns="0" rIns="0" bIns="0" anchor="t" anchorCtr="0">
              <a:spAutoFit/>
            </a:bodyPr>
            <a:lstStyle/>
            <a:p>
              <a:pPr marL="0" marR="0" lvl="1" indent="0" algn="ctr" rtl="0">
                <a:lnSpc>
                  <a:spcPct val="90001"/>
                </a:lnSpc>
                <a:spcBef>
                  <a:spcPts val="0"/>
                </a:spcBef>
                <a:spcAft>
                  <a:spcPts val="0"/>
                </a:spcAft>
                <a:buNone/>
              </a:pPr>
              <a:r>
                <a:rPr lang="en" sz="4000" b="1">
                  <a:solidFill>
                    <a:srgbClr val="FDFCFE"/>
                  </a:solidFill>
                  <a:latin typeface="Montserrat"/>
                  <a:ea typeface="Montserrat"/>
                  <a:cs typeface="Montserrat"/>
                  <a:sym typeface="Montserrat"/>
                </a:rPr>
                <a:t>20.9M</a:t>
              </a:r>
              <a:endParaRPr sz="200" b="1">
                <a:solidFill>
                  <a:srgbClr val="FDFCFE"/>
                </a:solidFill>
                <a:latin typeface="Montserrat"/>
                <a:ea typeface="Montserrat"/>
                <a:cs typeface="Montserrat"/>
                <a:sym typeface="Montserrat"/>
              </a:endParaRPr>
            </a:p>
          </p:txBody>
        </p:sp>
        <p:sp>
          <p:nvSpPr>
            <p:cNvPr id="496" name="Google Shape;496;p64"/>
            <p:cNvSpPr txBox="1"/>
            <p:nvPr/>
          </p:nvSpPr>
          <p:spPr>
            <a:xfrm>
              <a:off x="371736" y="8522983"/>
              <a:ext cx="4491900" cy="628200"/>
            </a:xfrm>
            <a:prstGeom prst="rect">
              <a:avLst/>
            </a:prstGeom>
            <a:noFill/>
            <a:ln>
              <a:noFill/>
            </a:ln>
          </p:spPr>
          <p:txBody>
            <a:bodyPr spcFirstLastPara="1" wrap="square" lIns="0" tIns="0" rIns="0" bIns="0" anchor="t" anchorCtr="0">
              <a:spAutoFit/>
            </a:bodyPr>
            <a:lstStyle/>
            <a:p>
              <a:pPr marL="0" marR="0" lvl="1" indent="0" algn="ctr" rtl="0">
                <a:lnSpc>
                  <a:spcPct val="90032"/>
                </a:lnSpc>
                <a:spcBef>
                  <a:spcPts val="0"/>
                </a:spcBef>
                <a:spcAft>
                  <a:spcPts val="0"/>
                </a:spcAft>
                <a:buNone/>
              </a:pPr>
              <a:r>
                <a:rPr lang="en" sz="1700" b="1" i="0" u="none" strike="noStrike" cap="none">
                  <a:solidFill>
                    <a:srgbClr val="FDFCFE"/>
                  </a:solidFill>
                  <a:latin typeface="Montserrat"/>
                  <a:ea typeface="Montserrat"/>
                  <a:cs typeface="Montserrat"/>
                  <a:sym typeface="Montserrat"/>
                </a:rPr>
                <a:t>gave voice</a:t>
              </a:r>
              <a:endParaRPr sz="700">
                <a:solidFill>
                  <a:srgbClr val="FDFCFE"/>
                </a:solidFill>
              </a:endParaRPr>
            </a:p>
          </p:txBody>
        </p:sp>
        <p:sp>
          <p:nvSpPr>
            <p:cNvPr id="497" name="Google Shape;497;p64"/>
            <p:cNvSpPr txBox="1"/>
            <p:nvPr/>
          </p:nvSpPr>
          <p:spPr>
            <a:xfrm>
              <a:off x="371736" y="9483100"/>
              <a:ext cx="4491900" cy="554100"/>
            </a:xfrm>
            <a:prstGeom prst="rect">
              <a:avLst/>
            </a:prstGeom>
            <a:noFill/>
            <a:ln>
              <a:noFill/>
            </a:ln>
          </p:spPr>
          <p:txBody>
            <a:bodyPr spcFirstLastPara="1" wrap="square" lIns="0" tIns="0" rIns="0" bIns="0" anchor="t" anchorCtr="0">
              <a:spAutoFit/>
            </a:bodyPr>
            <a:lstStyle/>
            <a:p>
              <a:pPr marL="0" marR="0" lvl="1" indent="0" algn="ctr" rtl="0">
                <a:lnSpc>
                  <a:spcPct val="90000"/>
                </a:lnSpc>
                <a:spcBef>
                  <a:spcPts val="0"/>
                </a:spcBef>
                <a:spcAft>
                  <a:spcPts val="0"/>
                </a:spcAft>
                <a:buNone/>
              </a:pPr>
              <a:r>
                <a:rPr lang="en" sz="1500" b="0" i="0" u="none" strike="noStrike" cap="none">
                  <a:solidFill>
                    <a:srgbClr val="FDFCFE"/>
                  </a:solidFill>
                  <a:latin typeface="Montserrat"/>
                  <a:ea typeface="Montserrat"/>
                  <a:cs typeface="Montserrat"/>
                  <a:sym typeface="Montserrat"/>
                </a:rPr>
                <a:t>(</a:t>
              </a:r>
              <a:r>
                <a:rPr lang="en" sz="1500">
                  <a:solidFill>
                    <a:srgbClr val="FDFCFE"/>
                  </a:solidFill>
                  <a:latin typeface="Montserrat"/>
                  <a:ea typeface="Montserrat"/>
                  <a:cs typeface="Montserrat"/>
                  <a:sym typeface="Montserrat"/>
                </a:rPr>
                <a:t>+26</a:t>
              </a:r>
              <a:r>
                <a:rPr lang="en" sz="1500" b="0" i="0" u="none" strike="noStrike" cap="none">
                  <a:solidFill>
                    <a:srgbClr val="FDFCFE"/>
                  </a:solidFill>
                  <a:latin typeface="Montserrat"/>
                  <a:ea typeface="Montserrat"/>
                  <a:cs typeface="Montserrat"/>
                  <a:sym typeface="Montserrat"/>
                </a:rPr>
                <a:t>%)</a:t>
              </a:r>
              <a:endParaRPr sz="700">
                <a:solidFill>
                  <a:srgbClr val="FDFCFE"/>
                </a:solidFill>
              </a:endParaRPr>
            </a:p>
          </p:txBody>
        </p:sp>
      </p:grpSp>
      <p:grpSp>
        <p:nvGrpSpPr>
          <p:cNvPr id="498" name="Google Shape;498;p64"/>
          <p:cNvGrpSpPr/>
          <p:nvPr/>
        </p:nvGrpSpPr>
        <p:grpSpPr>
          <a:xfrm>
            <a:off x="394808" y="522011"/>
            <a:ext cx="1963325" cy="3866705"/>
            <a:chOff x="0" y="0"/>
            <a:chExt cx="5235534" cy="10311213"/>
          </a:xfrm>
        </p:grpSpPr>
        <p:grpSp>
          <p:nvGrpSpPr>
            <p:cNvPr id="499" name="Google Shape;499;p64"/>
            <p:cNvGrpSpPr/>
            <p:nvPr/>
          </p:nvGrpSpPr>
          <p:grpSpPr>
            <a:xfrm>
              <a:off x="0" y="6235210"/>
              <a:ext cx="5235534" cy="4076003"/>
              <a:chOff x="0" y="-38100"/>
              <a:chExt cx="1394172" cy="1085400"/>
            </a:xfrm>
          </p:grpSpPr>
          <p:sp>
            <p:nvSpPr>
              <p:cNvPr id="500" name="Google Shape;500;p64"/>
              <p:cNvSpPr/>
              <p:nvPr/>
            </p:nvSpPr>
            <p:spPr>
              <a:xfrm>
                <a:off x="0" y="0"/>
                <a:ext cx="1394172" cy="1047281"/>
              </a:xfrm>
              <a:custGeom>
                <a:avLst/>
                <a:gdLst/>
                <a:ahLst/>
                <a:cxnLst/>
                <a:rect l="l" t="t" r="r" b="b"/>
                <a:pathLst>
                  <a:path w="1394172" h="1047281" extrusionOk="0">
                    <a:moveTo>
                      <a:pt x="15773" y="0"/>
                    </a:moveTo>
                    <a:lnTo>
                      <a:pt x="1378399" y="0"/>
                    </a:lnTo>
                    <a:cubicBezTo>
                      <a:pt x="1382582" y="0"/>
                      <a:pt x="1386594" y="1662"/>
                      <a:pt x="1389552" y="4620"/>
                    </a:cubicBezTo>
                    <a:cubicBezTo>
                      <a:pt x="1392510" y="7578"/>
                      <a:pt x="1394172" y="11590"/>
                      <a:pt x="1394172" y="15773"/>
                    </a:cubicBezTo>
                    <a:lnTo>
                      <a:pt x="1394172" y="1031508"/>
                    </a:lnTo>
                    <a:cubicBezTo>
                      <a:pt x="1394172" y="1035691"/>
                      <a:pt x="1392510" y="1039703"/>
                      <a:pt x="1389552" y="1042661"/>
                    </a:cubicBezTo>
                    <a:cubicBezTo>
                      <a:pt x="1386594" y="1045619"/>
                      <a:pt x="1382582" y="1047281"/>
                      <a:pt x="1378399" y="1047281"/>
                    </a:cubicBezTo>
                    <a:lnTo>
                      <a:pt x="15773" y="1047281"/>
                    </a:lnTo>
                    <a:cubicBezTo>
                      <a:pt x="11590" y="1047281"/>
                      <a:pt x="7578" y="1045619"/>
                      <a:pt x="4620" y="1042661"/>
                    </a:cubicBezTo>
                    <a:cubicBezTo>
                      <a:pt x="1662" y="1039703"/>
                      <a:pt x="0" y="1035691"/>
                      <a:pt x="0" y="1031508"/>
                    </a:cubicBezTo>
                    <a:lnTo>
                      <a:pt x="0" y="15773"/>
                    </a:lnTo>
                    <a:cubicBezTo>
                      <a:pt x="0" y="11590"/>
                      <a:pt x="1662" y="7578"/>
                      <a:pt x="4620" y="4620"/>
                    </a:cubicBezTo>
                    <a:cubicBezTo>
                      <a:pt x="7578" y="1662"/>
                      <a:pt x="11590" y="0"/>
                      <a:pt x="15773" y="0"/>
                    </a:cubicBezTo>
                    <a:close/>
                  </a:path>
                </a:pathLst>
              </a:custGeom>
              <a:solidFill>
                <a:srgbClr val="001548"/>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501" name="Google Shape;501;p64"/>
              <p:cNvSpPr txBox="1"/>
              <p:nvPr/>
            </p:nvSpPr>
            <p:spPr>
              <a:xfrm>
                <a:off x="0" y="-38100"/>
                <a:ext cx="1394100" cy="1085400"/>
              </a:xfrm>
              <a:prstGeom prst="rect">
                <a:avLst/>
              </a:prstGeom>
              <a:solidFill>
                <a:srgbClr val="001548"/>
              </a:solid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rgbClr val="000000"/>
                  </a:solidFill>
                  <a:latin typeface="Calibri"/>
                  <a:ea typeface="Calibri"/>
                  <a:cs typeface="Calibri"/>
                  <a:sym typeface="Calibri"/>
                </a:endParaRPr>
              </a:p>
            </p:txBody>
          </p:sp>
        </p:grpSp>
        <p:sp>
          <p:nvSpPr>
            <p:cNvPr id="502" name="Google Shape;502;p64"/>
            <p:cNvSpPr/>
            <p:nvPr/>
          </p:nvSpPr>
          <p:spPr>
            <a:xfrm>
              <a:off x="0" y="0"/>
              <a:ext cx="5235470" cy="6576956"/>
            </a:xfrm>
            <a:custGeom>
              <a:avLst/>
              <a:gdLst/>
              <a:ahLst/>
              <a:cxnLst/>
              <a:rect l="l" t="t" r="r" b="b"/>
              <a:pathLst>
                <a:path w="5235470" h="6576956" extrusionOk="0">
                  <a:moveTo>
                    <a:pt x="0" y="0"/>
                  </a:moveTo>
                  <a:lnTo>
                    <a:pt x="5235470" y="0"/>
                  </a:lnTo>
                  <a:lnTo>
                    <a:pt x="5235470" y="6576956"/>
                  </a:lnTo>
                  <a:lnTo>
                    <a:pt x="0" y="6576956"/>
                  </a:lnTo>
                  <a:lnTo>
                    <a:pt x="0" y="0"/>
                  </a:lnTo>
                  <a:close/>
                </a:path>
              </a:pathLst>
            </a:custGeom>
            <a:solidFill>
              <a:srgbClr val="001548"/>
            </a:solidFill>
            <a:ln>
              <a:noFill/>
            </a:ln>
          </p:spPr>
          <p:txBody>
            <a:bodyPr/>
            <a:lstStyle/>
            <a:p>
              <a:endParaRPr lang="en-US"/>
            </a:p>
          </p:txBody>
        </p:sp>
        <p:sp>
          <p:nvSpPr>
            <p:cNvPr id="503" name="Google Shape;503;p64"/>
            <p:cNvSpPr txBox="1"/>
            <p:nvPr/>
          </p:nvSpPr>
          <p:spPr>
            <a:xfrm>
              <a:off x="498179" y="6930039"/>
              <a:ext cx="4227300" cy="1588500"/>
            </a:xfrm>
            <a:prstGeom prst="rect">
              <a:avLst/>
            </a:prstGeom>
            <a:solidFill>
              <a:srgbClr val="001548"/>
            </a:solidFill>
            <a:ln>
              <a:noFill/>
            </a:ln>
          </p:spPr>
          <p:txBody>
            <a:bodyPr spcFirstLastPara="1" wrap="square" lIns="0" tIns="0" rIns="0" bIns="0" anchor="t" anchorCtr="0">
              <a:spAutoFit/>
            </a:bodyPr>
            <a:lstStyle/>
            <a:p>
              <a:pPr marL="0" marR="0" lvl="1" indent="0" algn="ctr" rtl="0">
                <a:lnSpc>
                  <a:spcPct val="90001"/>
                </a:lnSpc>
                <a:spcBef>
                  <a:spcPts val="0"/>
                </a:spcBef>
                <a:spcAft>
                  <a:spcPts val="0"/>
                </a:spcAft>
                <a:buNone/>
              </a:pPr>
              <a:r>
                <a:rPr lang="en" sz="4300" b="1" i="0" u="none" strike="noStrike" cap="none">
                  <a:solidFill>
                    <a:srgbClr val="FDFCFE"/>
                  </a:solidFill>
                  <a:latin typeface="Montserrat"/>
                  <a:ea typeface="Montserrat"/>
                  <a:cs typeface="Montserrat"/>
                  <a:sym typeface="Montserrat"/>
                </a:rPr>
                <a:t>1</a:t>
              </a:r>
              <a:r>
                <a:rPr lang="en" sz="4300" b="1">
                  <a:solidFill>
                    <a:srgbClr val="FDFCFE"/>
                  </a:solidFill>
                  <a:latin typeface="Montserrat"/>
                  <a:ea typeface="Montserrat"/>
                  <a:cs typeface="Montserrat"/>
                  <a:sym typeface="Montserrat"/>
                </a:rPr>
                <a:t>9</a:t>
              </a:r>
              <a:r>
                <a:rPr lang="en" sz="4300" b="1" i="0" u="none" strike="noStrike" cap="none">
                  <a:solidFill>
                    <a:srgbClr val="FDFCFE"/>
                  </a:solidFill>
                  <a:latin typeface="Montserrat"/>
                  <a:ea typeface="Montserrat"/>
                  <a:cs typeface="Montserrat"/>
                  <a:sym typeface="Montserrat"/>
                </a:rPr>
                <a:t>.</a:t>
              </a:r>
              <a:r>
                <a:rPr lang="en" sz="4300" b="1">
                  <a:solidFill>
                    <a:srgbClr val="FDFCFE"/>
                  </a:solidFill>
                  <a:latin typeface="Montserrat"/>
                  <a:ea typeface="Montserrat"/>
                  <a:cs typeface="Montserrat"/>
                  <a:sym typeface="Montserrat"/>
                </a:rPr>
                <a:t>1</a:t>
              </a:r>
              <a:r>
                <a:rPr lang="en" sz="4300" b="1" i="0" u="none" strike="noStrike" cap="none">
                  <a:solidFill>
                    <a:srgbClr val="FDFCFE"/>
                  </a:solidFill>
                  <a:latin typeface="Montserrat"/>
                  <a:ea typeface="Montserrat"/>
                  <a:cs typeface="Montserrat"/>
                  <a:sym typeface="Montserrat"/>
                </a:rPr>
                <a:t>M</a:t>
              </a:r>
              <a:endParaRPr b="1">
                <a:solidFill>
                  <a:srgbClr val="FDFCFE"/>
                </a:solidFill>
                <a:latin typeface="Montserrat"/>
                <a:ea typeface="Montserrat"/>
                <a:cs typeface="Montserrat"/>
                <a:sym typeface="Montserrat"/>
              </a:endParaRPr>
            </a:p>
          </p:txBody>
        </p:sp>
        <p:sp>
          <p:nvSpPr>
            <p:cNvPr id="504" name="Google Shape;504;p64"/>
            <p:cNvSpPr txBox="1"/>
            <p:nvPr/>
          </p:nvSpPr>
          <p:spPr>
            <a:xfrm>
              <a:off x="371736" y="8522983"/>
              <a:ext cx="4491900" cy="628200"/>
            </a:xfrm>
            <a:prstGeom prst="rect">
              <a:avLst/>
            </a:prstGeom>
            <a:solidFill>
              <a:srgbClr val="001548"/>
            </a:solidFill>
            <a:ln>
              <a:noFill/>
            </a:ln>
          </p:spPr>
          <p:txBody>
            <a:bodyPr spcFirstLastPara="1" wrap="square" lIns="0" tIns="0" rIns="0" bIns="0" anchor="t" anchorCtr="0">
              <a:spAutoFit/>
            </a:bodyPr>
            <a:lstStyle/>
            <a:p>
              <a:pPr marL="0" marR="0" lvl="1" indent="0" algn="ctr" rtl="0">
                <a:lnSpc>
                  <a:spcPct val="90032"/>
                </a:lnSpc>
                <a:spcBef>
                  <a:spcPts val="0"/>
                </a:spcBef>
                <a:spcAft>
                  <a:spcPts val="0"/>
                </a:spcAft>
                <a:buNone/>
              </a:pPr>
              <a:r>
                <a:rPr lang="en" sz="1700" b="1" i="0" u="none" strike="noStrike" cap="none">
                  <a:solidFill>
                    <a:srgbClr val="FDFCFE"/>
                  </a:solidFill>
                  <a:latin typeface="Montserrat"/>
                  <a:ea typeface="Montserrat"/>
                  <a:cs typeface="Montserrat"/>
                  <a:sym typeface="Montserrat"/>
                </a:rPr>
                <a:t>donated</a:t>
              </a:r>
              <a:endParaRPr sz="700">
                <a:solidFill>
                  <a:srgbClr val="FDFCFE"/>
                </a:solidFill>
              </a:endParaRPr>
            </a:p>
          </p:txBody>
        </p:sp>
        <p:sp>
          <p:nvSpPr>
            <p:cNvPr id="505" name="Google Shape;505;p64"/>
            <p:cNvSpPr txBox="1"/>
            <p:nvPr/>
          </p:nvSpPr>
          <p:spPr>
            <a:xfrm>
              <a:off x="371736" y="9483100"/>
              <a:ext cx="4491900" cy="554100"/>
            </a:xfrm>
            <a:prstGeom prst="rect">
              <a:avLst/>
            </a:prstGeom>
            <a:solidFill>
              <a:srgbClr val="001548"/>
            </a:solidFill>
            <a:ln>
              <a:noFill/>
            </a:ln>
          </p:spPr>
          <p:txBody>
            <a:bodyPr spcFirstLastPara="1" wrap="square" lIns="0" tIns="0" rIns="0" bIns="0" anchor="t" anchorCtr="0">
              <a:spAutoFit/>
            </a:bodyPr>
            <a:lstStyle/>
            <a:p>
              <a:pPr marL="0" marR="0" lvl="1" indent="0" algn="ctr" rtl="0">
                <a:lnSpc>
                  <a:spcPct val="90000"/>
                </a:lnSpc>
                <a:spcBef>
                  <a:spcPts val="0"/>
                </a:spcBef>
                <a:spcAft>
                  <a:spcPts val="0"/>
                </a:spcAft>
                <a:buNone/>
              </a:pPr>
              <a:r>
                <a:rPr lang="en" sz="1500" b="0" i="0" u="none" strike="noStrike" cap="none">
                  <a:solidFill>
                    <a:srgbClr val="FDFCFE"/>
                  </a:solidFill>
                  <a:latin typeface="Montserrat"/>
                  <a:ea typeface="Montserrat"/>
                  <a:cs typeface="Montserrat"/>
                  <a:sym typeface="Montserrat"/>
                </a:rPr>
                <a:t>(</a:t>
              </a:r>
              <a:r>
                <a:rPr lang="en" sz="1500">
                  <a:solidFill>
                    <a:srgbClr val="FDFCFE"/>
                  </a:solidFill>
                  <a:latin typeface="Montserrat"/>
                  <a:ea typeface="Montserrat"/>
                  <a:cs typeface="Montserrat"/>
                  <a:sym typeface="Montserrat"/>
                </a:rPr>
                <a:t>+3</a:t>
              </a:r>
              <a:r>
                <a:rPr lang="en" sz="1500" b="0" i="0" u="none" strike="noStrike" cap="none">
                  <a:solidFill>
                    <a:srgbClr val="FDFCFE"/>
                  </a:solidFill>
                  <a:latin typeface="Montserrat"/>
                  <a:ea typeface="Montserrat"/>
                  <a:cs typeface="Montserrat"/>
                  <a:sym typeface="Montserrat"/>
                </a:rPr>
                <a:t>%)</a:t>
              </a:r>
              <a:endParaRPr sz="700">
                <a:solidFill>
                  <a:srgbClr val="FDFCFE"/>
                </a:solidFill>
              </a:endParaRPr>
            </a:p>
          </p:txBody>
        </p:sp>
      </p:grpSp>
      <p:sp>
        <p:nvSpPr>
          <p:cNvPr id="506" name="Google Shape;506;p64"/>
          <p:cNvSpPr txBox="1"/>
          <p:nvPr/>
        </p:nvSpPr>
        <p:spPr>
          <a:xfrm>
            <a:off x="2856179" y="4605338"/>
            <a:ext cx="3431700" cy="20010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 sz="1300" b="0" i="0" u="none" strike="noStrike" cap="none">
                <a:solidFill>
                  <a:srgbClr val="33477D"/>
                </a:solidFill>
                <a:latin typeface="Montserrat"/>
                <a:ea typeface="Montserrat"/>
                <a:cs typeface="Montserrat"/>
                <a:sym typeface="Montserrat"/>
              </a:rPr>
              <a:t>U.S. Participation on </a:t>
            </a:r>
            <a:r>
              <a:rPr lang="en" sz="1300">
                <a:solidFill>
                  <a:srgbClr val="33477D"/>
                </a:solidFill>
                <a:latin typeface="Montserrat"/>
                <a:ea typeface="Montserrat"/>
                <a:cs typeface="Montserrat"/>
                <a:sym typeface="Montserrat"/>
              </a:rPr>
              <a:t>Dec</a:t>
            </a:r>
            <a:r>
              <a:rPr lang="en" sz="1300" b="0" i="0" u="none" strike="noStrike" cap="none">
                <a:solidFill>
                  <a:srgbClr val="33477D"/>
                </a:solidFill>
                <a:latin typeface="Montserrat"/>
                <a:ea typeface="Montserrat"/>
                <a:cs typeface="Montserrat"/>
                <a:sym typeface="Montserrat"/>
              </a:rPr>
              <a:t>ember </a:t>
            </a:r>
            <a:r>
              <a:rPr lang="en" sz="1300">
                <a:solidFill>
                  <a:srgbClr val="33477D"/>
                </a:solidFill>
                <a:latin typeface="Montserrat"/>
                <a:ea typeface="Montserrat"/>
                <a:cs typeface="Montserrat"/>
                <a:sym typeface="Montserrat"/>
              </a:rPr>
              <a:t>2</a:t>
            </a:r>
            <a:r>
              <a:rPr lang="en" sz="1300" b="0" i="0" u="none" strike="noStrike" cap="none">
                <a:solidFill>
                  <a:srgbClr val="33477D"/>
                </a:solidFill>
                <a:latin typeface="Montserrat"/>
                <a:ea typeface="Montserrat"/>
                <a:cs typeface="Montserrat"/>
                <a:sym typeface="Montserrat"/>
              </a:rPr>
              <a:t>, 202</a:t>
            </a:r>
            <a:r>
              <a:rPr lang="en" sz="1300">
                <a:solidFill>
                  <a:srgbClr val="33477D"/>
                </a:solidFill>
                <a:latin typeface="Montserrat"/>
                <a:ea typeface="Montserrat"/>
                <a:cs typeface="Montserrat"/>
                <a:sym typeface="Montserrat"/>
              </a:rPr>
              <a:t>5</a:t>
            </a:r>
            <a:endParaRPr sz="700"/>
          </a:p>
        </p:txBody>
      </p:sp>
      <p:sp>
        <p:nvSpPr>
          <p:cNvPr id="507" name="Google Shape;507;p64"/>
          <p:cNvSpPr/>
          <p:nvPr/>
        </p:nvSpPr>
        <p:spPr>
          <a:xfrm>
            <a:off x="394800" y="514350"/>
            <a:ext cx="1963301" cy="2466359"/>
          </a:xfrm>
          <a:custGeom>
            <a:avLst/>
            <a:gdLst/>
            <a:ahLst/>
            <a:cxnLst/>
            <a:rect l="l" t="t" r="r" b="b"/>
            <a:pathLst>
              <a:path w="5235470" h="6576956" extrusionOk="0">
                <a:moveTo>
                  <a:pt x="0" y="0"/>
                </a:moveTo>
                <a:lnTo>
                  <a:pt x="5235470" y="0"/>
                </a:lnTo>
                <a:lnTo>
                  <a:pt x="5235470" y="6576956"/>
                </a:lnTo>
                <a:lnTo>
                  <a:pt x="0" y="6576956"/>
                </a:lnTo>
                <a:lnTo>
                  <a:pt x="0" y="0"/>
                </a:lnTo>
                <a:close/>
              </a:path>
            </a:pathLst>
          </a:custGeom>
          <a:blipFill rotWithShape="1">
            <a:blip r:embed="rId6">
              <a:alphaModFix/>
            </a:blip>
            <a:stretch>
              <a:fillRect l="-88291" r="-139"/>
            </a:stretch>
          </a:blipFill>
          <a:ln>
            <a:noFill/>
          </a:ln>
        </p:spPr>
        <p:txBody>
          <a:bodyPr/>
          <a:lstStyle/>
          <a:p>
            <a:endParaRPr lang="en-US"/>
          </a:p>
        </p:txBody>
      </p:sp>
    </p:spTree>
  </p:cSld>
  <p:clrMapOvr>
    <a:masterClrMapping/>
  </p:clrMapOvr>
</p:sld>
</file>

<file path=ppt/theme/theme1.xml><?xml version="1.0" encoding="utf-8"?>
<a:theme xmlns:a="http://schemas.openxmlformats.org/drawingml/2006/main" name="GivingTuesday">
  <a:themeElements>
    <a:clrScheme name="Simple Light">
      <a:dk1>
        <a:srgbClr val="2D3E6B"/>
      </a:dk1>
      <a:lt1>
        <a:srgbClr val="FDF8F8"/>
      </a:lt1>
      <a:dk2>
        <a:srgbClr val="0BB8C6"/>
      </a:dk2>
      <a:lt2>
        <a:srgbClr val="E6E6E6"/>
      </a:lt2>
      <a:accent1>
        <a:srgbClr val="92CD4D"/>
      </a:accent1>
      <a:accent2>
        <a:srgbClr val="33477D"/>
      </a:accent2>
      <a:accent3>
        <a:srgbClr val="ED182E"/>
      </a:accent3>
      <a:accent4>
        <a:srgbClr val="FFAB40"/>
      </a:accent4>
      <a:accent5>
        <a:srgbClr val="FFFFFF"/>
      </a:accent5>
      <a:accent6>
        <a:srgbClr val="00000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2415</Words>
  <Application>Microsoft Office PowerPoint</Application>
  <PresentationFormat>On-screen Show (16:9)</PresentationFormat>
  <Paragraphs>262</Paragraphs>
  <Slides>41</Slides>
  <Notes>38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41</vt:i4>
      </vt:variant>
    </vt:vector>
  </HeadingPairs>
  <TitlesOfParts>
    <vt:vector size="58" baseType="lpstr">
      <vt:lpstr>Arial</vt:lpstr>
      <vt:lpstr>Arial Black</vt:lpstr>
      <vt:lpstr>Calibri</vt:lpstr>
      <vt:lpstr>EB Garamond</vt:lpstr>
      <vt:lpstr>Gotham Office</vt:lpstr>
      <vt:lpstr>Helvetica Neue</vt:lpstr>
      <vt:lpstr>Lato</vt:lpstr>
      <vt:lpstr>Lato</vt:lpstr>
      <vt:lpstr>Lato Bold</vt:lpstr>
      <vt:lpstr>Montserrat</vt:lpstr>
      <vt:lpstr>Montserrat ExtraBold</vt:lpstr>
      <vt:lpstr>Montserrat Medium</vt:lpstr>
      <vt:lpstr>Montserrat SemiBold</vt:lpstr>
      <vt:lpstr>Nunito SemiBold</vt:lpstr>
      <vt:lpstr>Open Sans</vt:lpstr>
      <vt:lpstr>Roboto</vt:lpstr>
      <vt:lpstr>GivingTuesday</vt:lpstr>
      <vt:lpstr>PowerPoint Presentation</vt:lpstr>
      <vt:lpstr>PowerPoint Presentation</vt:lpstr>
      <vt:lpstr>Maximizing Giving Day Donations in Your Community  Leading your community to more generosity with a Giving Moments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GEOGRAPHIC AREAS</vt:lpstr>
      <vt:lpstr>PowerPoint Presentation</vt:lpstr>
      <vt:lpstr>Why Collective?</vt:lpstr>
      <vt:lpstr>PowerPoint Presentation</vt:lpstr>
      <vt:lpstr>Community Campaign Accelerator for Community Foundations</vt:lpstr>
      <vt:lpstr>Why Giving Days?</vt:lpstr>
      <vt:lpstr>About FEP</vt:lpstr>
      <vt:lpstr>About GivingPulse </vt:lpstr>
      <vt:lpstr>When do people say they give?</vt:lpstr>
      <vt:lpstr>Estimated opportunity</vt:lpstr>
      <vt:lpstr>What we saw in 2020 </vt:lpstr>
      <vt:lpstr>Donor breakdown by donor size</vt:lpstr>
      <vt:lpstr>Donor breakdown by donor size</vt:lpstr>
      <vt:lpstr>How To Get Started</vt:lpstr>
      <vt:lpstr>Steps to building a Giving Moment</vt:lpstr>
      <vt:lpstr>PowerPoint Presentation</vt:lpstr>
      <vt:lpstr>When community shapes the campaign, more people show up for it.</vt:lpstr>
      <vt:lpstr>PowerPoint Presentation</vt:lpstr>
      <vt:lpstr>PowerPoint Presentation</vt:lpstr>
      <vt:lpstr>What it can look like: Getting the $$ Straight to Nonprofits</vt:lpstr>
      <vt:lpstr>What it can look like: Inviting Everyone to the Party </vt:lpstr>
      <vt:lpstr>What it can look like: Asking Nonprofits to Shape the Campaign</vt:lpstr>
      <vt:lpstr>What it can look like: Cultivating Community Spaces</vt:lpstr>
      <vt:lpstr>What it can look like: Encouraging ALL Kinds of Giving</vt:lpstr>
      <vt:lpstr>What it can look like: Gamify Participation </vt:lpstr>
      <vt:lpstr>What it can look like: Engage Corporate Community</vt:lpstr>
      <vt:lpstr>What it can look like: Training &amp; Strengthening Nonprofit Endowments</vt:lpstr>
      <vt:lpstr>What it can look like: A Generosity Station </vt:lpstr>
      <vt:lpstr>Practice with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Ameliea Dulaney</cp:lastModifiedBy>
  <cp:revision>1</cp:revision>
  <dcterms:modified xsi:type="dcterms:W3CDTF">2026-06-18T16:16:52Z</dcterms:modified>
</cp:coreProperties>
</file>