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theme/theme2.xml" ContentType="application/vnd.openxmlformats-officedocument.them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6.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7.xml" ContentType="application/vnd.openxmlformats-officedocument.themeOverr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8.xml" ContentType="application/vnd.openxmlformats-officedocument.themeOverr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9.xml" ContentType="application/vnd.openxmlformats-officedocument.themeOverr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0.xml" ContentType="application/vnd.openxmlformats-officedocument.themeOverride+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xml" ContentType="application/vnd.openxmlformats-officedocument.them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1.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2.xml" ContentType="application/vnd.openxmlformats-officedocument.themeOverr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3.xml" ContentType="application/vnd.openxmlformats-officedocument.themeOverr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4.xml" ContentType="application/vnd.openxmlformats-officedocument.themeOverr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5.xml" ContentType="application/vnd.openxmlformats-officedocument.themeOverrid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theme/theme5.xml" ContentType="application/vnd.openxmlformats-officedocument.theme+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theme/theme6.xml" ContentType="application/vnd.openxmlformats-officedocument.them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6.xml" ContentType="application/vnd.openxmlformats-officedocument.themeOverr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17.xml" ContentType="application/vnd.openxmlformats-officedocument.themeOverr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18.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19.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theme/themeOverride20.xml" ContentType="application/vnd.openxmlformats-officedocument.themeOverride+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1" r:id="rId4"/>
    <p:sldMasterId id="2147483804" r:id="rId5"/>
    <p:sldMasterId id="2147483916" r:id="rId6"/>
    <p:sldMasterId id="2147484172" r:id="rId7"/>
    <p:sldMasterId id="2147484226" r:id="rId8"/>
    <p:sldMasterId id="2147484296" r:id="rId9"/>
    <p:sldMasterId id="2147484420" r:id="rId10"/>
  </p:sldMasterIdLst>
  <p:notesMasterIdLst>
    <p:notesMasterId r:id="rId58"/>
  </p:notesMasterIdLst>
  <p:sldIdLst>
    <p:sldId id="1172" r:id="rId11"/>
    <p:sldId id="257" r:id="rId12"/>
    <p:sldId id="284" r:id="rId13"/>
    <p:sldId id="850" r:id="rId14"/>
    <p:sldId id="1024" r:id="rId15"/>
    <p:sldId id="1087" r:id="rId16"/>
    <p:sldId id="1094" r:id="rId17"/>
    <p:sldId id="1169" r:id="rId18"/>
    <p:sldId id="1081" r:id="rId19"/>
    <p:sldId id="1069" r:id="rId20"/>
    <p:sldId id="1166" r:id="rId21"/>
    <p:sldId id="1098" r:id="rId22"/>
    <p:sldId id="731" r:id="rId23"/>
    <p:sldId id="1164" r:id="rId24"/>
    <p:sldId id="743" r:id="rId25"/>
    <p:sldId id="1159" r:id="rId26"/>
    <p:sldId id="1104" r:id="rId27"/>
    <p:sldId id="631" r:id="rId28"/>
    <p:sldId id="1101" r:id="rId29"/>
    <p:sldId id="1167" r:id="rId30"/>
    <p:sldId id="339" r:id="rId31"/>
    <p:sldId id="732" r:id="rId32"/>
    <p:sldId id="1155" r:id="rId33"/>
    <p:sldId id="714" r:id="rId34"/>
    <p:sldId id="1047" r:id="rId35"/>
    <p:sldId id="562" r:id="rId36"/>
    <p:sldId id="1102" r:id="rId37"/>
    <p:sldId id="1168" r:id="rId38"/>
    <p:sldId id="1156" r:id="rId39"/>
    <p:sldId id="640" r:id="rId40"/>
    <p:sldId id="737" r:id="rId41"/>
    <p:sldId id="1157" r:id="rId42"/>
    <p:sldId id="1171" r:id="rId43"/>
    <p:sldId id="738" r:id="rId44"/>
    <p:sldId id="645" r:id="rId45"/>
    <p:sldId id="650" r:id="rId46"/>
    <p:sldId id="651" r:id="rId47"/>
    <p:sldId id="646" r:id="rId48"/>
    <p:sldId id="647" r:id="rId49"/>
    <p:sldId id="741" r:id="rId50"/>
    <p:sldId id="1103" r:id="rId51"/>
    <p:sldId id="1090" r:id="rId52"/>
    <p:sldId id="715" r:id="rId53"/>
    <p:sldId id="340" r:id="rId54"/>
    <p:sldId id="1170" r:id="rId55"/>
    <p:sldId id="1173" r:id="rId56"/>
    <p:sldId id="1165" r:id="rId57"/>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3" pos="312" userDrawn="1">
          <p15:clr>
            <a:srgbClr val="F26B43"/>
          </p15:clr>
        </p15:guide>
        <p15:guide id="4" pos="904" userDrawn="1">
          <p15:clr>
            <a:srgbClr val="F26B43"/>
          </p15:clr>
        </p15:guide>
        <p15:guide id="5" pos="1489" userDrawn="1">
          <p15:clr>
            <a:srgbClr val="F26B43"/>
          </p15:clr>
        </p15:guide>
        <p15:guide id="6" pos="2074" userDrawn="1">
          <p15:clr>
            <a:srgbClr val="F26B43"/>
          </p15:clr>
        </p15:guide>
        <p15:guide id="7" pos="2667" userDrawn="1">
          <p15:clr>
            <a:srgbClr val="F26B43"/>
          </p15:clr>
        </p15:guide>
        <p15:guide id="8" pos="3252" userDrawn="1">
          <p15:clr>
            <a:srgbClr val="F26B43"/>
          </p15:clr>
        </p15:guide>
        <p15:guide id="9" pos="3846" userDrawn="1">
          <p15:clr>
            <a:srgbClr val="F26B43"/>
          </p15:clr>
        </p15:guide>
        <p15:guide id="10" pos="4431" userDrawn="1">
          <p15:clr>
            <a:srgbClr val="F26B43"/>
          </p15:clr>
        </p15:guide>
        <p15:guide id="11" pos="5016" userDrawn="1">
          <p15:clr>
            <a:srgbClr val="F26B43"/>
          </p15:clr>
        </p15:guide>
        <p15:guide id="12" pos="5609" userDrawn="1">
          <p15:clr>
            <a:srgbClr val="F26B43"/>
          </p15:clr>
        </p15:guide>
        <p15:guide id="13" pos="6194" userDrawn="1">
          <p15:clr>
            <a:srgbClr val="F26B43"/>
          </p15:clr>
        </p15:guide>
        <p15:guide id="14" pos="6788" userDrawn="1">
          <p15:clr>
            <a:srgbClr val="F26B43"/>
          </p15:clr>
        </p15:guide>
        <p15:guide id="15" pos="7373" userDrawn="1">
          <p15:clr>
            <a:srgbClr val="F26B43"/>
          </p15:clr>
        </p15:guide>
        <p15:guide id="16" pos="603" userDrawn="1">
          <p15:clr>
            <a:srgbClr val="FBAE40"/>
          </p15:clr>
        </p15:guide>
        <p15:guide id="17" pos="600" userDrawn="1">
          <p15:clr>
            <a:srgbClr val="FBAE40"/>
          </p15:clr>
        </p15:guide>
        <p15:guide id="18" pos="1781" userDrawn="1">
          <p15:clr>
            <a:srgbClr val="FBAE40"/>
          </p15:clr>
        </p15:guide>
        <p15:guide id="19" pos="1200" userDrawn="1">
          <p15:clr>
            <a:srgbClr val="FBAE40"/>
          </p15:clr>
        </p15:guide>
        <p15:guide id="20" pos="2375" userDrawn="1">
          <p15:clr>
            <a:srgbClr val="FBAE40"/>
          </p15:clr>
        </p15:guide>
        <p15:guide id="21" pos="2960" userDrawn="1">
          <p15:clr>
            <a:srgbClr val="FBAE40"/>
          </p15:clr>
        </p15:guide>
        <p15:guide id="22" pos="3545" userDrawn="1">
          <p15:clr>
            <a:srgbClr val="FBAE40"/>
          </p15:clr>
        </p15:guide>
        <p15:guide id="23" pos="4138" userDrawn="1">
          <p15:clr>
            <a:srgbClr val="FBAE40"/>
          </p15:clr>
        </p15:guide>
        <p15:guide id="24" pos="4723" userDrawn="1">
          <p15:clr>
            <a:srgbClr val="FBAE40"/>
          </p15:clr>
        </p15:guide>
        <p15:guide id="25" pos="5317" userDrawn="1">
          <p15:clr>
            <a:srgbClr val="FBAE40"/>
          </p15:clr>
        </p15:guide>
        <p15:guide id="26" pos="5902" userDrawn="1">
          <p15:clr>
            <a:srgbClr val="FBAE40"/>
          </p15:clr>
        </p15:guide>
        <p15:guide id="27" pos="6487" userDrawn="1">
          <p15:clr>
            <a:srgbClr val="FBAE40"/>
          </p15:clr>
        </p15:guide>
        <p15:guide id="28" pos="7080" userDrawn="1">
          <p15:clr>
            <a:srgbClr val="FBAE40"/>
          </p15:clr>
        </p15:guide>
        <p15:guide id="29" orient="horz" pos="312" userDrawn="1">
          <p15:clr>
            <a:srgbClr val="9FCC3B"/>
          </p15:clr>
        </p15:guide>
        <p15:guide id="30" orient="horz" pos="4008" userDrawn="1">
          <p15:clr>
            <a:srgbClr val="9FCC3B"/>
          </p15:clr>
        </p15:guide>
        <p15:guide id="31" pos="192" userDrawn="1">
          <p15:clr>
            <a:srgbClr val="5ACBF0"/>
          </p15:clr>
        </p15:guide>
        <p15:guide id="32" pos="7521" userDrawn="1">
          <p15:clr>
            <a:srgbClr val="5ACBF0"/>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7792E31-C01E-39A3-CA8D-96ED14684D5D}" name="Rachel DeMatteo" initials="RD" userId="S::rachel.dematteo@yptc.com::e8673e3c-266e-4554-9a2e-191b6101b692" providerId="AD"/>
  <p188:author id="{E5295AB2-6940-7FA4-2FDE-33587F9A6171}" name="Karli McIntyre" initials="KM" userId="S::karli.mcintyre@yptc.com::86b05973-cfa1-4be5-8e13-1a4c841e26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Carly Smith" initials="CS" lastIdx="1" clrIdx="6">
    <p:extLst>
      <p:ext uri="{19B8F6BF-5375-455C-9EA6-DF929625EA0E}">
        <p15:presenceInfo xmlns:p15="http://schemas.microsoft.com/office/powerpoint/2012/main" userId="S::carly.smith@yptc.com::8f8ef0d6-20c4-4750-a724-343ccd49d7bc" providerId="AD"/>
      </p:ext>
    </p:extLst>
  </p:cmAuthor>
  <p:cmAuthor id="1" name="Rachel DeMatteo" initials="RD" lastIdx="5" clrIdx="0">
    <p:extLst>
      <p:ext uri="{19B8F6BF-5375-455C-9EA6-DF929625EA0E}">
        <p15:presenceInfo xmlns:p15="http://schemas.microsoft.com/office/powerpoint/2012/main" userId="Rachel DeMatteo" providerId="None"/>
      </p:ext>
    </p:extLst>
  </p:cmAuthor>
  <p:cmAuthor id="2" name="Rachel DeMatteo" initials="RD [2]" lastIdx="1" clrIdx="1">
    <p:extLst>
      <p:ext uri="{19B8F6BF-5375-455C-9EA6-DF929625EA0E}">
        <p15:presenceInfo xmlns:p15="http://schemas.microsoft.com/office/powerpoint/2012/main" userId="S::rachel.dematteo@yptc.com::e8673e3c-266e-4554-9a2e-191b6101b692" providerId="AD"/>
      </p:ext>
    </p:extLst>
  </p:cmAuthor>
  <p:cmAuthor id="3" name="Hatsy Cutshall" initials="HC" lastIdx="6" clrIdx="2">
    <p:extLst>
      <p:ext uri="{19B8F6BF-5375-455C-9EA6-DF929625EA0E}">
        <p15:presenceInfo xmlns:p15="http://schemas.microsoft.com/office/powerpoint/2012/main" userId="S::Harrietc@YPTC.com::639f7b93-d9dd-4c26-955a-00fe05a67860" providerId="AD"/>
      </p:ext>
    </p:extLst>
  </p:cmAuthor>
  <p:cmAuthor id="4" name="Karli McIntyre" initials="KM" lastIdx="28" clrIdx="3">
    <p:extLst>
      <p:ext uri="{19B8F6BF-5375-455C-9EA6-DF929625EA0E}">
        <p15:presenceInfo xmlns:p15="http://schemas.microsoft.com/office/powerpoint/2012/main" userId="S::karli.mcintyre@yptc.com::86b05973-cfa1-4be5-8e13-1a4c841e2669" providerId="AD"/>
      </p:ext>
    </p:extLst>
  </p:cmAuthor>
  <p:cmAuthor id="5" name="Eleanor (Ellie) Hume" initials="EH" lastIdx="12" clrIdx="4">
    <p:extLst>
      <p:ext uri="{19B8F6BF-5375-455C-9EA6-DF929625EA0E}">
        <p15:presenceInfo xmlns:p15="http://schemas.microsoft.com/office/powerpoint/2012/main" userId="S::eleanorh@YPTC.com::db7e5ed0-673b-400a-9806-01272c0c6fcd" providerId="AD"/>
      </p:ext>
    </p:extLst>
  </p:cmAuthor>
  <p:cmAuthor id="6" name="Deanna Peterson" initials="DP" lastIdx="11" clrIdx="5">
    <p:extLst>
      <p:ext uri="{19B8F6BF-5375-455C-9EA6-DF929625EA0E}">
        <p15:presenceInfo xmlns:p15="http://schemas.microsoft.com/office/powerpoint/2012/main" userId="S::deanna.peterson@yptc.com::9775b01d-b07f-4c66-9776-d0e16888abe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8E97B7"/>
    <a:srgbClr val="FCFCFC"/>
    <a:srgbClr val="1B1B1B"/>
    <a:srgbClr val="0399C9"/>
    <a:srgbClr val="243473"/>
    <a:srgbClr val="CCCDD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901547-124A-5A3F-BD32-E4D90A2C61AE}" v="1" dt="2026-04-29T01:28:08.887"/>
    <p1510:client id="{9028B47D-2EC1-43A9-82E2-E3F7EC9E5A12}" v="46" dt="2026-04-29T15:22:43.872"/>
  </p1510:revLst>
</p1510:revInfo>
</file>

<file path=ppt/tableStyles.xml><?xml version="1.0" encoding="utf-8"?>
<a:tblStyleLst xmlns:a="http://schemas.openxmlformats.org/drawingml/2006/main" def="{72833802-FEF1-4C79-8D5D-14CF1EAF98D9}">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0635" autoAdjust="0"/>
  </p:normalViewPr>
  <p:slideViewPr>
    <p:cSldViewPr snapToGrid="0">
      <p:cViewPr varScale="1">
        <p:scale>
          <a:sx n="67" d="100"/>
          <a:sy n="67" d="100"/>
        </p:scale>
        <p:origin x="2238" y="66"/>
      </p:cViewPr>
      <p:guideLst>
        <p:guide orient="horz" pos="2160"/>
        <p:guide pos="312"/>
        <p:guide pos="904"/>
        <p:guide pos="1489"/>
        <p:guide pos="2074"/>
        <p:guide pos="2667"/>
        <p:guide pos="3252"/>
        <p:guide pos="3846"/>
        <p:guide pos="4431"/>
        <p:guide pos="5016"/>
        <p:guide pos="5609"/>
        <p:guide pos="6194"/>
        <p:guide pos="6788"/>
        <p:guide pos="7373"/>
        <p:guide pos="603"/>
        <p:guide pos="600"/>
        <p:guide pos="1781"/>
        <p:guide pos="1200"/>
        <p:guide pos="2375"/>
        <p:guide pos="2960"/>
        <p:guide pos="3545"/>
        <p:guide pos="4138"/>
        <p:guide pos="4723"/>
        <p:guide pos="5317"/>
        <p:guide pos="5902"/>
        <p:guide pos="6487"/>
        <p:guide pos="7080"/>
        <p:guide orient="horz" pos="312"/>
        <p:guide orient="horz" pos="4008"/>
        <p:guide pos="192"/>
        <p:guide pos="7521"/>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slide" Target="slides/slide46.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chel DeMatteo" userId="S::rachel.dematteo@yptc.com::e8673e3c-266e-4554-9a2e-191b6101b692" providerId="AD" clId="Web-{15901547-124A-5A3F-BD32-E4D90A2C61AE}"/>
    <pc:docChg chg="modSld">
      <pc:chgData name="Rachel DeMatteo" userId="S::rachel.dematteo@yptc.com::e8673e3c-266e-4554-9a2e-191b6101b692" providerId="AD" clId="Web-{15901547-124A-5A3F-BD32-E4D90A2C61AE}" dt="2026-04-29T01:35:47.392" v="614"/>
      <pc:docMkLst>
        <pc:docMk/>
      </pc:docMkLst>
      <pc:sldChg chg="modNotes">
        <pc:chgData name="Rachel DeMatteo" userId="S::rachel.dematteo@yptc.com::e8673e3c-266e-4554-9a2e-191b6101b692" providerId="AD" clId="Web-{15901547-124A-5A3F-BD32-E4D90A2C61AE}" dt="2026-04-29T01:35:47.392" v="614"/>
        <pc:sldMkLst>
          <pc:docMk/>
          <pc:sldMk cId="1067100410" sldId="562"/>
        </pc:sldMkLst>
      </pc:sldChg>
    </pc:docChg>
  </pc:docChgLst>
  <pc:docChgLst>
    <pc:chgData name="Rachel DeMatteo" userId="e8673e3c-266e-4554-9a2e-191b6101b692" providerId="ADAL" clId="{6618BA86-46DA-4688-956B-9A28EEB22ECA}"/>
    <pc:docChg chg="undo redo custSel addSld delSld modSld sldOrd modMainMaster">
      <pc:chgData name="Rachel DeMatteo" userId="e8673e3c-266e-4554-9a2e-191b6101b692" providerId="ADAL" clId="{6618BA86-46DA-4688-956B-9A28EEB22ECA}" dt="2026-04-29T15:22:46.835" v="11395" actId="47"/>
      <pc:docMkLst>
        <pc:docMk/>
      </pc:docMkLst>
      <pc:sldChg chg="addSp delSp add del mod">
        <pc:chgData name="Rachel DeMatteo" userId="e8673e3c-266e-4554-9a2e-191b6101b692" providerId="ADAL" clId="{6618BA86-46DA-4688-956B-9A28EEB22ECA}" dt="2026-04-29T15:21:20.863" v="11391" actId="47"/>
        <pc:sldMkLst>
          <pc:docMk/>
          <pc:sldMk cId="0" sldId="256"/>
        </pc:sldMkLst>
        <pc:picChg chg="add del">
          <ac:chgData name="Rachel DeMatteo" userId="e8673e3c-266e-4554-9a2e-191b6101b692" providerId="ADAL" clId="{6618BA86-46DA-4688-956B-9A28EEB22ECA}" dt="2026-04-29T15:20:29.878" v="11387" actId="22"/>
          <ac:picMkLst>
            <pc:docMk/>
            <pc:sldMk cId="0" sldId="256"/>
            <ac:picMk id="11" creationId="{FD2B1AA5-E17F-0E20-1170-F3253DF4BD83}"/>
          </ac:picMkLst>
        </pc:picChg>
      </pc:sldChg>
      <pc:sldChg chg="add">
        <pc:chgData name="Rachel DeMatteo" userId="e8673e3c-266e-4554-9a2e-191b6101b692" providerId="ADAL" clId="{6618BA86-46DA-4688-956B-9A28EEB22ECA}" dt="2026-04-29T15:21:53.873" v="11392"/>
        <pc:sldMkLst>
          <pc:docMk/>
          <pc:sldMk cId="0" sldId="257"/>
        </pc:sldMkLst>
      </pc:sldChg>
      <pc:sldChg chg="addSp delSp modSp del mod">
        <pc:chgData name="Rachel DeMatteo" userId="e8673e3c-266e-4554-9a2e-191b6101b692" providerId="ADAL" clId="{6618BA86-46DA-4688-956B-9A28EEB22ECA}" dt="2026-04-28T01:53:08.899" v="3141" actId="47"/>
        <pc:sldMkLst>
          <pc:docMk/>
          <pc:sldMk cId="727897883" sldId="257"/>
        </pc:sldMkLst>
      </pc:sldChg>
      <pc:sldChg chg="add del setBg">
        <pc:chgData name="Rachel DeMatteo" userId="e8673e3c-266e-4554-9a2e-191b6101b692" providerId="ADAL" clId="{6618BA86-46DA-4688-956B-9A28EEB22ECA}" dt="2026-04-29T15:22:46.835" v="11395" actId="47"/>
        <pc:sldMkLst>
          <pc:docMk/>
          <pc:sldMk cId="0" sldId="269"/>
        </pc:sldMkLst>
      </pc:sldChg>
      <pc:sldChg chg="addSp delSp modSp add mod modNotesTx">
        <pc:chgData name="Rachel DeMatteo" userId="e8673e3c-266e-4554-9a2e-191b6101b692" providerId="ADAL" clId="{6618BA86-46DA-4688-956B-9A28EEB22ECA}" dt="2026-04-29T14:27:02.162" v="11213" actId="20577"/>
        <pc:sldMkLst>
          <pc:docMk/>
          <pc:sldMk cId="947923508" sldId="284"/>
        </pc:sldMkLst>
        <pc:spChg chg="mod">
          <ac:chgData name="Rachel DeMatteo" userId="e8673e3c-266e-4554-9a2e-191b6101b692" providerId="ADAL" clId="{6618BA86-46DA-4688-956B-9A28EEB22ECA}" dt="2026-04-07T16:25:21.536" v="193" actId="20577"/>
          <ac:spMkLst>
            <pc:docMk/>
            <pc:sldMk cId="947923508" sldId="284"/>
            <ac:spMk id="2" creationId="{1FA1C80C-5BCB-43FE-CAD5-A767A0BA3516}"/>
          </ac:spMkLst>
        </pc:spChg>
        <pc:spChg chg="mod">
          <ac:chgData name="Rachel DeMatteo" userId="e8673e3c-266e-4554-9a2e-191b6101b692" providerId="ADAL" clId="{6618BA86-46DA-4688-956B-9A28EEB22ECA}" dt="2026-04-07T16:27:31.967" v="394" actId="1036"/>
          <ac:spMkLst>
            <pc:docMk/>
            <pc:sldMk cId="947923508" sldId="284"/>
            <ac:spMk id="3" creationId="{8F6EA896-3374-CC41-7C91-7305EFE74AB6}"/>
          </ac:spMkLst>
        </pc:spChg>
        <pc:spChg chg="mod">
          <ac:chgData name="Rachel DeMatteo" userId="e8673e3c-266e-4554-9a2e-191b6101b692" providerId="ADAL" clId="{6618BA86-46DA-4688-956B-9A28EEB22ECA}" dt="2026-04-07T16:27:56.350" v="444" actId="1036"/>
          <ac:spMkLst>
            <pc:docMk/>
            <pc:sldMk cId="947923508" sldId="284"/>
            <ac:spMk id="5" creationId="{C8A89BF7-E88B-C230-D9F0-A8A1B88B4D6A}"/>
          </ac:spMkLst>
        </pc:spChg>
        <pc:spChg chg="mod">
          <ac:chgData name="Rachel DeMatteo" userId="e8673e3c-266e-4554-9a2e-191b6101b692" providerId="ADAL" clId="{6618BA86-46DA-4688-956B-9A28EEB22ECA}" dt="2026-04-07T16:28:15.274" v="449" actId="1035"/>
          <ac:spMkLst>
            <pc:docMk/>
            <pc:sldMk cId="947923508" sldId="284"/>
            <ac:spMk id="6" creationId="{14A310A6-38D4-DDEA-7958-F18EF3CEB79D}"/>
          </ac:spMkLst>
        </pc:spChg>
        <pc:spChg chg="add mod">
          <ac:chgData name="Rachel DeMatteo" userId="e8673e3c-266e-4554-9a2e-191b6101b692" providerId="ADAL" clId="{6618BA86-46DA-4688-956B-9A28EEB22ECA}" dt="2026-04-07T16:26:34.350" v="328" actId="20577"/>
          <ac:spMkLst>
            <pc:docMk/>
            <pc:sldMk cId="947923508" sldId="284"/>
            <ac:spMk id="23" creationId="{999ED488-23A4-33C6-3642-CA912C68F9A0}"/>
          </ac:spMkLst>
        </pc:spChg>
        <pc:spChg chg="add mod">
          <ac:chgData name="Rachel DeMatteo" userId="e8673e3c-266e-4554-9a2e-191b6101b692" providerId="ADAL" clId="{6618BA86-46DA-4688-956B-9A28EEB22ECA}" dt="2026-04-07T16:26:42.039" v="346" actId="20577"/>
          <ac:spMkLst>
            <pc:docMk/>
            <pc:sldMk cId="947923508" sldId="284"/>
            <ac:spMk id="24" creationId="{BEC46A20-231D-6055-9975-C723559995EC}"/>
          </ac:spMkLst>
        </pc:spChg>
        <pc:picChg chg="add del mod ord modCrop">
          <ac:chgData name="Rachel DeMatteo" userId="e8673e3c-266e-4554-9a2e-191b6101b692" providerId="ADAL" clId="{6618BA86-46DA-4688-956B-9A28EEB22ECA}" dt="2026-04-07T16:27:31.967" v="394" actId="1036"/>
          <ac:picMkLst>
            <pc:docMk/>
            <pc:sldMk cId="947923508" sldId="284"/>
            <ac:picMk id="14" creationId="{336673C2-C10F-8697-74D3-2563095F3AFC}"/>
          </ac:picMkLst>
        </pc:picChg>
        <pc:picChg chg="add mod">
          <ac:chgData name="Rachel DeMatteo" userId="e8673e3c-266e-4554-9a2e-191b6101b692" providerId="ADAL" clId="{6618BA86-46DA-4688-956B-9A28EEB22ECA}" dt="2026-04-07T16:27:56.350" v="444" actId="1036"/>
          <ac:picMkLst>
            <pc:docMk/>
            <pc:sldMk cId="947923508" sldId="284"/>
            <ac:picMk id="16" creationId="{2923C852-D84C-5DFC-DA7C-1314F5C1F064}"/>
          </ac:picMkLst>
        </pc:picChg>
        <pc:cxnChg chg="add mod">
          <ac:chgData name="Rachel DeMatteo" userId="e8673e3c-266e-4554-9a2e-191b6101b692" providerId="ADAL" clId="{6618BA86-46DA-4688-956B-9A28EEB22ECA}" dt="2026-04-07T16:26:25.525" v="313" actId="1037"/>
          <ac:cxnSpMkLst>
            <pc:docMk/>
            <pc:sldMk cId="947923508" sldId="284"/>
            <ac:cxnSpMk id="25" creationId="{FE3694AF-3211-F80B-F136-F855D8EE221D}"/>
          </ac:cxnSpMkLst>
        </pc:cxnChg>
      </pc:sldChg>
      <pc:sldChg chg="modNotesTx">
        <pc:chgData name="Rachel DeMatteo" userId="e8673e3c-266e-4554-9a2e-191b6101b692" providerId="ADAL" clId="{6618BA86-46DA-4688-956B-9A28EEB22ECA}" dt="2026-04-28T02:32:12.348" v="3788" actId="6549"/>
        <pc:sldMkLst>
          <pc:docMk/>
          <pc:sldMk cId="700410087" sldId="339"/>
        </pc:sldMkLst>
      </pc:sldChg>
      <pc:sldChg chg="modNotesTx">
        <pc:chgData name="Rachel DeMatteo" userId="e8673e3c-266e-4554-9a2e-191b6101b692" providerId="ADAL" clId="{6618BA86-46DA-4688-956B-9A28EEB22ECA}" dt="2026-04-29T01:04:34.801" v="11202" actId="20577"/>
        <pc:sldMkLst>
          <pc:docMk/>
          <pc:sldMk cId="1088101988" sldId="340"/>
        </pc:sldMkLst>
      </pc:sldChg>
      <pc:sldChg chg="modSp mod modNotesTx">
        <pc:chgData name="Rachel DeMatteo" userId="e8673e3c-266e-4554-9a2e-191b6101b692" providerId="ADAL" clId="{6618BA86-46DA-4688-956B-9A28EEB22ECA}" dt="2026-04-28T02:33:12.877" v="3833" actId="6549"/>
        <pc:sldMkLst>
          <pc:docMk/>
          <pc:sldMk cId="1067100410" sldId="562"/>
        </pc:sldMkLst>
        <pc:spChg chg="mod">
          <ac:chgData name="Rachel DeMatteo" userId="e8673e3c-266e-4554-9a2e-191b6101b692" providerId="ADAL" clId="{6618BA86-46DA-4688-956B-9A28EEB22ECA}" dt="2026-04-09T21:09:20.123" v="809" actId="20577"/>
          <ac:spMkLst>
            <pc:docMk/>
            <pc:sldMk cId="1067100410" sldId="562"/>
            <ac:spMk id="9" creationId="{28E55B76-C12E-9252-B6A5-AFB728C7721A}"/>
          </ac:spMkLst>
        </pc:spChg>
        <pc:graphicFrameChg chg="mod modGraphic">
          <ac:chgData name="Rachel DeMatteo" userId="e8673e3c-266e-4554-9a2e-191b6101b692" providerId="ADAL" clId="{6618BA86-46DA-4688-956B-9A28EEB22ECA}" dt="2026-04-09T21:18:29.882" v="1591" actId="6549"/>
          <ac:graphicFrameMkLst>
            <pc:docMk/>
            <pc:sldMk cId="1067100410" sldId="562"/>
            <ac:graphicFrameMk id="3" creationId="{7E85D5E2-971F-F536-6081-55A86F0F45C6}"/>
          </ac:graphicFrameMkLst>
        </pc:graphicFrameChg>
      </pc:sldChg>
      <pc:sldChg chg="modNotesTx">
        <pc:chgData name="Rachel DeMatteo" userId="e8673e3c-266e-4554-9a2e-191b6101b692" providerId="ADAL" clId="{6618BA86-46DA-4688-956B-9A28EEB22ECA}" dt="2026-04-28T02:31:06.666" v="3783" actId="6549"/>
        <pc:sldMkLst>
          <pc:docMk/>
          <pc:sldMk cId="2387823567" sldId="631"/>
        </pc:sldMkLst>
      </pc:sldChg>
      <pc:sldChg chg="modSp mod modNotesTx">
        <pc:chgData name="Rachel DeMatteo" userId="e8673e3c-266e-4554-9a2e-191b6101b692" providerId="ADAL" clId="{6618BA86-46DA-4688-956B-9A28EEB22ECA}" dt="2026-04-29T01:03:07.940" v="11196" actId="732"/>
        <pc:sldMkLst>
          <pc:docMk/>
          <pc:sldMk cId="2602608503" sldId="640"/>
        </pc:sldMkLst>
        <pc:spChg chg="mod">
          <ac:chgData name="Rachel DeMatteo" userId="e8673e3c-266e-4554-9a2e-191b6101b692" providerId="ADAL" clId="{6618BA86-46DA-4688-956B-9A28EEB22ECA}" dt="2026-04-27T01:50:07.256" v="1724" actId="14100"/>
          <ac:spMkLst>
            <pc:docMk/>
            <pc:sldMk cId="2602608503" sldId="640"/>
            <ac:spMk id="19" creationId="{A9FF1521-2346-5154-1F1B-743E9194BC02}"/>
          </ac:spMkLst>
        </pc:spChg>
        <pc:spChg chg="mod">
          <ac:chgData name="Rachel DeMatteo" userId="e8673e3c-266e-4554-9a2e-191b6101b692" providerId="ADAL" clId="{6618BA86-46DA-4688-956B-9A28EEB22ECA}" dt="2026-04-27T01:50:36.207" v="1741" actId="14100"/>
          <ac:spMkLst>
            <pc:docMk/>
            <pc:sldMk cId="2602608503" sldId="640"/>
            <ac:spMk id="20" creationId="{5A228435-A29D-5EBE-AF70-68E6D14E0380}"/>
          </ac:spMkLst>
        </pc:spChg>
        <pc:picChg chg="mod modCrop">
          <ac:chgData name="Rachel DeMatteo" userId="e8673e3c-266e-4554-9a2e-191b6101b692" providerId="ADAL" clId="{6618BA86-46DA-4688-956B-9A28EEB22ECA}" dt="2026-04-27T01:56:46.233" v="1755" actId="14100"/>
          <ac:picMkLst>
            <pc:docMk/>
            <pc:sldMk cId="2602608503" sldId="640"/>
            <ac:picMk id="18" creationId="{5C7DB7E3-5B56-B710-80FB-D277945828A5}"/>
          </ac:picMkLst>
        </pc:picChg>
        <pc:picChg chg="mod modCrop">
          <ac:chgData name="Rachel DeMatteo" userId="e8673e3c-266e-4554-9a2e-191b6101b692" providerId="ADAL" clId="{6618BA86-46DA-4688-956B-9A28EEB22ECA}" dt="2026-04-29T01:03:07.940" v="11196" actId="732"/>
          <ac:picMkLst>
            <pc:docMk/>
            <pc:sldMk cId="2602608503" sldId="640"/>
            <ac:picMk id="21" creationId="{5544D8B5-4EB8-7E39-190F-5951FA24C107}"/>
          </ac:picMkLst>
        </pc:picChg>
      </pc:sldChg>
      <pc:sldChg chg="addSp delSp modSp mod modNotesTx">
        <pc:chgData name="Rachel DeMatteo" userId="e8673e3c-266e-4554-9a2e-191b6101b692" providerId="ADAL" clId="{6618BA86-46DA-4688-956B-9A28EEB22ECA}" dt="2026-04-28T16:46:54.578" v="7015" actId="20577"/>
        <pc:sldMkLst>
          <pc:docMk/>
          <pc:sldMk cId="1238388724" sldId="645"/>
        </pc:sldMkLst>
        <pc:spChg chg="mod">
          <ac:chgData name="Rachel DeMatteo" userId="e8673e3c-266e-4554-9a2e-191b6101b692" providerId="ADAL" clId="{6618BA86-46DA-4688-956B-9A28EEB22ECA}" dt="2026-04-27T02:55:48.091" v="3061" actId="27636"/>
          <ac:spMkLst>
            <pc:docMk/>
            <pc:sldMk cId="1238388724" sldId="645"/>
            <ac:spMk id="11" creationId="{D883D2E2-8A73-3CF3-EBD9-45C7A352A830}"/>
          </ac:spMkLst>
        </pc:spChg>
      </pc:sldChg>
      <pc:sldChg chg="modSp mod ord modNotesTx">
        <pc:chgData name="Rachel DeMatteo" userId="e8673e3c-266e-4554-9a2e-191b6101b692" providerId="ADAL" clId="{6618BA86-46DA-4688-956B-9A28EEB22ECA}" dt="2026-04-28T17:46:15.351" v="9582" actId="6549"/>
        <pc:sldMkLst>
          <pc:docMk/>
          <pc:sldMk cId="2948406506" sldId="646"/>
        </pc:sldMkLst>
        <pc:spChg chg="mod">
          <ac:chgData name="Rachel DeMatteo" userId="e8673e3c-266e-4554-9a2e-191b6101b692" providerId="ADAL" clId="{6618BA86-46DA-4688-956B-9A28EEB22ECA}" dt="2026-04-27T17:26:18.404" v="3118" actId="1076"/>
          <ac:spMkLst>
            <pc:docMk/>
            <pc:sldMk cId="2948406506" sldId="646"/>
            <ac:spMk id="19" creationId="{F2A73A90-2691-B2E9-F541-98F69FB4A972}"/>
          </ac:spMkLst>
        </pc:spChg>
        <pc:picChg chg="mod modCrop">
          <ac:chgData name="Rachel DeMatteo" userId="e8673e3c-266e-4554-9a2e-191b6101b692" providerId="ADAL" clId="{6618BA86-46DA-4688-956B-9A28EEB22ECA}" dt="2026-04-27T17:25:59.659" v="3115" actId="14100"/>
          <ac:picMkLst>
            <pc:docMk/>
            <pc:sldMk cId="2948406506" sldId="646"/>
            <ac:picMk id="18" creationId="{8916481E-72E7-5EC2-3FDC-D2E0D003B812}"/>
          </ac:picMkLst>
        </pc:picChg>
      </pc:sldChg>
      <pc:sldChg chg="modSp mod modNotesTx">
        <pc:chgData name="Rachel DeMatteo" userId="e8673e3c-266e-4554-9a2e-191b6101b692" providerId="ADAL" clId="{6618BA86-46DA-4688-956B-9A28EEB22ECA}" dt="2026-04-28T20:23:31.039" v="10282" actId="6549"/>
        <pc:sldMkLst>
          <pc:docMk/>
          <pc:sldMk cId="2353332759" sldId="647"/>
        </pc:sldMkLst>
        <pc:spChg chg="mod">
          <ac:chgData name="Rachel DeMatteo" userId="e8673e3c-266e-4554-9a2e-191b6101b692" providerId="ADAL" clId="{6618BA86-46DA-4688-956B-9A28EEB22ECA}" dt="2026-04-28T01:37:40.111" v="3135" actId="1035"/>
          <ac:spMkLst>
            <pc:docMk/>
            <pc:sldMk cId="2353332759" sldId="647"/>
            <ac:spMk id="21" creationId="{BF6A9560-384F-5BBA-7A4C-710D6E23B86A}"/>
          </ac:spMkLst>
        </pc:spChg>
        <pc:picChg chg="mod">
          <ac:chgData name="Rachel DeMatteo" userId="e8673e3c-266e-4554-9a2e-191b6101b692" providerId="ADAL" clId="{6618BA86-46DA-4688-956B-9A28EEB22ECA}" dt="2026-04-28T01:52:20.073" v="3140" actId="1076"/>
          <ac:picMkLst>
            <pc:docMk/>
            <pc:sldMk cId="2353332759" sldId="647"/>
            <ac:picMk id="20" creationId="{B438568C-613E-C25D-12EF-8C7E78AC06F1}"/>
          </ac:picMkLst>
        </pc:picChg>
      </pc:sldChg>
      <pc:sldChg chg="modSp mod ord modNotesTx">
        <pc:chgData name="Rachel DeMatteo" userId="e8673e3c-266e-4554-9a2e-191b6101b692" providerId="ADAL" clId="{6618BA86-46DA-4688-956B-9A28EEB22ECA}" dt="2026-04-28T17:45:41.498" v="9484" actId="6549"/>
        <pc:sldMkLst>
          <pc:docMk/>
          <pc:sldMk cId="3371288602" sldId="650"/>
        </pc:sldMkLst>
        <pc:spChg chg="mod">
          <ac:chgData name="Rachel DeMatteo" userId="e8673e3c-266e-4554-9a2e-191b6101b692" providerId="ADAL" clId="{6618BA86-46DA-4688-956B-9A28EEB22ECA}" dt="2026-04-27T16:47:29.637" v="3098" actId="14100"/>
          <ac:spMkLst>
            <pc:docMk/>
            <pc:sldMk cId="3371288602" sldId="650"/>
            <ac:spMk id="22" creationId="{CC97AD05-A1F0-326D-9D38-A8E27DC22501}"/>
          </ac:spMkLst>
        </pc:spChg>
        <pc:picChg chg="mod modCrop">
          <ac:chgData name="Rachel DeMatteo" userId="e8673e3c-266e-4554-9a2e-191b6101b692" providerId="ADAL" clId="{6618BA86-46DA-4688-956B-9A28EEB22ECA}" dt="2026-04-27T16:47:05.280" v="3067" actId="1076"/>
          <ac:picMkLst>
            <pc:docMk/>
            <pc:sldMk cId="3371288602" sldId="650"/>
            <ac:picMk id="21" creationId="{D58FDA1E-E50A-FABD-0BD8-569F319C420B}"/>
          </ac:picMkLst>
        </pc:picChg>
      </pc:sldChg>
      <pc:sldChg chg="modSp mod ord modNotesTx">
        <pc:chgData name="Rachel DeMatteo" userId="e8673e3c-266e-4554-9a2e-191b6101b692" providerId="ADAL" clId="{6618BA86-46DA-4688-956B-9A28EEB22ECA}" dt="2026-04-28T19:46:25.969" v="9703" actId="20577"/>
        <pc:sldMkLst>
          <pc:docMk/>
          <pc:sldMk cId="3994720408" sldId="651"/>
        </pc:sldMkLst>
        <pc:spChg chg="mod">
          <ac:chgData name="Rachel DeMatteo" userId="e8673e3c-266e-4554-9a2e-191b6101b692" providerId="ADAL" clId="{6618BA86-46DA-4688-956B-9A28EEB22ECA}" dt="2026-04-27T16:50:08.688" v="3111" actId="14100"/>
          <ac:spMkLst>
            <pc:docMk/>
            <pc:sldMk cId="3994720408" sldId="651"/>
            <ac:spMk id="5" creationId="{FA53BEC6-4617-C69E-F3AC-691CC4EC4256}"/>
          </ac:spMkLst>
        </pc:spChg>
        <pc:picChg chg="mod modCrop">
          <ac:chgData name="Rachel DeMatteo" userId="e8673e3c-266e-4554-9a2e-191b6101b692" providerId="ADAL" clId="{6618BA86-46DA-4688-956B-9A28EEB22ECA}" dt="2026-04-27T16:49:47.065" v="3107" actId="1076"/>
          <ac:picMkLst>
            <pc:docMk/>
            <pc:sldMk cId="3994720408" sldId="651"/>
            <ac:picMk id="6" creationId="{1F765BE4-039D-789F-BFFF-E201DEE2D604}"/>
          </ac:picMkLst>
        </pc:picChg>
      </pc:sldChg>
      <pc:sldChg chg="modNotesTx">
        <pc:chgData name="Rachel DeMatteo" userId="e8673e3c-266e-4554-9a2e-191b6101b692" providerId="ADAL" clId="{6618BA86-46DA-4688-956B-9A28EEB22ECA}" dt="2026-04-29T14:56:30.492" v="11260" actId="20577"/>
        <pc:sldMkLst>
          <pc:docMk/>
          <pc:sldMk cId="1685863048" sldId="714"/>
        </pc:sldMkLst>
      </pc:sldChg>
      <pc:sldChg chg="modNotesTx">
        <pc:chgData name="Rachel DeMatteo" userId="e8673e3c-266e-4554-9a2e-191b6101b692" providerId="ADAL" clId="{6618BA86-46DA-4688-956B-9A28EEB22ECA}" dt="2026-04-29T01:04:28.332" v="11199" actId="6549"/>
        <pc:sldMkLst>
          <pc:docMk/>
          <pc:sldMk cId="4193981034" sldId="715"/>
        </pc:sldMkLst>
      </pc:sldChg>
      <pc:sldChg chg="modNotesTx">
        <pc:chgData name="Rachel DeMatteo" userId="e8673e3c-266e-4554-9a2e-191b6101b692" providerId="ADAL" clId="{6618BA86-46DA-4688-956B-9A28EEB22ECA}" dt="2026-04-28T02:29:34.706" v="3774" actId="6549"/>
        <pc:sldMkLst>
          <pc:docMk/>
          <pc:sldMk cId="305307195" sldId="731"/>
        </pc:sldMkLst>
      </pc:sldChg>
      <pc:sldChg chg="modNotesTx">
        <pc:chgData name="Rachel DeMatteo" userId="e8673e3c-266e-4554-9a2e-191b6101b692" providerId="ADAL" clId="{6618BA86-46DA-4688-956B-9A28EEB22ECA}" dt="2026-04-28T21:03:23.613" v="11019" actId="6549"/>
        <pc:sldMkLst>
          <pc:docMk/>
          <pc:sldMk cId="464896953" sldId="732"/>
        </pc:sldMkLst>
      </pc:sldChg>
      <pc:sldChg chg="modSp mod modNotesTx">
        <pc:chgData name="Rachel DeMatteo" userId="e8673e3c-266e-4554-9a2e-191b6101b692" providerId="ADAL" clId="{6618BA86-46DA-4688-956B-9A28EEB22ECA}" dt="2026-04-28T16:29:05.055" v="5457" actId="6549"/>
        <pc:sldMkLst>
          <pc:docMk/>
          <pc:sldMk cId="2646605036" sldId="737"/>
        </pc:sldMkLst>
        <pc:spChg chg="mod">
          <ac:chgData name="Rachel DeMatteo" userId="e8673e3c-266e-4554-9a2e-191b6101b692" providerId="ADAL" clId="{6618BA86-46DA-4688-956B-9A28EEB22ECA}" dt="2026-04-27T02:10:33.808" v="2015" actId="1037"/>
          <ac:spMkLst>
            <pc:docMk/>
            <pc:sldMk cId="2646605036" sldId="737"/>
            <ac:spMk id="6" creationId="{580EF172-7953-26CC-0111-A011ED57E7C9}"/>
          </ac:spMkLst>
        </pc:spChg>
        <pc:spChg chg="mod">
          <ac:chgData name="Rachel DeMatteo" userId="e8673e3c-266e-4554-9a2e-191b6101b692" providerId="ADAL" clId="{6618BA86-46DA-4688-956B-9A28EEB22ECA}" dt="2026-04-27T02:10:03.268" v="1958" actId="1035"/>
          <ac:spMkLst>
            <pc:docMk/>
            <pc:sldMk cId="2646605036" sldId="737"/>
            <ac:spMk id="9" creationId="{B01505B7-E018-FCF9-72FB-DDE70BB9EA81}"/>
          </ac:spMkLst>
        </pc:spChg>
        <pc:spChg chg="mod">
          <ac:chgData name="Rachel DeMatteo" userId="e8673e3c-266e-4554-9a2e-191b6101b692" providerId="ADAL" clId="{6618BA86-46DA-4688-956B-9A28EEB22ECA}" dt="2026-04-27T02:10:03.268" v="1958" actId="1035"/>
          <ac:spMkLst>
            <pc:docMk/>
            <pc:sldMk cId="2646605036" sldId="737"/>
            <ac:spMk id="10" creationId="{C392FC9E-3161-A64C-69C9-094D30EF6F8E}"/>
          </ac:spMkLst>
        </pc:spChg>
        <pc:grpChg chg="mod">
          <ac:chgData name="Rachel DeMatteo" userId="e8673e3c-266e-4554-9a2e-191b6101b692" providerId="ADAL" clId="{6618BA86-46DA-4688-956B-9A28EEB22ECA}" dt="2026-04-27T02:10:24.418" v="2003" actId="1035"/>
          <ac:grpSpMkLst>
            <pc:docMk/>
            <pc:sldMk cId="2646605036" sldId="737"/>
            <ac:grpSpMk id="3" creationId="{884D7754-EC02-4FCC-525E-354367A77195}"/>
          </ac:grpSpMkLst>
        </pc:grpChg>
        <pc:picChg chg="mod">
          <ac:chgData name="Rachel DeMatteo" userId="e8673e3c-266e-4554-9a2e-191b6101b692" providerId="ADAL" clId="{6618BA86-46DA-4688-956B-9A28EEB22ECA}" dt="2026-04-27T02:10:03.268" v="1958" actId="1035"/>
          <ac:picMkLst>
            <pc:docMk/>
            <pc:sldMk cId="2646605036" sldId="737"/>
            <ac:picMk id="5" creationId="{3F8EC4A6-4B97-A66E-9396-1E0E355A0B26}"/>
          </ac:picMkLst>
        </pc:picChg>
        <pc:picChg chg="mod">
          <ac:chgData name="Rachel DeMatteo" userId="e8673e3c-266e-4554-9a2e-191b6101b692" providerId="ADAL" clId="{6618BA86-46DA-4688-956B-9A28EEB22ECA}" dt="2026-04-27T02:13:51.219" v="2068" actId="14100"/>
          <ac:picMkLst>
            <pc:docMk/>
            <pc:sldMk cId="2646605036" sldId="737"/>
            <ac:picMk id="15" creationId="{45D2B64B-199B-AC0E-6B04-7DAC75143D5E}"/>
          </ac:picMkLst>
        </pc:picChg>
      </pc:sldChg>
      <pc:sldChg chg="addSp delSp modSp mod modNotesTx">
        <pc:chgData name="Rachel DeMatteo" userId="e8673e3c-266e-4554-9a2e-191b6101b692" providerId="ADAL" clId="{6618BA86-46DA-4688-956B-9A28EEB22ECA}" dt="2026-04-28T16:43:15.892" v="6413" actId="6549"/>
        <pc:sldMkLst>
          <pc:docMk/>
          <pc:sldMk cId="2335612233" sldId="738"/>
        </pc:sldMkLst>
        <pc:spChg chg="mod">
          <ac:chgData name="Rachel DeMatteo" userId="e8673e3c-266e-4554-9a2e-191b6101b692" providerId="ADAL" clId="{6618BA86-46DA-4688-956B-9A28EEB22ECA}" dt="2026-04-28T16:39:35.421" v="6084" actId="1036"/>
          <ac:spMkLst>
            <pc:docMk/>
            <pc:sldMk cId="2335612233" sldId="738"/>
            <ac:spMk id="5" creationId="{E451D433-A4A5-3FC0-C689-632C360F1279}"/>
          </ac:spMkLst>
        </pc:spChg>
        <pc:spChg chg="mod">
          <ac:chgData name="Rachel DeMatteo" userId="e8673e3c-266e-4554-9a2e-191b6101b692" providerId="ADAL" clId="{6618BA86-46DA-4688-956B-9A28EEB22ECA}" dt="2026-04-28T16:39:45.854" v="6091" actId="20577"/>
          <ac:spMkLst>
            <pc:docMk/>
            <pc:sldMk cId="2335612233" sldId="738"/>
            <ac:spMk id="15" creationId="{5E80D862-5418-E608-82E7-025F1114ACCF}"/>
          </ac:spMkLst>
        </pc:spChg>
        <pc:spChg chg="mod">
          <ac:chgData name="Rachel DeMatteo" userId="e8673e3c-266e-4554-9a2e-191b6101b692" providerId="ADAL" clId="{6618BA86-46DA-4688-956B-9A28EEB22ECA}" dt="2026-04-28T16:41:33.959" v="6094" actId="113"/>
          <ac:spMkLst>
            <pc:docMk/>
            <pc:sldMk cId="2335612233" sldId="738"/>
            <ac:spMk id="19" creationId="{A7D4ABDE-9396-FD83-7DA4-C9D5B3C0038E}"/>
          </ac:spMkLst>
        </pc:spChg>
        <pc:spChg chg="mod">
          <ac:chgData name="Rachel DeMatteo" userId="e8673e3c-266e-4554-9a2e-191b6101b692" providerId="ADAL" clId="{6618BA86-46DA-4688-956B-9A28EEB22ECA}" dt="2026-04-28T16:39:13.847" v="6071" actId="1036"/>
          <ac:spMkLst>
            <pc:docMk/>
            <pc:sldMk cId="2335612233" sldId="738"/>
            <ac:spMk id="20" creationId="{1F37766C-B36A-7E3F-F981-6574418E71D1}"/>
          </ac:spMkLst>
        </pc:spChg>
        <pc:spChg chg="mod">
          <ac:chgData name="Rachel DeMatteo" userId="e8673e3c-266e-4554-9a2e-191b6101b692" providerId="ADAL" clId="{6618BA86-46DA-4688-956B-9A28EEB22ECA}" dt="2026-04-28T16:39:13.847" v="6071" actId="1036"/>
          <ac:spMkLst>
            <pc:docMk/>
            <pc:sldMk cId="2335612233" sldId="738"/>
            <ac:spMk id="25" creationId="{E84DBB0A-5B4D-28D6-EBA2-B3379E5201C9}"/>
          </ac:spMkLst>
        </pc:spChg>
      </pc:sldChg>
      <pc:sldChg chg="modNotesTx">
        <pc:chgData name="Rachel DeMatteo" userId="e8673e3c-266e-4554-9a2e-191b6101b692" providerId="ADAL" clId="{6618BA86-46DA-4688-956B-9A28EEB22ECA}" dt="2026-04-28T20:23:39.078" v="10283" actId="6549"/>
        <pc:sldMkLst>
          <pc:docMk/>
          <pc:sldMk cId="39175608" sldId="741"/>
        </pc:sldMkLst>
      </pc:sldChg>
      <pc:sldChg chg="modNotesTx">
        <pc:chgData name="Rachel DeMatteo" userId="e8673e3c-266e-4554-9a2e-191b6101b692" providerId="ADAL" clId="{6618BA86-46DA-4688-956B-9A28EEB22ECA}" dt="2026-04-28T20:49:43.282" v="10910" actId="20577"/>
        <pc:sldMkLst>
          <pc:docMk/>
          <pc:sldMk cId="720698862" sldId="743"/>
        </pc:sldMkLst>
      </pc:sldChg>
      <pc:sldChg chg="modNotesTx">
        <pc:chgData name="Rachel DeMatteo" userId="e8673e3c-266e-4554-9a2e-191b6101b692" providerId="ADAL" clId="{6618BA86-46DA-4688-956B-9A28EEB22ECA}" dt="2026-04-28T01:57:19.119" v="3336" actId="6549"/>
        <pc:sldMkLst>
          <pc:docMk/>
          <pc:sldMk cId="2361027519" sldId="850"/>
        </pc:sldMkLst>
      </pc:sldChg>
      <pc:sldChg chg="delSp add del mod ord">
        <pc:chgData name="Rachel DeMatteo" userId="e8673e3c-266e-4554-9a2e-191b6101b692" providerId="ADAL" clId="{6618BA86-46DA-4688-956B-9A28EEB22ECA}" dt="2026-04-28T01:15:36.797" v="3123" actId="47"/>
        <pc:sldMkLst>
          <pc:docMk/>
          <pc:sldMk cId="1612165625" sldId="945"/>
        </pc:sldMkLst>
      </pc:sldChg>
      <pc:sldChg chg="modNotesTx">
        <pc:chgData name="Rachel DeMatteo" userId="e8673e3c-266e-4554-9a2e-191b6101b692" providerId="ADAL" clId="{6618BA86-46DA-4688-956B-9A28EEB22ECA}" dt="2026-04-28T01:57:49.934" v="3338" actId="6549"/>
        <pc:sldMkLst>
          <pc:docMk/>
          <pc:sldMk cId="1315487408" sldId="1024"/>
        </pc:sldMkLst>
      </pc:sldChg>
      <pc:sldChg chg="modNotesTx">
        <pc:chgData name="Rachel DeMatteo" userId="e8673e3c-266e-4554-9a2e-191b6101b692" providerId="ADAL" clId="{6618BA86-46DA-4688-956B-9A28EEB22ECA}" dt="2026-04-28T02:32:38.073" v="3795" actId="6549"/>
        <pc:sldMkLst>
          <pc:docMk/>
          <pc:sldMk cId="2144984479" sldId="1047"/>
        </pc:sldMkLst>
      </pc:sldChg>
      <pc:sldChg chg="modNotesTx">
        <pc:chgData name="Rachel DeMatteo" userId="e8673e3c-266e-4554-9a2e-191b6101b692" providerId="ADAL" clId="{6618BA86-46DA-4688-956B-9A28EEB22ECA}" dt="2026-04-28T02:28:46.325" v="3755" actId="6549"/>
        <pc:sldMkLst>
          <pc:docMk/>
          <pc:sldMk cId="1305371378" sldId="1069"/>
        </pc:sldMkLst>
      </pc:sldChg>
      <pc:sldChg chg="modNotesTx">
        <pc:chgData name="Rachel DeMatteo" userId="e8673e3c-266e-4554-9a2e-191b6101b692" providerId="ADAL" clId="{6618BA86-46DA-4688-956B-9A28EEB22ECA}" dt="2026-04-28T20:39:53.774" v="10798" actId="20577"/>
        <pc:sldMkLst>
          <pc:docMk/>
          <pc:sldMk cId="1570759562" sldId="1081"/>
        </pc:sldMkLst>
      </pc:sldChg>
      <pc:sldChg chg="modNotesTx">
        <pc:chgData name="Rachel DeMatteo" userId="e8673e3c-266e-4554-9a2e-191b6101b692" providerId="ADAL" clId="{6618BA86-46DA-4688-956B-9A28EEB22ECA}" dt="2026-04-28T20:35:37.885" v="10764" actId="20577"/>
        <pc:sldMkLst>
          <pc:docMk/>
          <pc:sldMk cId="3531833775" sldId="1087"/>
        </pc:sldMkLst>
      </pc:sldChg>
      <pc:sldChg chg="modNotesTx">
        <pc:chgData name="Rachel DeMatteo" userId="e8673e3c-266e-4554-9a2e-191b6101b692" providerId="ADAL" clId="{6618BA86-46DA-4688-956B-9A28EEB22ECA}" dt="2026-04-29T01:04:16.875" v="11198" actId="6549"/>
        <pc:sldMkLst>
          <pc:docMk/>
          <pc:sldMk cId="1298131939" sldId="1090"/>
        </pc:sldMkLst>
      </pc:sldChg>
      <pc:sldChg chg="modNotesTx">
        <pc:chgData name="Rachel DeMatteo" userId="e8673e3c-266e-4554-9a2e-191b6101b692" providerId="ADAL" clId="{6618BA86-46DA-4688-956B-9A28EEB22ECA}" dt="2026-04-28T02:26:05.331" v="3704" actId="20577"/>
        <pc:sldMkLst>
          <pc:docMk/>
          <pc:sldMk cId="1016284651" sldId="1094"/>
        </pc:sldMkLst>
      </pc:sldChg>
      <pc:sldChg chg="modNotesTx">
        <pc:chgData name="Rachel DeMatteo" userId="e8673e3c-266e-4554-9a2e-191b6101b692" providerId="ADAL" clId="{6618BA86-46DA-4688-956B-9A28EEB22ECA}" dt="2026-04-28T20:44:53.899" v="10833" actId="20577"/>
        <pc:sldMkLst>
          <pc:docMk/>
          <pc:sldMk cId="3691850706" sldId="1098"/>
        </pc:sldMkLst>
      </pc:sldChg>
      <pc:sldChg chg="modNotesTx">
        <pc:chgData name="Rachel DeMatteo" userId="e8673e3c-266e-4554-9a2e-191b6101b692" providerId="ADAL" clId="{6618BA86-46DA-4688-956B-9A28EEB22ECA}" dt="2026-04-28T02:31:52.526" v="3784" actId="6549"/>
        <pc:sldMkLst>
          <pc:docMk/>
          <pc:sldMk cId="92277266" sldId="1101"/>
        </pc:sldMkLst>
      </pc:sldChg>
      <pc:sldChg chg="modNotesTx">
        <pc:chgData name="Rachel DeMatteo" userId="e8673e3c-266e-4554-9a2e-191b6101b692" providerId="ADAL" clId="{6618BA86-46DA-4688-956B-9A28EEB22ECA}" dt="2026-04-28T02:33:29.675" v="3835" actId="6549"/>
        <pc:sldMkLst>
          <pc:docMk/>
          <pc:sldMk cId="4013653774" sldId="1102"/>
        </pc:sldMkLst>
      </pc:sldChg>
      <pc:sldChg chg="modNotesTx">
        <pc:chgData name="Rachel DeMatteo" userId="e8673e3c-266e-4554-9a2e-191b6101b692" providerId="ADAL" clId="{6618BA86-46DA-4688-956B-9A28EEB22ECA}" dt="2026-04-28T20:24:02.754" v="10285" actId="20577"/>
        <pc:sldMkLst>
          <pc:docMk/>
          <pc:sldMk cId="3354952548" sldId="1103"/>
        </pc:sldMkLst>
      </pc:sldChg>
      <pc:sldChg chg="modNotesTx">
        <pc:chgData name="Rachel DeMatteo" userId="e8673e3c-266e-4554-9a2e-191b6101b692" providerId="ADAL" clId="{6618BA86-46DA-4688-956B-9A28EEB22ECA}" dt="2026-04-29T14:45:45.539" v="11259" actId="20577"/>
        <pc:sldMkLst>
          <pc:docMk/>
          <pc:sldMk cId="3700395158" sldId="1104"/>
        </pc:sldMkLst>
      </pc:sldChg>
      <pc:sldChg chg="modNotesTx">
        <pc:chgData name="Rachel DeMatteo" userId="e8673e3c-266e-4554-9a2e-191b6101b692" providerId="ADAL" clId="{6618BA86-46DA-4688-956B-9A28EEB22ECA}" dt="2026-04-28T02:32:23.434" v="3791" actId="6549"/>
        <pc:sldMkLst>
          <pc:docMk/>
          <pc:sldMk cId="190226699" sldId="1155"/>
        </pc:sldMkLst>
      </pc:sldChg>
      <pc:sldChg chg="modNotesTx">
        <pc:chgData name="Rachel DeMatteo" userId="e8673e3c-266e-4554-9a2e-191b6101b692" providerId="ADAL" clId="{6618BA86-46DA-4688-956B-9A28EEB22ECA}" dt="2026-04-29T15:02:46.173" v="11381" actId="20577"/>
        <pc:sldMkLst>
          <pc:docMk/>
          <pc:sldMk cId="4012911595" sldId="1156"/>
        </pc:sldMkLst>
      </pc:sldChg>
      <pc:sldChg chg="modNotesTx">
        <pc:chgData name="Rachel DeMatteo" userId="e8673e3c-266e-4554-9a2e-191b6101b692" providerId="ADAL" clId="{6618BA86-46DA-4688-956B-9A28EEB22ECA}" dt="2026-04-28T16:27:59.142" v="5365" actId="6549"/>
        <pc:sldMkLst>
          <pc:docMk/>
          <pc:sldMk cId="2837004280" sldId="1157"/>
        </pc:sldMkLst>
      </pc:sldChg>
      <pc:sldChg chg="modNotesTx">
        <pc:chgData name="Rachel DeMatteo" userId="e8673e3c-266e-4554-9a2e-191b6101b692" providerId="ADAL" clId="{6618BA86-46DA-4688-956B-9A28EEB22ECA}" dt="2026-04-28T20:52:14.212" v="10927" actId="6549"/>
        <pc:sldMkLst>
          <pc:docMk/>
          <pc:sldMk cId="4127188080" sldId="1159"/>
        </pc:sldMkLst>
      </pc:sldChg>
      <pc:sldChg chg="modNotesTx">
        <pc:chgData name="Rachel DeMatteo" userId="e8673e3c-266e-4554-9a2e-191b6101b692" providerId="ADAL" clId="{6618BA86-46DA-4688-956B-9A28EEB22ECA}" dt="2026-04-28T02:29:46.984" v="3776" actId="6549"/>
        <pc:sldMkLst>
          <pc:docMk/>
          <pc:sldMk cId="2222549772" sldId="1164"/>
        </pc:sldMkLst>
      </pc:sldChg>
      <pc:sldChg chg="modSp mod ord modShow modNotesTx">
        <pc:chgData name="Rachel DeMatteo" userId="e8673e3c-266e-4554-9a2e-191b6101b692" providerId="ADAL" clId="{6618BA86-46DA-4688-956B-9A28EEB22ECA}" dt="2026-04-29T15:19:47.754" v="11384"/>
        <pc:sldMkLst>
          <pc:docMk/>
          <pc:sldMk cId="1378304452" sldId="1165"/>
        </pc:sldMkLst>
        <pc:spChg chg="mod">
          <ac:chgData name="Rachel DeMatteo" userId="e8673e3c-266e-4554-9a2e-191b6101b692" providerId="ADAL" clId="{6618BA86-46DA-4688-956B-9A28EEB22ECA}" dt="2026-04-07T16:15:56.695" v="30" actId="20577"/>
          <ac:spMkLst>
            <pc:docMk/>
            <pc:sldMk cId="1378304452" sldId="1165"/>
            <ac:spMk id="2" creationId="{CBDCD33F-F668-628F-0334-119DEE2A3B98}"/>
          </ac:spMkLst>
        </pc:spChg>
        <pc:spChg chg="mod">
          <ac:chgData name="Rachel DeMatteo" userId="e8673e3c-266e-4554-9a2e-191b6101b692" providerId="ADAL" clId="{6618BA86-46DA-4688-956B-9A28EEB22ECA}" dt="2026-04-07T16:16:14.490" v="41" actId="20577"/>
          <ac:spMkLst>
            <pc:docMk/>
            <pc:sldMk cId="1378304452" sldId="1165"/>
            <ac:spMk id="3" creationId="{94E7A69D-0A9B-2ABB-009A-53E01F8D12C2}"/>
          </ac:spMkLst>
        </pc:spChg>
      </pc:sldChg>
      <pc:sldChg chg="modNotesTx">
        <pc:chgData name="Rachel DeMatteo" userId="e8673e3c-266e-4554-9a2e-191b6101b692" providerId="ADAL" clId="{6618BA86-46DA-4688-956B-9A28EEB22ECA}" dt="2026-04-28T02:29:06.509" v="3771" actId="20577"/>
        <pc:sldMkLst>
          <pc:docMk/>
          <pc:sldMk cId="767045894" sldId="1166"/>
        </pc:sldMkLst>
      </pc:sldChg>
      <pc:sldChg chg="modNotesTx">
        <pc:chgData name="Rachel DeMatteo" userId="e8673e3c-266e-4554-9a2e-191b6101b692" providerId="ADAL" clId="{6618BA86-46DA-4688-956B-9A28EEB22ECA}" dt="2026-04-28T02:32:06.839" v="3786" actId="6549"/>
        <pc:sldMkLst>
          <pc:docMk/>
          <pc:sldMk cId="2779767703" sldId="1167"/>
        </pc:sldMkLst>
      </pc:sldChg>
      <pc:sldChg chg="modNotesTx">
        <pc:chgData name="Rachel DeMatteo" userId="e8673e3c-266e-4554-9a2e-191b6101b692" providerId="ADAL" clId="{6618BA86-46DA-4688-956B-9A28EEB22ECA}" dt="2026-04-28T16:14:26.581" v="4170" actId="6549"/>
        <pc:sldMkLst>
          <pc:docMk/>
          <pc:sldMk cId="2642430342" sldId="1168"/>
        </pc:sldMkLst>
      </pc:sldChg>
      <pc:sldChg chg="modNotesTx">
        <pc:chgData name="Rachel DeMatteo" userId="e8673e3c-266e-4554-9a2e-191b6101b692" providerId="ADAL" clId="{6618BA86-46DA-4688-956B-9A28EEB22ECA}" dt="2026-04-28T20:39:04.107" v="10774" actId="20577"/>
        <pc:sldMkLst>
          <pc:docMk/>
          <pc:sldMk cId="602505727" sldId="1169"/>
        </pc:sldMkLst>
      </pc:sldChg>
      <pc:sldChg chg="addSp delSp modSp add mod modNotesTx">
        <pc:chgData name="Rachel DeMatteo" userId="e8673e3c-266e-4554-9a2e-191b6101b692" providerId="ADAL" clId="{6618BA86-46DA-4688-956B-9A28EEB22ECA}" dt="2026-04-20T23:21:43.945" v="1654" actId="6549"/>
        <pc:sldMkLst>
          <pc:docMk/>
          <pc:sldMk cId="2866181545" sldId="1170"/>
        </pc:sldMkLst>
        <pc:spChg chg="mod">
          <ac:chgData name="Rachel DeMatteo" userId="e8673e3c-266e-4554-9a2e-191b6101b692" providerId="ADAL" clId="{6618BA86-46DA-4688-956B-9A28EEB22ECA}" dt="2026-04-10T01:39:49.199" v="1620" actId="20577"/>
          <ac:spMkLst>
            <pc:docMk/>
            <pc:sldMk cId="2866181545" sldId="1170"/>
            <ac:spMk id="2" creationId="{09252EA2-7727-B391-1520-A3258351EBB1}"/>
          </ac:spMkLst>
        </pc:spChg>
        <pc:spChg chg="mod">
          <ac:chgData name="Rachel DeMatteo" userId="e8673e3c-266e-4554-9a2e-191b6101b692" providerId="ADAL" clId="{6618BA86-46DA-4688-956B-9A28EEB22ECA}" dt="2026-04-10T01:40:09.054" v="1648" actId="20577"/>
          <ac:spMkLst>
            <pc:docMk/>
            <pc:sldMk cId="2866181545" sldId="1170"/>
            <ac:spMk id="34" creationId="{6442239C-DE9B-CA36-5138-AB160B29D9FF}"/>
          </ac:spMkLst>
        </pc:spChg>
        <pc:picChg chg="add mod">
          <ac:chgData name="Rachel DeMatteo" userId="e8673e3c-266e-4554-9a2e-191b6101b692" providerId="ADAL" clId="{6618BA86-46DA-4688-956B-9A28EEB22ECA}" dt="2026-04-10T01:51:20.440" v="1653" actId="1076"/>
          <ac:picMkLst>
            <pc:docMk/>
            <pc:sldMk cId="2866181545" sldId="1170"/>
            <ac:picMk id="5" creationId="{88BFC6D3-CEAD-6BB8-9E3D-7C54A9E822EF}"/>
          </ac:picMkLst>
        </pc:picChg>
      </pc:sldChg>
      <pc:sldChg chg="modSp add mod modAnim modNotesTx">
        <pc:chgData name="Rachel DeMatteo" userId="e8673e3c-266e-4554-9a2e-191b6101b692" providerId="ADAL" clId="{6618BA86-46DA-4688-956B-9A28EEB22ECA}" dt="2026-04-28T16:30:27.362" v="5610" actId="6549"/>
        <pc:sldMkLst>
          <pc:docMk/>
          <pc:sldMk cId="2156578271" sldId="1171"/>
        </pc:sldMkLst>
        <pc:spChg chg="mod">
          <ac:chgData name="Rachel DeMatteo" userId="e8673e3c-266e-4554-9a2e-191b6101b692" providerId="ADAL" clId="{6618BA86-46DA-4688-956B-9A28EEB22ECA}" dt="2026-04-27T02:15:26.204" v="2072" actId="20577"/>
          <ac:spMkLst>
            <pc:docMk/>
            <pc:sldMk cId="2156578271" sldId="1171"/>
            <ac:spMk id="2" creationId="{BE33A0F2-D0CB-1320-F757-195E53352344}"/>
          </ac:spMkLst>
        </pc:spChg>
      </pc:sldChg>
      <pc:sldChg chg="add del">
        <pc:chgData name="Rachel DeMatteo" userId="e8673e3c-266e-4554-9a2e-191b6101b692" providerId="ADAL" clId="{6618BA86-46DA-4688-956B-9A28EEB22ECA}" dt="2026-04-29T15:20:46.842" v="11390"/>
        <pc:sldMkLst>
          <pc:docMk/>
          <pc:sldMk cId="0" sldId="1172"/>
        </pc:sldMkLst>
      </pc:sldChg>
      <pc:sldChg chg="add">
        <pc:chgData name="Rachel DeMatteo" userId="e8673e3c-266e-4554-9a2e-191b6101b692" providerId="ADAL" clId="{6618BA86-46DA-4688-956B-9A28EEB22ECA}" dt="2026-04-29T15:22:43.855" v="11394"/>
        <pc:sldMkLst>
          <pc:docMk/>
          <pc:sldMk cId="0" sldId="1173"/>
        </pc:sldMkLst>
      </pc:sldChg>
      <pc:sldMasterChg chg="modSldLayout">
        <pc:chgData name="Rachel DeMatteo" userId="e8673e3c-266e-4554-9a2e-191b6101b692" providerId="ADAL" clId="{6618BA86-46DA-4688-956B-9A28EEB22ECA}" dt="2026-04-07T16:25:52.288" v="197" actId="478"/>
        <pc:sldMasterMkLst>
          <pc:docMk/>
          <pc:sldMasterMk cId="289353695" sldId="2147483681"/>
        </pc:sldMasterMkLst>
        <pc:sldLayoutChg chg="delSp modSp mod">
          <pc:chgData name="Rachel DeMatteo" userId="e8673e3c-266e-4554-9a2e-191b6101b692" providerId="ADAL" clId="{6618BA86-46DA-4688-956B-9A28EEB22ECA}" dt="2026-04-07T16:25:52.288" v="197" actId="478"/>
          <pc:sldLayoutMkLst>
            <pc:docMk/>
            <pc:sldMasterMk cId="289353695" sldId="2147483681"/>
            <pc:sldLayoutMk cId="658338882" sldId="2147483707"/>
          </pc:sldLayoutMkLst>
          <pc:spChg chg="mod">
            <ac:chgData name="Rachel DeMatteo" userId="e8673e3c-266e-4554-9a2e-191b6101b692" providerId="ADAL" clId="{6618BA86-46DA-4688-956B-9A28EEB22ECA}" dt="2026-04-07T16:25:44.989" v="194" actId="20577"/>
            <ac:spMkLst>
              <pc:docMk/>
              <pc:sldMasterMk cId="289353695" sldId="2147483681"/>
              <pc:sldLayoutMk cId="658338882" sldId="2147483707"/>
              <ac:spMk id="12" creationId="{7FD4F51F-17A6-13C4-D4E3-84BA400CE88A}"/>
            </ac:spMkLst>
          </pc:spChg>
        </pc:sldLayoutChg>
      </pc:sldMasterChg>
      <pc:sldMasterChg chg="delSldLayout">
        <pc:chgData name="Rachel DeMatteo" userId="e8673e3c-266e-4554-9a2e-191b6101b692" providerId="ADAL" clId="{6618BA86-46DA-4688-956B-9A28EEB22ECA}" dt="2026-04-28T01:53:08.899" v="3141" actId="47"/>
        <pc:sldMasterMkLst>
          <pc:docMk/>
          <pc:sldMasterMk cId="3258202465" sldId="2147483804"/>
        </pc:sldMasterMkLst>
        <pc:sldLayoutChg chg="del">
          <pc:chgData name="Rachel DeMatteo" userId="e8673e3c-266e-4554-9a2e-191b6101b692" providerId="ADAL" clId="{6618BA86-46DA-4688-956B-9A28EEB22ECA}" dt="2026-04-28T01:53:08.899" v="3141" actId="47"/>
          <pc:sldLayoutMkLst>
            <pc:docMk/>
            <pc:sldMasterMk cId="3258202465" sldId="2147483804"/>
            <pc:sldLayoutMk cId="1993709316" sldId="2147484418"/>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9.xlsx"/></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package" Target="../embeddings/Microsoft_Excel_Worksheet10.xlsx"/></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package" Target="../embeddings/Microsoft_Excel_Worksheet11.xlsx"/></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package" Target="../embeddings/Microsoft_Excel_Worksheet13.xlsx"/></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package" Target="../embeddings/Microsoft_Excel_Worksheet14.xlsx"/></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package" Target="../embeddings/Microsoft_Excel_Worksheet15.xlsx"/></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package" Target="../embeddings/Microsoft_Excel_Worksheet16.xlsx"/></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8.xml"/><Relationship Id="rId1" Type="http://schemas.microsoft.com/office/2011/relationships/chartStyle" Target="style18.xml"/><Relationship Id="rId4" Type="http://schemas.openxmlformats.org/officeDocument/2006/relationships/package" Target="../embeddings/Microsoft_Excel_Worksheet17.xlsx"/></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19.xml"/><Relationship Id="rId1" Type="http://schemas.microsoft.com/office/2011/relationships/chartStyle" Target="style19.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9.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package" Target="../embeddings/Microsoft_Excel_Worksheet20.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21.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22.xlsx"/></Relationships>
</file>

<file path=ppt/charts/_rels/chart24.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4.xml"/><Relationship Id="rId1" Type="http://schemas.microsoft.com/office/2011/relationships/chartStyle" Target="style24.xml"/><Relationship Id="rId4" Type="http://schemas.openxmlformats.org/officeDocument/2006/relationships/package" Target="../embeddings/Microsoft_Excel_Worksheet2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800" b="1" dirty="0">
                <a:solidFill>
                  <a:schemeClr val="accent1"/>
                </a:solidFill>
                <a:latin typeface="+mn-lt"/>
              </a:rPr>
              <a:t>Bar Chart Slide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18-4B06-8471-6D7CBFF8619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18-4B06-8471-6D7CBFF86193}"/>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18-4B06-8471-6D7CBFF86193}"/>
            </c:ext>
          </c:extLst>
        </c:ser>
        <c:dLbls>
          <c:showLegendKey val="0"/>
          <c:showVal val="0"/>
          <c:showCatName val="0"/>
          <c:showSerName val="0"/>
          <c:showPercent val="0"/>
          <c:showBubbleSize val="0"/>
        </c:dLbls>
        <c:gapWidth val="182"/>
        <c:axId val="351124383"/>
        <c:axId val="347945967"/>
      </c:barChart>
      <c:catAx>
        <c:axId val="3511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243473"/>
                </a:solidFill>
                <a:latin typeface="Montserrat" panose="00000800000000000000" pitchFamily="50" charset="0"/>
                <a:ea typeface="+mn-ea"/>
                <a:cs typeface="+mn-cs"/>
              </a:defRPr>
            </a:pPr>
            <a:endParaRPr lang="en-US"/>
          </a:p>
        </c:txPr>
        <c:crossAx val="347945967"/>
        <c:crosses val="autoZero"/>
        <c:auto val="1"/>
        <c:lblAlgn val="ctr"/>
        <c:lblOffset val="100"/>
        <c:noMultiLvlLbl val="0"/>
      </c:catAx>
      <c:valAx>
        <c:axId val="347945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868EAF"/>
                </a:solidFill>
                <a:latin typeface="Montserrat" panose="00000800000000000000" pitchFamily="50" charset="0"/>
                <a:ea typeface="+mn-ea"/>
                <a:cs typeface="+mn-cs"/>
              </a:defRPr>
            </a:pPr>
            <a:endParaRPr lang="en-US"/>
          </a:p>
        </c:txPr>
        <c:crossAx val="35112438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D9-4800-8055-962E1FF3153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ED9-4800-8055-962E1FF315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D9-4800-8055-962E1FF315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D9-4800-8055-962E1FF31535}"/>
              </c:ext>
            </c:extLst>
          </c:dPt>
          <c:cat>
            <c:strRef>
              <c:f>Sheet1!$A$2:$A$5</c:f>
              <c:strCache>
                <c:ptCount val="2"/>
                <c:pt idx="0">
                  <c:v>1st Qtr</c:v>
                </c:pt>
                <c:pt idx="1">
                  <c:v>2nd Qtr</c:v>
                </c:pt>
              </c:strCache>
            </c:strRef>
          </c:cat>
          <c:val>
            <c:numRef>
              <c:f>Sheet1!$B$2:$B$5</c:f>
              <c:numCache>
                <c:formatCode>0%</c:formatCode>
                <c:ptCount val="4"/>
                <c:pt idx="0">
                  <c:v>0.67</c:v>
                </c:pt>
                <c:pt idx="1">
                  <c:v>0.33</c:v>
                </c:pt>
              </c:numCache>
            </c:numRef>
          </c:val>
          <c:extLst>
            <c:ext xmlns:c16="http://schemas.microsoft.com/office/drawing/2014/chart" uri="{C3380CC4-5D6E-409C-BE32-E72D297353CC}">
              <c16:uniqueId val="{00000008-2ED9-4800-8055-962E1FF3153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EB5-4FB7-9224-452D3E0536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EB5-4FB7-9224-452D3E0536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5-4FB7-9224-452D3E0536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5-4FB7-9224-452D3E0536AD}"/>
              </c:ext>
            </c:extLst>
          </c:dPt>
          <c:cat>
            <c:strRef>
              <c:f>Sheet1!$A$2:$A$5</c:f>
              <c:strCache>
                <c:ptCount val="2"/>
                <c:pt idx="0">
                  <c:v>1st Qtr</c:v>
                </c:pt>
                <c:pt idx="1">
                  <c:v>2nd Qtr</c:v>
                </c:pt>
              </c:strCache>
            </c:strRef>
          </c:cat>
          <c:val>
            <c:numRef>
              <c:f>Sheet1!$B$2:$B$5</c:f>
              <c:numCache>
                <c:formatCode>0%</c:formatCode>
                <c:ptCount val="4"/>
                <c:pt idx="0">
                  <c:v>0.36</c:v>
                </c:pt>
                <c:pt idx="1">
                  <c:v>0.64</c:v>
                </c:pt>
              </c:numCache>
            </c:numRef>
          </c:val>
          <c:extLst>
            <c:ext xmlns:c16="http://schemas.microsoft.com/office/drawing/2014/chart" uri="{C3380CC4-5D6E-409C-BE32-E72D297353CC}">
              <c16:uniqueId val="{00000008-8EB5-4FB7-9224-452D3E0536A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4B27-4DBF-86A5-DF251BE78F0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B27-4DBF-86A5-DF251BE78F0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B27-4DBF-86A5-DF251BE78F0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4B27-4DBF-86A5-DF251BE78F0D}"/>
              </c:ext>
            </c:extLst>
          </c:dPt>
          <c:cat>
            <c:strRef>
              <c:f>Sheet1!$A$2:$A$5</c:f>
              <c:strCache>
                <c:ptCount val="3"/>
                <c:pt idx="0">
                  <c:v>1st Qtr</c:v>
                </c:pt>
                <c:pt idx="1">
                  <c:v>2nd Qtr</c:v>
                </c:pt>
                <c:pt idx="2">
                  <c:v>3rd Qtr</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8-4B27-4DBF-86A5-DF251BE78F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800" b="1" dirty="0">
                <a:solidFill>
                  <a:schemeClr val="accent1"/>
                </a:solidFill>
                <a:latin typeface="+mn-lt"/>
              </a:rPr>
              <a:t>Bar Chart Slide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18-4B06-8471-6D7CBFF8619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18-4B06-8471-6D7CBFF86193}"/>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18-4B06-8471-6D7CBFF86193}"/>
            </c:ext>
          </c:extLst>
        </c:ser>
        <c:dLbls>
          <c:showLegendKey val="0"/>
          <c:showVal val="0"/>
          <c:showCatName val="0"/>
          <c:showSerName val="0"/>
          <c:showPercent val="0"/>
          <c:showBubbleSize val="0"/>
        </c:dLbls>
        <c:gapWidth val="182"/>
        <c:axId val="351124383"/>
        <c:axId val="347945967"/>
      </c:barChart>
      <c:catAx>
        <c:axId val="3511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243473"/>
                </a:solidFill>
                <a:latin typeface="Montserrat" panose="00000800000000000000" pitchFamily="50" charset="0"/>
                <a:ea typeface="+mn-ea"/>
                <a:cs typeface="+mn-cs"/>
              </a:defRPr>
            </a:pPr>
            <a:endParaRPr lang="en-US"/>
          </a:p>
        </c:txPr>
        <c:crossAx val="347945967"/>
        <c:crosses val="autoZero"/>
        <c:auto val="1"/>
        <c:lblAlgn val="ctr"/>
        <c:lblOffset val="100"/>
        <c:noMultiLvlLbl val="0"/>
      </c:catAx>
      <c:valAx>
        <c:axId val="347945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868EAF"/>
                </a:solidFill>
                <a:latin typeface="Montserrat" panose="00000800000000000000" pitchFamily="50" charset="0"/>
                <a:ea typeface="+mn-ea"/>
                <a:cs typeface="+mn-cs"/>
              </a:defRPr>
            </a:pPr>
            <a:endParaRPr lang="en-US"/>
          </a:p>
        </c:txPr>
        <c:crossAx val="35112438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7EB-4635-8229-EDBB51810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7EB-4635-8229-EDBB51810FBD}"/>
              </c:ext>
            </c:extLst>
          </c:dPt>
          <c:cat>
            <c:strRef>
              <c:f>Sheet1!$A$2:$A$3</c:f>
              <c:strCache>
                <c:ptCount val="2"/>
                <c:pt idx="0">
                  <c:v>1st Qtr</c:v>
                </c:pt>
                <c:pt idx="1">
                  <c:v>2nd Qtr</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57EB-4635-8229-EDBB51810F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10-4A3D-B6E8-1C3E9829B6F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410-4A3D-B6E8-1C3E9829B6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10-4A3D-B6E8-1C3E9829B6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10-4A3D-B6E8-1C3E9829B6F2}"/>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E410-4A3D-B6E8-1C3E9829B6F2}"/>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D9-4800-8055-962E1FF3153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ED9-4800-8055-962E1FF315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D9-4800-8055-962E1FF315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D9-4800-8055-962E1FF31535}"/>
              </c:ext>
            </c:extLst>
          </c:dPt>
          <c:cat>
            <c:strRef>
              <c:f>Sheet1!$A$2:$A$5</c:f>
              <c:strCache>
                <c:ptCount val="2"/>
                <c:pt idx="0">
                  <c:v>1st Qtr</c:v>
                </c:pt>
                <c:pt idx="1">
                  <c:v>2nd Qtr</c:v>
                </c:pt>
              </c:strCache>
            </c:strRef>
          </c:cat>
          <c:val>
            <c:numRef>
              <c:f>Sheet1!$B$2:$B$5</c:f>
              <c:numCache>
                <c:formatCode>0%</c:formatCode>
                <c:ptCount val="4"/>
                <c:pt idx="0">
                  <c:v>0.67</c:v>
                </c:pt>
                <c:pt idx="1">
                  <c:v>0.33</c:v>
                </c:pt>
              </c:numCache>
            </c:numRef>
          </c:val>
          <c:extLst>
            <c:ext xmlns:c16="http://schemas.microsoft.com/office/drawing/2014/chart" uri="{C3380CC4-5D6E-409C-BE32-E72D297353CC}">
              <c16:uniqueId val="{00000008-2ED9-4800-8055-962E1FF3153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EB5-4FB7-9224-452D3E0536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EB5-4FB7-9224-452D3E0536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5-4FB7-9224-452D3E0536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5-4FB7-9224-452D3E0536AD}"/>
              </c:ext>
            </c:extLst>
          </c:dPt>
          <c:cat>
            <c:strRef>
              <c:f>Sheet1!$A$2:$A$5</c:f>
              <c:strCache>
                <c:ptCount val="2"/>
                <c:pt idx="0">
                  <c:v>1st Qtr</c:v>
                </c:pt>
                <c:pt idx="1">
                  <c:v>2nd Qtr</c:v>
                </c:pt>
              </c:strCache>
            </c:strRef>
          </c:cat>
          <c:val>
            <c:numRef>
              <c:f>Sheet1!$B$2:$B$5</c:f>
              <c:numCache>
                <c:formatCode>0%</c:formatCode>
                <c:ptCount val="4"/>
                <c:pt idx="0">
                  <c:v>0.36</c:v>
                </c:pt>
                <c:pt idx="1">
                  <c:v>0.64</c:v>
                </c:pt>
              </c:numCache>
            </c:numRef>
          </c:val>
          <c:extLst>
            <c:ext xmlns:c16="http://schemas.microsoft.com/office/drawing/2014/chart" uri="{C3380CC4-5D6E-409C-BE32-E72D297353CC}">
              <c16:uniqueId val="{00000008-8EB5-4FB7-9224-452D3E0536A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4B27-4DBF-86A5-DF251BE78F0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B27-4DBF-86A5-DF251BE78F0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B27-4DBF-86A5-DF251BE78F0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4B27-4DBF-86A5-DF251BE78F0D}"/>
              </c:ext>
            </c:extLst>
          </c:dPt>
          <c:cat>
            <c:strRef>
              <c:f>Sheet1!$A$2:$A$5</c:f>
              <c:strCache>
                <c:ptCount val="3"/>
                <c:pt idx="0">
                  <c:v>1st Qtr</c:v>
                </c:pt>
                <c:pt idx="1">
                  <c:v>2nd Qtr</c:v>
                </c:pt>
                <c:pt idx="2">
                  <c:v>3rd Qtr</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8-4B27-4DBF-86A5-DF251BE78F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800" b="1" dirty="0">
                <a:solidFill>
                  <a:schemeClr val="accent1"/>
                </a:solidFill>
                <a:latin typeface="+mn-lt"/>
              </a:rPr>
              <a:t>Bar Chart Slide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18-4B06-8471-6D7CBFF8619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18-4B06-8471-6D7CBFF86193}"/>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18-4B06-8471-6D7CBFF86193}"/>
            </c:ext>
          </c:extLst>
        </c:ser>
        <c:dLbls>
          <c:showLegendKey val="0"/>
          <c:showVal val="0"/>
          <c:showCatName val="0"/>
          <c:showSerName val="0"/>
          <c:showPercent val="0"/>
          <c:showBubbleSize val="0"/>
        </c:dLbls>
        <c:gapWidth val="182"/>
        <c:axId val="351124383"/>
        <c:axId val="347945967"/>
      </c:barChart>
      <c:catAx>
        <c:axId val="3511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1" i="0" u="none" strike="noStrike" kern="1200" baseline="0">
                <a:solidFill>
                  <a:srgbClr val="243473"/>
                </a:solidFill>
                <a:latin typeface="Montserrat" panose="00000800000000000000" pitchFamily="50" charset="0"/>
                <a:ea typeface="+mn-ea"/>
                <a:cs typeface="+mn-cs"/>
              </a:defRPr>
            </a:pPr>
            <a:endParaRPr lang="en-US"/>
          </a:p>
        </c:txPr>
        <c:crossAx val="347945967"/>
        <c:crosses val="autoZero"/>
        <c:auto val="1"/>
        <c:lblAlgn val="ctr"/>
        <c:lblOffset val="100"/>
        <c:noMultiLvlLbl val="0"/>
      </c:catAx>
      <c:valAx>
        <c:axId val="347945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1" i="0" u="none" strike="noStrike" kern="1200" baseline="0">
                <a:solidFill>
                  <a:srgbClr val="868EAF"/>
                </a:solidFill>
                <a:latin typeface="Montserrat" panose="00000800000000000000" pitchFamily="50" charset="0"/>
                <a:ea typeface="+mn-ea"/>
                <a:cs typeface="+mn-cs"/>
              </a:defRPr>
            </a:pPr>
            <a:endParaRPr lang="en-US"/>
          </a:p>
        </c:txPr>
        <c:crossAx val="35112438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1"/>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legendEntry>
        <c:idx val="2"/>
        <c:txPr>
          <a:bodyPr rot="0" spcFirstLastPara="1" vertOverflow="ellipsis" vert="horz" wrap="square" anchor="ctr" anchorCtr="1"/>
          <a:lstStyle/>
          <a:p>
            <a:pPr>
              <a:defRPr sz="1000" b="0" i="0" u="none" strike="noStrike" kern="1200" baseline="0">
                <a:solidFill>
                  <a:srgbClr val="243473"/>
                </a:solidFill>
                <a:latin typeface="Montserrat Medium" panose="00000600000000000000" pitchFamily="50"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7EB-4635-8229-EDBB51810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7EB-4635-8229-EDBB51810FBD}"/>
              </c:ext>
            </c:extLst>
          </c:dPt>
          <c:cat>
            <c:strRef>
              <c:f>Sheet1!$A$2:$A$3</c:f>
              <c:strCache>
                <c:ptCount val="2"/>
                <c:pt idx="0">
                  <c:v>1st Qtr</c:v>
                </c:pt>
                <c:pt idx="1">
                  <c:v>2nd Qtr</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57EB-4635-8229-EDBB51810F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7EB-4635-8229-EDBB51810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7EB-4635-8229-EDBB51810FBD}"/>
              </c:ext>
            </c:extLst>
          </c:dPt>
          <c:cat>
            <c:strRef>
              <c:f>Sheet1!$A$2:$A$3</c:f>
              <c:strCache>
                <c:ptCount val="2"/>
                <c:pt idx="0">
                  <c:v>1st Qtr</c:v>
                </c:pt>
                <c:pt idx="1">
                  <c:v>2nd Qtr</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57EB-4635-8229-EDBB51810F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10-4A3D-B6E8-1C3E9829B6F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410-4A3D-B6E8-1C3E9829B6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10-4A3D-B6E8-1C3E9829B6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10-4A3D-B6E8-1C3E9829B6F2}"/>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E410-4A3D-B6E8-1C3E9829B6F2}"/>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D9-4800-8055-962E1FF3153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ED9-4800-8055-962E1FF315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D9-4800-8055-962E1FF315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D9-4800-8055-962E1FF31535}"/>
              </c:ext>
            </c:extLst>
          </c:dPt>
          <c:cat>
            <c:strRef>
              <c:f>Sheet1!$A$2:$A$5</c:f>
              <c:strCache>
                <c:ptCount val="2"/>
                <c:pt idx="0">
                  <c:v>1st Qtr</c:v>
                </c:pt>
                <c:pt idx="1">
                  <c:v>2nd Qtr</c:v>
                </c:pt>
              </c:strCache>
            </c:strRef>
          </c:cat>
          <c:val>
            <c:numRef>
              <c:f>Sheet1!$B$2:$B$5</c:f>
              <c:numCache>
                <c:formatCode>0%</c:formatCode>
                <c:ptCount val="4"/>
                <c:pt idx="0">
                  <c:v>0.67</c:v>
                </c:pt>
                <c:pt idx="1">
                  <c:v>0.33</c:v>
                </c:pt>
              </c:numCache>
            </c:numRef>
          </c:val>
          <c:extLst>
            <c:ext xmlns:c16="http://schemas.microsoft.com/office/drawing/2014/chart" uri="{C3380CC4-5D6E-409C-BE32-E72D297353CC}">
              <c16:uniqueId val="{00000008-2ED9-4800-8055-962E1FF3153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EB5-4FB7-9224-452D3E0536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EB5-4FB7-9224-452D3E0536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5-4FB7-9224-452D3E0536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5-4FB7-9224-452D3E0536AD}"/>
              </c:ext>
            </c:extLst>
          </c:dPt>
          <c:cat>
            <c:strRef>
              <c:f>Sheet1!$A$2:$A$5</c:f>
              <c:strCache>
                <c:ptCount val="2"/>
                <c:pt idx="0">
                  <c:v>1st Qtr</c:v>
                </c:pt>
                <c:pt idx="1">
                  <c:v>2nd Qtr</c:v>
                </c:pt>
              </c:strCache>
            </c:strRef>
          </c:cat>
          <c:val>
            <c:numRef>
              <c:f>Sheet1!$B$2:$B$5</c:f>
              <c:numCache>
                <c:formatCode>0%</c:formatCode>
                <c:ptCount val="4"/>
                <c:pt idx="0">
                  <c:v>0.36</c:v>
                </c:pt>
                <c:pt idx="1">
                  <c:v>0.64</c:v>
                </c:pt>
              </c:numCache>
            </c:numRef>
          </c:val>
          <c:extLst>
            <c:ext xmlns:c16="http://schemas.microsoft.com/office/drawing/2014/chart" uri="{C3380CC4-5D6E-409C-BE32-E72D297353CC}">
              <c16:uniqueId val="{00000008-8EB5-4FB7-9224-452D3E0536A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4B27-4DBF-86A5-DF251BE78F0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B27-4DBF-86A5-DF251BE78F0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B27-4DBF-86A5-DF251BE78F0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4B27-4DBF-86A5-DF251BE78F0D}"/>
              </c:ext>
            </c:extLst>
          </c:dPt>
          <c:cat>
            <c:strRef>
              <c:f>Sheet1!$A$2:$A$5</c:f>
              <c:strCache>
                <c:ptCount val="3"/>
                <c:pt idx="0">
                  <c:v>1st Qtr</c:v>
                </c:pt>
                <c:pt idx="1">
                  <c:v>2nd Qtr</c:v>
                </c:pt>
                <c:pt idx="2">
                  <c:v>3rd Qtr</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8-4B27-4DBF-86A5-DF251BE78F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10-4A3D-B6E8-1C3E9829B6F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410-4A3D-B6E8-1C3E9829B6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10-4A3D-B6E8-1C3E9829B6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10-4A3D-B6E8-1C3E9829B6F2}"/>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E410-4A3D-B6E8-1C3E9829B6F2}"/>
            </c:ext>
          </c:extLst>
        </c:ser>
        <c:dLbls>
          <c:showLegendKey val="0"/>
          <c:showVal val="0"/>
          <c:showCatName val="0"/>
          <c:showSerName val="0"/>
          <c:showPercent val="0"/>
          <c:showBubbleSize val="0"/>
          <c:showLeaderLines val="1"/>
        </c:dLbls>
        <c:firstSliceAng val="0"/>
        <c:holeSize val="75"/>
      </c:doughnutChart>
      <c:spPr>
        <a:noFill/>
        <a:ln w="25400">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2ED9-4800-8055-962E1FF31535}"/>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2ED9-4800-8055-962E1FF3153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ED9-4800-8055-962E1FF3153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ED9-4800-8055-962E1FF31535}"/>
              </c:ext>
            </c:extLst>
          </c:dPt>
          <c:cat>
            <c:strRef>
              <c:f>Sheet1!$A$2:$A$5</c:f>
              <c:strCache>
                <c:ptCount val="2"/>
                <c:pt idx="0">
                  <c:v>1st Qtr</c:v>
                </c:pt>
                <c:pt idx="1">
                  <c:v>2nd Qtr</c:v>
                </c:pt>
              </c:strCache>
            </c:strRef>
          </c:cat>
          <c:val>
            <c:numRef>
              <c:f>Sheet1!$B$2:$B$5</c:f>
              <c:numCache>
                <c:formatCode>0%</c:formatCode>
                <c:ptCount val="4"/>
                <c:pt idx="0">
                  <c:v>0.67</c:v>
                </c:pt>
                <c:pt idx="1">
                  <c:v>0.33</c:v>
                </c:pt>
              </c:numCache>
            </c:numRef>
          </c:val>
          <c:extLst>
            <c:ext xmlns:c16="http://schemas.microsoft.com/office/drawing/2014/chart" uri="{C3380CC4-5D6E-409C-BE32-E72D297353CC}">
              <c16:uniqueId val="{00000008-2ED9-4800-8055-962E1FF3153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8EB5-4FB7-9224-452D3E0536A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8EB5-4FB7-9224-452D3E0536AD}"/>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8EB5-4FB7-9224-452D3E0536AD}"/>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EB5-4FB7-9224-452D3E0536AD}"/>
              </c:ext>
            </c:extLst>
          </c:dPt>
          <c:cat>
            <c:strRef>
              <c:f>Sheet1!$A$2:$A$5</c:f>
              <c:strCache>
                <c:ptCount val="2"/>
                <c:pt idx="0">
                  <c:v>1st Qtr</c:v>
                </c:pt>
                <c:pt idx="1">
                  <c:v>2nd Qtr</c:v>
                </c:pt>
              </c:strCache>
            </c:strRef>
          </c:cat>
          <c:val>
            <c:numRef>
              <c:f>Sheet1!$B$2:$B$5</c:f>
              <c:numCache>
                <c:formatCode>0%</c:formatCode>
                <c:ptCount val="4"/>
                <c:pt idx="0">
                  <c:v>0.36</c:v>
                </c:pt>
                <c:pt idx="1">
                  <c:v>0.64</c:v>
                </c:pt>
              </c:numCache>
            </c:numRef>
          </c:val>
          <c:extLst>
            <c:ext xmlns:c16="http://schemas.microsoft.com/office/drawing/2014/chart" uri="{C3380CC4-5D6E-409C-BE32-E72D297353CC}">
              <c16:uniqueId val="{00000008-8EB5-4FB7-9224-452D3E0536A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3"/>
              </a:solidFill>
              <a:ln w="19050">
                <a:solidFill>
                  <a:schemeClr val="lt1"/>
                </a:solidFill>
              </a:ln>
              <a:effectLst/>
            </c:spPr>
            <c:extLst>
              <c:ext xmlns:c16="http://schemas.microsoft.com/office/drawing/2014/chart" uri="{C3380CC4-5D6E-409C-BE32-E72D297353CC}">
                <c16:uniqueId val="{00000001-4B27-4DBF-86A5-DF251BE78F0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4B27-4DBF-86A5-DF251BE78F0D}"/>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4B27-4DBF-86A5-DF251BE78F0D}"/>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4B27-4DBF-86A5-DF251BE78F0D}"/>
              </c:ext>
            </c:extLst>
          </c:dPt>
          <c:cat>
            <c:strRef>
              <c:f>Sheet1!$A$2:$A$5</c:f>
              <c:strCache>
                <c:ptCount val="3"/>
                <c:pt idx="0">
                  <c:v>1st Qtr</c:v>
                </c:pt>
                <c:pt idx="1">
                  <c:v>2nd Qtr</c:v>
                </c:pt>
                <c:pt idx="2">
                  <c:v>3rd Qtr</c:v>
                </c:pt>
              </c:strCache>
            </c:strRef>
          </c:cat>
          <c:val>
            <c:numRef>
              <c:f>Sheet1!$B$2:$B$5</c:f>
              <c:numCache>
                <c:formatCode>0%</c:formatCode>
                <c:ptCount val="4"/>
                <c:pt idx="0">
                  <c:v>0.7</c:v>
                </c:pt>
                <c:pt idx="1">
                  <c:v>0.2</c:v>
                </c:pt>
                <c:pt idx="2">
                  <c:v>0.1</c:v>
                </c:pt>
              </c:numCache>
            </c:numRef>
          </c:val>
          <c:extLst>
            <c:ext xmlns:c16="http://schemas.microsoft.com/office/drawing/2014/chart" uri="{C3380CC4-5D6E-409C-BE32-E72D297353CC}">
              <c16:uniqueId val="{00000008-4B27-4DBF-86A5-DF251BE78F0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en-US" sz="1800" b="1" dirty="0">
                <a:solidFill>
                  <a:schemeClr val="accent1"/>
                </a:solidFill>
                <a:latin typeface="Gotham Office" panose="02000000000000000000" pitchFamily="2" charset="0"/>
              </a:rPr>
              <a:t>Bar Chart Slide</a:t>
            </a: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en-US"/>
        </a:p>
      </c:txPr>
    </c:title>
    <c:autoTitleDeleted val="0"/>
    <c:plotArea>
      <c:layout/>
      <c:barChart>
        <c:barDir val="bar"/>
        <c:grouping val="clustered"/>
        <c:varyColors val="0"/>
        <c:ser>
          <c:idx val="0"/>
          <c:order val="0"/>
          <c:tx>
            <c:strRef>
              <c:f>Sheet1!$B$1</c:f>
              <c:strCache>
                <c:ptCount val="1"/>
                <c:pt idx="0">
                  <c:v>Series 1</c:v>
                </c:pt>
              </c:strCache>
            </c:strRef>
          </c:tx>
          <c:spPr>
            <a:solidFill>
              <a:schemeClr val="accent4"/>
            </a:solidFill>
            <a:ln>
              <a:noFill/>
            </a:ln>
            <a:effectLst/>
          </c:spPr>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4.3</c:v>
                </c:pt>
                <c:pt idx="1">
                  <c:v>2.5</c:v>
                </c:pt>
                <c:pt idx="2">
                  <c:v>3.5</c:v>
                </c:pt>
                <c:pt idx="3">
                  <c:v>4.5</c:v>
                </c:pt>
              </c:numCache>
            </c:numRef>
          </c:val>
          <c:extLst>
            <c:ext xmlns:c16="http://schemas.microsoft.com/office/drawing/2014/chart" uri="{C3380CC4-5D6E-409C-BE32-E72D297353CC}">
              <c16:uniqueId val="{00000000-8F18-4B06-8471-6D7CBFF86193}"/>
            </c:ext>
          </c:extLst>
        </c:ser>
        <c:ser>
          <c:idx val="1"/>
          <c:order val="1"/>
          <c:tx>
            <c:strRef>
              <c:f>Sheet1!$C$1</c:f>
              <c:strCache>
                <c:ptCount val="1"/>
                <c:pt idx="0">
                  <c:v>Series 2</c:v>
                </c:pt>
              </c:strCache>
            </c:strRef>
          </c:tx>
          <c:spPr>
            <a:solidFill>
              <a:schemeClr val="accent2"/>
            </a:solidFill>
            <a:ln>
              <a:noFill/>
            </a:ln>
            <a:effectLst/>
          </c:spPr>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2.4</c:v>
                </c:pt>
                <c:pt idx="1">
                  <c:v>4.4000000000000004</c:v>
                </c:pt>
                <c:pt idx="2">
                  <c:v>1.8</c:v>
                </c:pt>
                <c:pt idx="3">
                  <c:v>2.8</c:v>
                </c:pt>
              </c:numCache>
            </c:numRef>
          </c:val>
          <c:extLst>
            <c:ext xmlns:c16="http://schemas.microsoft.com/office/drawing/2014/chart" uri="{C3380CC4-5D6E-409C-BE32-E72D297353CC}">
              <c16:uniqueId val="{00000001-8F18-4B06-8471-6D7CBFF86193}"/>
            </c:ext>
          </c:extLst>
        </c:ser>
        <c:ser>
          <c:idx val="2"/>
          <c:order val="2"/>
          <c:tx>
            <c:strRef>
              <c:f>Sheet1!$D$1</c:f>
              <c:strCache>
                <c:ptCount val="1"/>
                <c:pt idx="0">
                  <c:v>Series 3</c:v>
                </c:pt>
              </c:strCache>
            </c:strRef>
          </c:tx>
          <c:spPr>
            <a:solidFill>
              <a:schemeClr val="accent1"/>
            </a:solidFill>
            <a:ln>
              <a:noFill/>
            </a:ln>
            <a:effectLst/>
          </c:spPr>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5</c:v>
                </c:pt>
              </c:numCache>
            </c:numRef>
          </c:val>
          <c:extLst>
            <c:ext xmlns:c16="http://schemas.microsoft.com/office/drawing/2014/chart" uri="{C3380CC4-5D6E-409C-BE32-E72D297353CC}">
              <c16:uniqueId val="{00000002-8F18-4B06-8471-6D7CBFF86193}"/>
            </c:ext>
          </c:extLst>
        </c:ser>
        <c:dLbls>
          <c:showLegendKey val="0"/>
          <c:showVal val="0"/>
          <c:showCatName val="0"/>
          <c:showSerName val="0"/>
          <c:showPercent val="0"/>
          <c:showBubbleSize val="0"/>
        </c:dLbls>
        <c:gapWidth val="182"/>
        <c:axId val="351124383"/>
        <c:axId val="347945967"/>
      </c:barChart>
      <c:catAx>
        <c:axId val="35112438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47945967"/>
        <c:crosses val="autoZero"/>
        <c:auto val="1"/>
        <c:lblAlgn val="ctr"/>
        <c:lblOffset val="100"/>
        <c:noMultiLvlLbl val="0"/>
      </c:catAx>
      <c:valAx>
        <c:axId val="34794596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51124383"/>
        <c:crosses val="autoZero"/>
        <c:crossBetween val="between"/>
      </c:valAx>
      <c:spPr>
        <a:noFill/>
        <a:ln>
          <a:noFill/>
        </a:ln>
        <a:effectLst/>
      </c:spPr>
    </c:plotArea>
    <c:legend>
      <c:legendPos val="b"/>
      <c:legendEntry>
        <c:idx val="0"/>
        <c:txPr>
          <a:bodyPr rot="0" spcFirstLastPara="1" vertOverflow="ellipsis" vert="horz" wrap="square" anchor="ctr" anchorCtr="1"/>
          <a:lstStyle/>
          <a:p>
            <a:pPr>
              <a:defRPr sz="1050" b="0" i="0" u="none" strike="noStrike" kern="1200" baseline="0">
                <a:solidFill>
                  <a:schemeClr val="tx1">
                    <a:lumMod val="65000"/>
                    <a:lumOff val="35000"/>
                  </a:schemeClr>
                </a:solidFill>
                <a:latin typeface="Gotham Book" pitchFamily="50" charset="0"/>
                <a:ea typeface="+mn-ea"/>
                <a:cs typeface="+mn-cs"/>
              </a:defRPr>
            </a:pPr>
            <a:endParaRPr lang="en-US"/>
          </a:p>
        </c:txPr>
      </c:legendEntry>
      <c:legendEntry>
        <c:idx val="1"/>
        <c:txPr>
          <a:bodyPr rot="0" spcFirstLastPara="1" vertOverflow="ellipsis" vert="horz" wrap="square" anchor="ctr" anchorCtr="1"/>
          <a:lstStyle/>
          <a:p>
            <a:pPr>
              <a:defRPr sz="1050" b="0" i="0" u="none" strike="noStrike" kern="1200" baseline="0">
                <a:solidFill>
                  <a:schemeClr val="tx1">
                    <a:lumMod val="65000"/>
                    <a:lumOff val="35000"/>
                  </a:schemeClr>
                </a:solidFill>
                <a:latin typeface="Gotham Book" pitchFamily="50" charset="0"/>
                <a:ea typeface="+mn-ea"/>
                <a:cs typeface="+mn-cs"/>
              </a:defRPr>
            </a:pPr>
            <a:endParaRPr lang="en-US"/>
          </a:p>
        </c:txPr>
      </c:legendEntry>
      <c:legendEntry>
        <c:idx val="2"/>
        <c:txPr>
          <a:bodyPr rot="0" spcFirstLastPara="1" vertOverflow="ellipsis" vert="horz" wrap="square" anchor="ctr" anchorCtr="1"/>
          <a:lstStyle/>
          <a:p>
            <a:pPr>
              <a:defRPr sz="1050" b="0" i="0" u="none" strike="noStrike" kern="1200" baseline="0">
                <a:solidFill>
                  <a:schemeClr val="tx1">
                    <a:lumMod val="65000"/>
                    <a:lumOff val="35000"/>
                  </a:schemeClr>
                </a:solidFill>
                <a:latin typeface="Gotham Book" pitchFamily="50"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57EB-4635-8229-EDBB51810FBD}"/>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57EB-4635-8229-EDBB51810FBD}"/>
              </c:ext>
            </c:extLst>
          </c:dPt>
          <c:cat>
            <c:strRef>
              <c:f>Sheet1!$A$2:$A$3</c:f>
              <c:strCache>
                <c:ptCount val="2"/>
                <c:pt idx="0">
                  <c:v>1st Qtr</c:v>
                </c:pt>
                <c:pt idx="1">
                  <c:v>2nd Qtr</c:v>
                </c:pt>
              </c:strCache>
            </c:strRef>
          </c:cat>
          <c:val>
            <c:numRef>
              <c:f>Sheet1!$B$2:$B$3</c:f>
              <c:numCache>
                <c:formatCode>0%</c:formatCode>
                <c:ptCount val="2"/>
                <c:pt idx="0">
                  <c:v>0.8</c:v>
                </c:pt>
                <c:pt idx="1">
                  <c:v>0.2</c:v>
                </c:pt>
              </c:numCache>
            </c:numRef>
          </c:val>
          <c:extLst>
            <c:ext xmlns:c16="http://schemas.microsoft.com/office/drawing/2014/chart" uri="{C3380CC4-5D6E-409C-BE32-E72D297353CC}">
              <c16:uniqueId val="{00000004-57EB-4635-8229-EDBB51810FB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doughnutChart>
        <c:varyColors val="1"/>
        <c:ser>
          <c:idx val="0"/>
          <c:order val="0"/>
          <c:tx>
            <c:strRef>
              <c:f>Sheet1!$B$1</c:f>
              <c:strCache>
                <c:ptCount val="1"/>
                <c:pt idx="0">
                  <c:v>Sales</c:v>
                </c:pt>
              </c:strCache>
            </c:strRef>
          </c:tx>
          <c:dPt>
            <c:idx val="0"/>
            <c:bubble3D val="0"/>
            <c:spPr>
              <a:solidFill>
                <a:schemeClr val="accent2"/>
              </a:solidFill>
              <a:ln w="19050">
                <a:solidFill>
                  <a:schemeClr val="lt1"/>
                </a:solidFill>
              </a:ln>
              <a:effectLst/>
            </c:spPr>
            <c:extLst>
              <c:ext xmlns:c16="http://schemas.microsoft.com/office/drawing/2014/chart" uri="{C3380CC4-5D6E-409C-BE32-E72D297353CC}">
                <c16:uniqueId val="{00000001-E410-4A3D-B6E8-1C3E9829B6F2}"/>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E410-4A3D-B6E8-1C3E9829B6F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410-4A3D-B6E8-1C3E9829B6F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410-4A3D-B6E8-1C3E9829B6F2}"/>
              </c:ext>
            </c:extLst>
          </c:dPt>
          <c:cat>
            <c:strRef>
              <c:f>Sheet1!$A$2:$A$5</c:f>
              <c:strCache>
                <c:ptCount val="2"/>
                <c:pt idx="0">
                  <c:v>1st Qtr</c:v>
                </c:pt>
                <c:pt idx="1">
                  <c:v>2nd Qtr</c:v>
                </c:pt>
              </c:strCache>
            </c:strRef>
          </c:cat>
          <c:val>
            <c:numRef>
              <c:f>Sheet1!$B$2:$B$5</c:f>
              <c:numCache>
                <c:formatCode>0%</c:formatCode>
                <c:ptCount val="4"/>
                <c:pt idx="0">
                  <c:v>0.56000000000000005</c:v>
                </c:pt>
                <c:pt idx="1">
                  <c:v>0.44</c:v>
                </c:pt>
              </c:numCache>
            </c:numRef>
          </c:val>
          <c:extLst>
            <c:ext xmlns:c16="http://schemas.microsoft.com/office/drawing/2014/chart" uri="{C3380CC4-5D6E-409C-BE32-E72D297353CC}">
              <c16:uniqueId val="{00000008-E410-4A3D-B6E8-1C3E9829B6F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3E52CED-D9EF-4335-85B6-9618DB781390}" type="doc">
      <dgm:prSet loTypeId="urn:microsoft.com/office/officeart/2005/8/layout/lProcess3" loCatId="process" qsTypeId="urn:microsoft.com/office/officeart/2005/8/quickstyle/simple1" qsCatId="simple" csTypeId="urn:microsoft.com/office/officeart/2005/8/colors/colorful1" csCatId="colorful" phldr="1"/>
      <dgm:spPr/>
      <dgm:t>
        <a:bodyPr/>
        <a:lstStyle/>
        <a:p>
          <a:endParaRPr lang="en-US"/>
        </a:p>
      </dgm:t>
    </dgm:pt>
    <dgm:pt modelId="{2FA05124-D186-408D-B966-1E2B14BCDB42}">
      <dgm:prSet phldrT="[Text]" custT="1"/>
      <dgm:spPr>
        <a:solidFill>
          <a:schemeClr val="accent1"/>
        </a:solidFill>
      </dgm:spPr>
      <dgm:t>
        <a:bodyPr/>
        <a:lstStyle/>
        <a:p>
          <a:r>
            <a:rPr lang="en-US" sz="2000" dirty="0">
              <a:latin typeface="Montserrat Medium" panose="00000600000000000000" pitchFamily="50" charset="0"/>
            </a:rPr>
            <a:t>Test results</a:t>
          </a:r>
        </a:p>
      </dgm:t>
    </dgm:pt>
    <dgm:pt modelId="{6680327A-07AB-4AA5-9040-29B7F269057A}" type="parTrans" cxnId="{37F623FC-5712-4436-A3E4-DD490DCE9684}">
      <dgm:prSet/>
      <dgm:spPr/>
      <dgm:t>
        <a:bodyPr/>
        <a:lstStyle/>
        <a:p>
          <a:endParaRPr lang="en-US"/>
        </a:p>
      </dgm:t>
    </dgm:pt>
    <dgm:pt modelId="{5EC5F87D-B32D-4521-A405-FE0F6051FA0E}" type="sibTrans" cxnId="{37F623FC-5712-4436-A3E4-DD490DCE9684}">
      <dgm:prSet/>
      <dgm:spPr/>
      <dgm:t>
        <a:bodyPr/>
        <a:lstStyle/>
        <a:p>
          <a:endParaRPr lang="en-US"/>
        </a:p>
      </dgm:t>
    </dgm:pt>
    <dgm:pt modelId="{771D1AB7-DE81-4DA1-9A60-1290C8AD626E}">
      <dgm:prSet phldrT="[Text]" custT="1"/>
      <dgm:spPr>
        <a:noFill/>
        <a:ln w="28575">
          <a:solidFill>
            <a:schemeClr val="accent2">
              <a:alpha val="90000"/>
            </a:schemeClr>
          </a:solidFill>
        </a:ln>
      </dgm:spPr>
      <dgm:t>
        <a:bodyPr/>
        <a:lstStyle/>
        <a:p>
          <a:pPr marL="0" lvl="0" indent="0" algn="ctr" defTabSz="889000">
            <a:lnSpc>
              <a:spcPct val="90000"/>
            </a:lnSpc>
            <a:spcBef>
              <a:spcPct val="0"/>
            </a:spcBef>
            <a:spcAft>
              <a:spcPct val="35000"/>
            </a:spcAft>
            <a:buNone/>
          </a:pPr>
          <a:r>
            <a:rPr lang="en-US" sz="2000" b="1" kern="1200" dirty="0">
              <a:solidFill>
                <a:srgbClr val="243473"/>
              </a:solidFill>
              <a:latin typeface="Montserrat"/>
              <a:ea typeface="+mn-ea"/>
              <a:cs typeface="+mn-cs"/>
            </a:rPr>
            <a:t>Mechanic</a:t>
          </a:r>
        </a:p>
      </dgm:t>
    </dgm:pt>
    <dgm:pt modelId="{55F889D2-F206-491B-BD4D-A0C005C2DA08}" type="parTrans" cxnId="{2D66CE21-D798-4DEE-A8D3-06791DA075A5}">
      <dgm:prSet/>
      <dgm:spPr/>
      <dgm:t>
        <a:bodyPr/>
        <a:lstStyle/>
        <a:p>
          <a:endParaRPr lang="en-US"/>
        </a:p>
      </dgm:t>
    </dgm:pt>
    <dgm:pt modelId="{385AED08-5656-4F1F-BB77-BF7F6F361F20}" type="sibTrans" cxnId="{2D66CE21-D798-4DEE-A8D3-06791DA075A5}">
      <dgm:prSet/>
      <dgm:spPr/>
      <dgm:t>
        <a:bodyPr/>
        <a:lstStyle/>
        <a:p>
          <a:endParaRPr lang="en-US"/>
        </a:p>
      </dgm:t>
    </dgm:pt>
    <dgm:pt modelId="{DC347979-2061-40F4-A35D-FBEC1722A2B6}">
      <dgm:prSet phldrT="[Text]" custT="1"/>
      <dgm:spPr/>
      <dgm:t>
        <a:bodyPr/>
        <a:lstStyle/>
        <a:p>
          <a:pPr marL="0" lvl="0" indent="0" algn="ctr" defTabSz="889000">
            <a:lnSpc>
              <a:spcPct val="90000"/>
            </a:lnSpc>
            <a:spcBef>
              <a:spcPct val="0"/>
            </a:spcBef>
            <a:spcAft>
              <a:spcPct val="35000"/>
            </a:spcAft>
            <a:buNone/>
          </a:pPr>
          <a:r>
            <a:rPr lang="en-US" sz="2000" kern="1200" dirty="0">
              <a:solidFill>
                <a:srgbClr val="FFFFFF"/>
              </a:solidFill>
              <a:latin typeface="Montserrat Medium" panose="00000600000000000000" pitchFamily="50" charset="0"/>
              <a:ea typeface="+mn-ea"/>
              <a:cs typeface="+mn-cs"/>
            </a:rPr>
            <a:t>Financials</a:t>
          </a:r>
        </a:p>
      </dgm:t>
    </dgm:pt>
    <dgm:pt modelId="{069E24F2-258C-479B-9C3F-73CD27C48311}" type="parTrans" cxnId="{AF54971E-7A73-4402-9748-A3771B2828E2}">
      <dgm:prSet/>
      <dgm:spPr/>
      <dgm:t>
        <a:bodyPr/>
        <a:lstStyle/>
        <a:p>
          <a:endParaRPr lang="en-US"/>
        </a:p>
      </dgm:t>
    </dgm:pt>
    <dgm:pt modelId="{0467BC59-4095-4872-9427-408DBC1CF0CC}" type="sibTrans" cxnId="{AF54971E-7A73-4402-9748-A3771B2828E2}">
      <dgm:prSet/>
      <dgm:spPr/>
      <dgm:t>
        <a:bodyPr/>
        <a:lstStyle/>
        <a:p>
          <a:endParaRPr lang="en-US"/>
        </a:p>
      </dgm:t>
    </dgm:pt>
    <dgm:pt modelId="{794EED5F-283B-4BDE-ADED-E156798811B5}">
      <dgm:prSet phldrT="[Text]" custT="1"/>
      <dgm:spPr>
        <a:noFill/>
        <a:ln w="28575">
          <a:solidFill>
            <a:schemeClr val="accent4">
              <a:alpha val="90000"/>
            </a:schemeClr>
          </a:solidFill>
        </a:ln>
      </dgm:spPr>
      <dgm:t>
        <a:bodyPr/>
        <a:lstStyle/>
        <a:p>
          <a:pPr marL="0" lvl="0" indent="0" algn="ctr" defTabSz="889000">
            <a:lnSpc>
              <a:spcPct val="90000"/>
            </a:lnSpc>
            <a:spcBef>
              <a:spcPct val="0"/>
            </a:spcBef>
            <a:spcAft>
              <a:spcPct val="35000"/>
            </a:spcAft>
            <a:buNone/>
          </a:pPr>
          <a:r>
            <a:rPr lang="en-US" sz="2000" b="1" kern="1200" dirty="0">
              <a:solidFill>
                <a:srgbClr val="243473"/>
              </a:solidFill>
              <a:latin typeface="Montserrat"/>
              <a:ea typeface="+mn-ea"/>
              <a:cs typeface="+mn-cs"/>
            </a:rPr>
            <a:t>Accountant</a:t>
          </a:r>
        </a:p>
      </dgm:t>
    </dgm:pt>
    <dgm:pt modelId="{571F4640-0A60-4872-BFBC-51E56B0AF583}" type="parTrans" cxnId="{51C4E634-D69A-40BE-9B57-0C7B8AC5B400}">
      <dgm:prSet/>
      <dgm:spPr/>
      <dgm:t>
        <a:bodyPr/>
        <a:lstStyle/>
        <a:p>
          <a:endParaRPr lang="en-US"/>
        </a:p>
      </dgm:t>
    </dgm:pt>
    <dgm:pt modelId="{9D3ADFAE-10DE-48CE-A7E5-E450985266DC}" type="sibTrans" cxnId="{51C4E634-D69A-40BE-9B57-0C7B8AC5B400}">
      <dgm:prSet/>
      <dgm:spPr/>
      <dgm:t>
        <a:bodyPr/>
        <a:lstStyle/>
        <a:p>
          <a:endParaRPr lang="en-US"/>
        </a:p>
      </dgm:t>
    </dgm:pt>
    <dgm:pt modelId="{7AB87215-678F-40A0-A59F-CB2F3B8007B3}">
      <dgm:prSet phldrT="[Text]" custT="1"/>
      <dgm:spPr>
        <a:noFill/>
        <a:ln w="28575">
          <a:solidFill>
            <a:schemeClr val="accent1">
              <a:alpha val="90000"/>
            </a:schemeClr>
          </a:solidFill>
        </a:ln>
      </dgm:spPr>
      <dgm:t>
        <a:bodyPr/>
        <a:lstStyle/>
        <a:p>
          <a:r>
            <a:rPr lang="en-US" sz="2000" b="1" dirty="0">
              <a:solidFill>
                <a:schemeClr val="accent1"/>
              </a:solidFill>
              <a:latin typeface="+mn-lt"/>
            </a:rPr>
            <a:t>Doctor</a:t>
          </a:r>
          <a:endParaRPr lang="en-US" sz="1400" b="1" dirty="0">
            <a:solidFill>
              <a:schemeClr val="accent1"/>
            </a:solidFill>
            <a:latin typeface="+mn-lt"/>
          </a:endParaRPr>
        </a:p>
      </dgm:t>
    </dgm:pt>
    <dgm:pt modelId="{FC6EA75A-490B-4F57-9D16-CC932CE68E62}" type="sibTrans" cxnId="{75358E1B-0F2E-4335-B830-71DA363439D5}">
      <dgm:prSet/>
      <dgm:spPr/>
      <dgm:t>
        <a:bodyPr/>
        <a:lstStyle/>
        <a:p>
          <a:endParaRPr lang="en-US"/>
        </a:p>
      </dgm:t>
    </dgm:pt>
    <dgm:pt modelId="{FC32AC16-771C-4568-A79D-0B66BB72EABD}" type="parTrans" cxnId="{75358E1B-0F2E-4335-B830-71DA363439D5}">
      <dgm:prSet/>
      <dgm:spPr/>
      <dgm:t>
        <a:bodyPr/>
        <a:lstStyle/>
        <a:p>
          <a:endParaRPr lang="en-US"/>
        </a:p>
      </dgm:t>
    </dgm:pt>
    <dgm:pt modelId="{D65952D1-56A1-407B-A35C-FCA11983F388}">
      <dgm:prSet phldrT="[Text]" custT="1"/>
      <dgm:spPr>
        <a:solidFill>
          <a:schemeClr val="accent2"/>
        </a:solidFill>
      </dgm:spPr>
      <dgm:t>
        <a:bodyPr/>
        <a:lstStyle/>
        <a:p>
          <a:pPr marL="0" lvl="0" indent="0" algn="ctr" defTabSz="889000">
            <a:lnSpc>
              <a:spcPct val="90000"/>
            </a:lnSpc>
            <a:spcBef>
              <a:spcPct val="0"/>
            </a:spcBef>
            <a:spcAft>
              <a:spcPct val="35000"/>
            </a:spcAft>
            <a:buNone/>
          </a:pPr>
          <a:r>
            <a:rPr lang="en-US" sz="2000" kern="1200" dirty="0">
              <a:solidFill>
                <a:srgbClr val="FFFFFF"/>
              </a:solidFill>
              <a:latin typeface="Montserrat Medium" panose="00000600000000000000" pitchFamily="50" charset="0"/>
              <a:ea typeface="+mn-ea"/>
              <a:cs typeface="+mn-cs"/>
            </a:rPr>
            <a:t>Car engine</a:t>
          </a:r>
        </a:p>
      </dgm:t>
    </dgm:pt>
    <dgm:pt modelId="{2E25F85C-3090-4B68-BAB6-9E17BBC74867}" type="sibTrans" cxnId="{A8C54659-42FF-4D83-86A1-0B05901371D7}">
      <dgm:prSet/>
      <dgm:spPr/>
      <dgm:t>
        <a:bodyPr/>
        <a:lstStyle/>
        <a:p>
          <a:endParaRPr lang="en-US"/>
        </a:p>
      </dgm:t>
    </dgm:pt>
    <dgm:pt modelId="{E84EEF70-9500-4D38-A753-791E76D578D0}" type="parTrans" cxnId="{A8C54659-42FF-4D83-86A1-0B05901371D7}">
      <dgm:prSet/>
      <dgm:spPr/>
      <dgm:t>
        <a:bodyPr/>
        <a:lstStyle/>
        <a:p>
          <a:endParaRPr lang="en-US"/>
        </a:p>
      </dgm:t>
    </dgm:pt>
    <dgm:pt modelId="{905B8D62-5590-4482-81DC-597BC6290BD3}" type="pres">
      <dgm:prSet presAssocID="{53E52CED-D9EF-4335-85B6-9618DB781390}" presName="Name0" presStyleCnt="0">
        <dgm:presLayoutVars>
          <dgm:chPref val="3"/>
          <dgm:dir/>
          <dgm:animLvl val="lvl"/>
          <dgm:resizeHandles/>
        </dgm:presLayoutVars>
      </dgm:prSet>
      <dgm:spPr/>
    </dgm:pt>
    <dgm:pt modelId="{034F89AC-C405-4BC5-BF98-A4366EC291BE}" type="pres">
      <dgm:prSet presAssocID="{2FA05124-D186-408D-B966-1E2B14BCDB42}" presName="horFlow" presStyleCnt="0"/>
      <dgm:spPr/>
    </dgm:pt>
    <dgm:pt modelId="{DDC7E48D-BAF2-4E65-8D30-704E257F4874}" type="pres">
      <dgm:prSet presAssocID="{2FA05124-D186-408D-B966-1E2B14BCDB42}" presName="bigChev" presStyleLbl="node1" presStyleIdx="0" presStyleCnt="3"/>
      <dgm:spPr/>
    </dgm:pt>
    <dgm:pt modelId="{4DFC5DD2-03AC-4E1F-AC54-F22BF1DBDD4E}" type="pres">
      <dgm:prSet presAssocID="{FC32AC16-771C-4568-A79D-0B66BB72EABD}" presName="parTrans" presStyleCnt="0"/>
      <dgm:spPr/>
    </dgm:pt>
    <dgm:pt modelId="{72D759DC-93C1-4C80-84D2-11D46F1DED73}" type="pres">
      <dgm:prSet presAssocID="{7AB87215-678F-40A0-A59F-CB2F3B8007B3}" presName="node" presStyleLbl="alignAccFollowNode1" presStyleIdx="0" presStyleCnt="3" custScaleX="142875">
        <dgm:presLayoutVars>
          <dgm:bulletEnabled val="1"/>
        </dgm:presLayoutVars>
      </dgm:prSet>
      <dgm:spPr/>
    </dgm:pt>
    <dgm:pt modelId="{DF50FD8A-C681-4D7C-BC81-AA56973549BC}" type="pres">
      <dgm:prSet presAssocID="{2FA05124-D186-408D-B966-1E2B14BCDB42}" presName="vSp" presStyleCnt="0"/>
      <dgm:spPr/>
    </dgm:pt>
    <dgm:pt modelId="{2EDE0A32-75C3-4E3C-ADB3-F38F0908993C}" type="pres">
      <dgm:prSet presAssocID="{D65952D1-56A1-407B-A35C-FCA11983F388}" presName="horFlow" presStyleCnt="0"/>
      <dgm:spPr/>
    </dgm:pt>
    <dgm:pt modelId="{6ECAB008-BA5F-49AC-8A27-02062143A723}" type="pres">
      <dgm:prSet presAssocID="{D65952D1-56A1-407B-A35C-FCA11983F388}" presName="bigChev" presStyleLbl="node1" presStyleIdx="1" presStyleCnt="3"/>
      <dgm:spPr/>
    </dgm:pt>
    <dgm:pt modelId="{99B43F75-1EEC-497B-AA8B-F712C7959F36}" type="pres">
      <dgm:prSet presAssocID="{55F889D2-F206-491B-BD4D-A0C005C2DA08}" presName="parTrans" presStyleCnt="0"/>
      <dgm:spPr/>
    </dgm:pt>
    <dgm:pt modelId="{75371C84-A33D-4FDB-86FA-7C5FE4DB229B}" type="pres">
      <dgm:prSet presAssocID="{771D1AB7-DE81-4DA1-9A60-1290C8AD626E}" presName="node" presStyleLbl="alignAccFollowNode1" presStyleIdx="1" presStyleCnt="3" custScaleX="142875">
        <dgm:presLayoutVars>
          <dgm:bulletEnabled val="1"/>
        </dgm:presLayoutVars>
      </dgm:prSet>
      <dgm:spPr/>
    </dgm:pt>
    <dgm:pt modelId="{3CFA5818-27E4-40FC-951C-09A3EDD2BB22}" type="pres">
      <dgm:prSet presAssocID="{D65952D1-56A1-407B-A35C-FCA11983F388}" presName="vSp" presStyleCnt="0"/>
      <dgm:spPr/>
    </dgm:pt>
    <dgm:pt modelId="{E0A212EF-01CC-45DC-86C4-6A092CC8989B}" type="pres">
      <dgm:prSet presAssocID="{DC347979-2061-40F4-A35D-FBEC1722A2B6}" presName="horFlow" presStyleCnt="0"/>
      <dgm:spPr/>
    </dgm:pt>
    <dgm:pt modelId="{D774798D-2464-4CFB-8B37-83C3DD2069BE}" type="pres">
      <dgm:prSet presAssocID="{DC347979-2061-40F4-A35D-FBEC1722A2B6}" presName="bigChev" presStyleLbl="node1" presStyleIdx="2" presStyleCnt="3"/>
      <dgm:spPr/>
    </dgm:pt>
    <dgm:pt modelId="{527B9CFF-92F4-42EF-B300-D1C7611E7BAA}" type="pres">
      <dgm:prSet presAssocID="{571F4640-0A60-4872-BFBC-51E56B0AF583}" presName="parTrans" presStyleCnt="0"/>
      <dgm:spPr/>
    </dgm:pt>
    <dgm:pt modelId="{878A6F60-4009-45D5-8CC1-0BB0674D7439}" type="pres">
      <dgm:prSet presAssocID="{794EED5F-283B-4BDE-ADED-E156798811B5}" presName="node" presStyleLbl="alignAccFollowNode1" presStyleIdx="2" presStyleCnt="3" custScaleX="142875">
        <dgm:presLayoutVars>
          <dgm:bulletEnabled val="1"/>
        </dgm:presLayoutVars>
      </dgm:prSet>
      <dgm:spPr/>
    </dgm:pt>
  </dgm:ptLst>
  <dgm:cxnLst>
    <dgm:cxn modelId="{75358E1B-0F2E-4335-B830-71DA363439D5}" srcId="{2FA05124-D186-408D-B966-1E2B14BCDB42}" destId="{7AB87215-678F-40A0-A59F-CB2F3B8007B3}" srcOrd="0" destOrd="0" parTransId="{FC32AC16-771C-4568-A79D-0B66BB72EABD}" sibTransId="{FC6EA75A-490B-4F57-9D16-CC932CE68E62}"/>
    <dgm:cxn modelId="{AF54971E-7A73-4402-9748-A3771B2828E2}" srcId="{53E52CED-D9EF-4335-85B6-9618DB781390}" destId="{DC347979-2061-40F4-A35D-FBEC1722A2B6}" srcOrd="2" destOrd="0" parTransId="{069E24F2-258C-479B-9C3F-73CD27C48311}" sibTransId="{0467BC59-4095-4872-9427-408DBC1CF0CC}"/>
    <dgm:cxn modelId="{2D66CE21-D798-4DEE-A8D3-06791DA075A5}" srcId="{D65952D1-56A1-407B-A35C-FCA11983F388}" destId="{771D1AB7-DE81-4DA1-9A60-1290C8AD626E}" srcOrd="0" destOrd="0" parTransId="{55F889D2-F206-491B-BD4D-A0C005C2DA08}" sibTransId="{385AED08-5656-4F1F-BB77-BF7F6F361F20}"/>
    <dgm:cxn modelId="{51C4E634-D69A-40BE-9B57-0C7B8AC5B400}" srcId="{DC347979-2061-40F4-A35D-FBEC1722A2B6}" destId="{794EED5F-283B-4BDE-ADED-E156798811B5}" srcOrd="0" destOrd="0" parTransId="{571F4640-0A60-4872-BFBC-51E56B0AF583}" sibTransId="{9D3ADFAE-10DE-48CE-A7E5-E450985266DC}"/>
    <dgm:cxn modelId="{73B7E83B-7A36-48FB-9A29-C6B914BD3A9C}" type="presOf" srcId="{2FA05124-D186-408D-B966-1E2B14BCDB42}" destId="{DDC7E48D-BAF2-4E65-8D30-704E257F4874}" srcOrd="0" destOrd="0" presId="urn:microsoft.com/office/officeart/2005/8/layout/lProcess3"/>
    <dgm:cxn modelId="{9AE69D4A-D686-40BD-B70A-A6755FB676E6}" type="presOf" srcId="{DC347979-2061-40F4-A35D-FBEC1722A2B6}" destId="{D774798D-2464-4CFB-8B37-83C3DD2069BE}" srcOrd="0" destOrd="0" presId="urn:microsoft.com/office/officeart/2005/8/layout/lProcess3"/>
    <dgm:cxn modelId="{73A7B954-0111-4B4F-B0AD-E39820A4336B}" type="presOf" srcId="{771D1AB7-DE81-4DA1-9A60-1290C8AD626E}" destId="{75371C84-A33D-4FDB-86FA-7C5FE4DB229B}" srcOrd="0" destOrd="0" presId="urn:microsoft.com/office/officeart/2005/8/layout/lProcess3"/>
    <dgm:cxn modelId="{A8C54659-42FF-4D83-86A1-0B05901371D7}" srcId="{53E52CED-D9EF-4335-85B6-9618DB781390}" destId="{D65952D1-56A1-407B-A35C-FCA11983F388}" srcOrd="1" destOrd="0" parTransId="{E84EEF70-9500-4D38-A753-791E76D578D0}" sibTransId="{2E25F85C-3090-4B68-BAB6-9E17BBC74867}"/>
    <dgm:cxn modelId="{C8A09897-10E6-442F-943B-974E46372765}" type="presOf" srcId="{D65952D1-56A1-407B-A35C-FCA11983F388}" destId="{6ECAB008-BA5F-49AC-8A27-02062143A723}" srcOrd="0" destOrd="0" presId="urn:microsoft.com/office/officeart/2005/8/layout/lProcess3"/>
    <dgm:cxn modelId="{73A7F69A-9F0D-48B9-B926-4EA00AAD6339}" type="presOf" srcId="{794EED5F-283B-4BDE-ADED-E156798811B5}" destId="{878A6F60-4009-45D5-8CC1-0BB0674D7439}" srcOrd="0" destOrd="0" presId="urn:microsoft.com/office/officeart/2005/8/layout/lProcess3"/>
    <dgm:cxn modelId="{7E3E70B0-4A2C-4F5A-9A60-4C08B065B96F}" type="presOf" srcId="{7AB87215-678F-40A0-A59F-CB2F3B8007B3}" destId="{72D759DC-93C1-4C80-84D2-11D46F1DED73}" srcOrd="0" destOrd="0" presId="urn:microsoft.com/office/officeart/2005/8/layout/lProcess3"/>
    <dgm:cxn modelId="{70BB50B7-155F-43F7-A2B5-D016D6BF2A56}" type="presOf" srcId="{53E52CED-D9EF-4335-85B6-9618DB781390}" destId="{905B8D62-5590-4482-81DC-597BC6290BD3}" srcOrd="0" destOrd="0" presId="urn:microsoft.com/office/officeart/2005/8/layout/lProcess3"/>
    <dgm:cxn modelId="{37F623FC-5712-4436-A3E4-DD490DCE9684}" srcId="{53E52CED-D9EF-4335-85B6-9618DB781390}" destId="{2FA05124-D186-408D-B966-1E2B14BCDB42}" srcOrd="0" destOrd="0" parTransId="{6680327A-07AB-4AA5-9040-29B7F269057A}" sibTransId="{5EC5F87D-B32D-4521-A405-FE0F6051FA0E}"/>
    <dgm:cxn modelId="{B83A962E-6A27-4C0A-BFEF-9D329E94A07B}" type="presParOf" srcId="{905B8D62-5590-4482-81DC-597BC6290BD3}" destId="{034F89AC-C405-4BC5-BF98-A4366EC291BE}" srcOrd="0" destOrd="0" presId="urn:microsoft.com/office/officeart/2005/8/layout/lProcess3"/>
    <dgm:cxn modelId="{9AA7B1F4-B387-4F89-B7A1-E3A5A6F61EB8}" type="presParOf" srcId="{034F89AC-C405-4BC5-BF98-A4366EC291BE}" destId="{DDC7E48D-BAF2-4E65-8D30-704E257F4874}" srcOrd="0" destOrd="0" presId="urn:microsoft.com/office/officeart/2005/8/layout/lProcess3"/>
    <dgm:cxn modelId="{10EAD88C-751D-49F7-B05A-C0FD9B4B1CF0}" type="presParOf" srcId="{034F89AC-C405-4BC5-BF98-A4366EC291BE}" destId="{4DFC5DD2-03AC-4E1F-AC54-F22BF1DBDD4E}" srcOrd="1" destOrd="0" presId="urn:microsoft.com/office/officeart/2005/8/layout/lProcess3"/>
    <dgm:cxn modelId="{3B2CBC15-F8E8-4FE1-A25E-1E0D24021292}" type="presParOf" srcId="{034F89AC-C405-4BC5-BF98-A4366EC291BE}" destId="{72D759DC-93C1-4C80-84D2-11D46F1DED73}" srcOrd="2" destOrd="0" presId="urn:microsoft.com/office/officeart/2005/8/layout/lProcess3"/>
    <dgm:cxn modelId="{07BACFF5-6213-4FBE-8FD0-53B3DCAB99EB}" type="presParOf" srcId="{905B8D62-5590-4482-81DC-597BC6290BD3}" destId="{DF50FD8A-C681-4D7C-BC81-AA56973549BC}" srcOrd="1" destOrd="0" presId="urn:microsoft.com/office/officeart/2005/8/layout/lProcess3"/>
    <dgm:cxn modelId="{7072BCBF-E934-42FD-8CAE-B0A7E5BBB0C2}" type="presParOf" srcId="{905B8D62-5590-4482-81DC-597BC6290BD3}" destId="{2EDE0A32-75C3-4E3C-ADB3-F38F0908993C}" srcOrd="2" destOrd="0" presId="urn:microsoft.com/office/officeart/2005/8/layout/lProcess3"/>
    <dgm:cxn modelId="{F7F0E374-662D-4ADE-BF49-C8D293F29E24}" type="presParOf" srcId="{2EDE0A32-75C3-4E3C-ADB3-F38F0908993C}" destId="{6ECAB008-BA5F-49AC-8A27-02062143A723}" srcOrd="0" destOrd="0" presId="urn:microsoft.com/office/officeart/2005/8/layout/lProcess3"/>
    <dgm:cxn modelId="{12F7C676-9F0F-4C8A-954E-3EECBD7DFCFF}" type="presParOf" srcId="{2EDE0A32-75C3-4E3C-ADB3-F38F0908993C}" destId="{99B43F75-1EEC-497B-AA8B-F712C7959F36}" srcOrd="1" destOrd="0" presId="urn:microsoft.com/office/officeart/2005/8/layout/lProcess3"/>
    <dgm:cxn modelId="{B2038AE4-62D6-4984-9667-74F76A91F473}" type="presParOf" srcId="{2EDE0A32-75C3-4E3C-ADB3-F38F0908993C}" destId="{75371C84-A33D-4FDB-86FA-7C5FE4DB229B}" srcOrd="2" destOrd="0" presId="urn:microsoft.com/office/officeart/2005/8/layout/lProcess3"/>
    <dgm:cxn modelId="{1A0BB058-B315-4023-AFA4-5B083FC7131D}" type="presParOf" srcId="{905B8D62-5590-4482-81DC-597BC6290BD3}" destId="{3CFA5818-27E4-40FC-951C-09A3EDD2BB22}" srcOrd="3" destOrd="0" presId="urn:microsoft.com/office/officeart/2005/8/layout/lProcess3"/>
    <dgm:cxn modelId="{533B0066-C2D3-4C87-8735-5F3B0CA51083}" type="presParOf" srcId="{905B8D62-5590-4482-81DC-597BC6290BD3}" destId="{E0A212EF-01CC-45DC-86C4-6A092CC8989B}" srcOrd="4" destOrd="0" presId="urn:microsoft.com/office/officeart/2005/8/layout/lProcess3"/>
    <dgm:cxn modelId="{BF117FD6-91BF-4FCF-A12A-FE3E01CFE792}" type="presParOf" srcId="{E0A212EF-01CC-45DC-86C4-6A092CC8989B}" destId="{D774798D-2464-4CFB-8B37-83C3DD2069BE}" srcOrd="0" destOrd="0" presId="urn:microsoft.com/office/officeart/2005/8/layout/lProcess3"/>
    <dgm:cxn modelId="{5C01809A-D688-47CD-A177-66023F32AEA0}" type="presParOf" srcId="{E0A212EF-01CC-45DC-86C4-6A092CC8989B}" destId="{527B9CFF-92F4-42EF-B300-D1C7611E7BAA}" srcOrd="1" destOrd="0" presId="urn:microsoft.com/office/officeart/2005/8/layout/lProcess3"/>
    <dgm:cxn modelId="{E5BBCBF2-2F33-43E0-96E2-C49338CDCA8B}" type="presParOf" srcId="{E0A212EF-01CC-45DC-86C4-6A092CC8989B}" destId="{878A6F60-4009-45D5-8CC1-0BB0674D7439}" srcOrd="2" destOrd="0" presId="urn:microsoft.com/office/officeart/2005/8/layout/l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C7E48D-BAF2-4E65-8D30-704E257F4874}">
      <dsp:nvSpPr>
        <dsp:cNvPr id="0" name=""/>
        <dsp:cNvSpPr/>
      </dsp:nvSpPr>
      <dsp:spPr>
        <a:xfrm>
          <a:off x="2489200" y="875"/>
          <a:ext cx="2207015" cy="882806"/>
        </a:xfrm>
        <a:prstGeom prst="chevron">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Montserrat Medium" panose="00000600000000000000" pitchFamily="50" charset="0"/>
            </a:rPr>
            <a:t>Test results</a:t>
          </a:r>
        </a:p>
      </dsp:txBody>
      <dsp:txXfrm>
        <a:off x="2930603" y="875"/>
        <a:ext cx="1324209" cy="882806"/>
      </dsp:txXfrm>
    </dsp:sp>
    <dsp:sp modelId="{72D759DC-93C1-4C80-84D2-11D46F1DED73}">
      <dsp:nvSpPr>
        <dsp:cNvPr id="0" name=""/>
        <dsp:cNvSpPr/>
      </dsp:nvSpPr>
      <dsp:spPr>
        <a:xfrm>
          <a:off x="4409304" y="75913"/>
          <a:ext cx="2617217" cy="732729"/>
        </a:xfrm>
        <a:prstGeom prst="chevron">
          <a:avLst/>
        </a:prstGeom>
        <a:noFill/>
        <a:ln w="28575" cap="flat" cmpd="sng" algn="ctr">
          <a:solidFill>
            <a:schemeClr val="accent1">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accent1"/>
              </a:solidFill>
              <a:latin typeface="+mn-lt"/>
            </a:rPr>
            <a:t>Doctor</a:t>
          </a:r>
          <a:endParaRPr lang="en-US" sz="1400" b="1" kern="1200" dirty="0">
            <a:solidFill>
              <a:schemeClr val="accent1"/>
            </a:solidFill>
            <a:latin typeface="+mn-lt"/>
          </a:endParaRPr>
        </a:p>
      </dsp:txBody>
      <dsp:txXfrm>
        <a:off x="4775669" y="75913"/>
        <a:ext cx="1884488" cy="732729"/>
      </dsp:txXfrm>
    </dsp:sp>
    <dsp:sp modelId="{6ECAB008-BA5F-49AC-8A27-02062143A723}">
      <dsp:nvSpPr>
        <dsp:cNvPr id="0" name=""/>
        <dsp:cNvSpPr/>
      </dsp:nvSpPr>
      <dsp:spPr>
        <a:xfrm>
          <a:off x="2489200" y="1007274"/>
          <a:ext cx="2207015" cy="882806"/>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Montserrat Medium" panose="00000600000000000000" pitchFamily="50" charset="0"/>
              <a:ea typeface="+mn-ea"/>
              <a:cs typeface="+mn-cs"/>
            </a:rPr>
            <a:t>Car engine</a:t>
          </a:r>
        </a:p>
      </dsp:txBody>
      <dsp:txXfrm>
        <a:off x="2930603" y="1007274"/>
        <a:ext cx="1324209" cy="882806"/>
      </dsp:txXfrm>
    </dsp:sp>
    <dsp:sp modelId="{75371C84-A33D-4FDB-86FA-7C5FE4DB229B}">
      <dsp:nvSpPr>
        <dsp:cNvPr id="0" name=""/>
        <dsp:cNvSpPr/>
      </dsp:nvSpPr>
      <dsp:spPr>
        <a:xfrm>
          <a:off x="4409304" y="1082312"/>
          <a:ext cx="2617217" cy="732729"/>
        </a:xfrm>
        <a:prstGeom prst="chevron">
          <a:avLst/>
        </a:prstGeom>
        <a:noFill/>
        <a:ln w="28575" cap="flat" cmpd="sng" algn="ctr">
          <a:solidFill>
            <a:schemeClr val="accent2">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43473"/>
              </a:solidFill>
              <a:latin typeface="Montserrat"/>
              <a:ea typeface="+mn-ea"/>
              <a:cs typeface="+mn-cs"/>
            </a:rPr>
            <a:t>Mechanic</a:t>
          </a:r>
        </a:p>
      </dsp:txBody>
      <dsp:txXfrm>
        <a:off x="4775669" y="1082312"/>
        <a:ext cx="1884488" cy="732729"/>
      </dsp:txXfrm>
    </dsp:sp>
    <dsp:sp modelId="{D774798D-2464-4CFB-8B37-83C3DD2069BE}">
      <dsp:nvSpPr>
        <dsp:cNvPr id="0" name=""/>
        <dsp:cNvSpPr/>
      </dsp:nvSpPr>
      <dsp:spPr>
        <a:xfrm>
          <a:off x="2489200" y="2013673"/>
          <a:ext cx="2207015" cy="882806"/>
        </a:xfrm>
        <a:prstGeom prst="chevron">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kern="1200" dirty="0">
              <a:solidFill>
                <a:srgbClr val="FFFFFF"/>
              </a:solidFill>
              <a:latin typeface="Montserrat Medium" panose="00000600000000000000" pitchFamily="50" charset="0"/>
              <a:ea typeface="+mn-ea"/>
              <a:cs typeface="+mn-cs"/>
            </a:rPr>
            <a:t>Financials</a:t>
          </a:r>
        </a:p>
      </dsp:txBody>
      <dsp:txXfrm>
        <a:off x="2930603" y="2013673"/>
        <a:ext cx="1324209" cy="882806"/>
      </dsp:txXfrm>
    </dsp:sp>
    <dsp:sp modelId="{878A6F60-4009-45D5-8CC1-0BB0674D7439}">
      <dsp:nvSpPr>
        <dsp:cNvPr id="0" name=""/>
        <dsp:cNvSpPr/>
      </dsp:nvSpPr>
      <dsp:spPr>
        <a:xfrm>
          <a:off x="4409304" y="2088712"/>
          <a:ext cx="2617217" cy="732729"/>
        </a:xfrm>
        <a:prstGeom prst="chevron">
          <a:avLst/>
        </a:prstGeom>
        <a:noFill/>
        <a:ln w="28575" cap="flat" cmpd="sng" algn="ctr">
          <a:solidFill>
            <a:schemeClr val="accent4">
              <a:alpha val="9000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rgbClr val="243473"/>
              </a:solidFill>
              <a:latin typeface="Montserrat"/>
              <a:ea typeface="+mn-ea"/>
              <a:cs typeface="+mn-cs"/>
            </a:rPr>
            <a:t>Accountant</a:t>
          </a:r>
        </a:p>
      </dsp:txBody>
      <dsp:txXfrm>
        <a:off x="4775669" y="2088712"/>
        <a:ext cx="1884488" cy="732729"/>
      </dsp:txXfrm>
    </dsp:sp>
  </dsp:spTree>
</dsp:drawing>
</file>

<file path=ppt/diagrams/layout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9" tIns="48330" rIns="96659" bIns="48330" rtlCol="0"/>
          <a:lstStyle>
            <a:lvl1pPr algn="l">
              <a:defRPr sz="1400"/>
            </a:lvl1pPr>
          </a:lstStyle>
          <a:p>
            <a:endParaRPr lang="en-US" dirty="0"/>
          </a:p>
        </p:txBody>
      </p:sp>
      <p:sp>
        <p:nvSpPr>
          <p:cNvPr id="3" name="Date Placeholder 2"/>
          <p:cNvSpPr>
            <a:spLocks noGrp="1"/>
          </p:cNvSpPr>
          <p:nvPr>
            <p:ph type="dt" idx="1"/>
          </p:nvPr>
        </p:nvSpPr>
        <p:spPr>
          <a:xfrm>
            <a:off x="4143587" y="1"/>
            <a:ext cx="3169920" cy="481727"/>
          </a:xfrm>
          <a:prstGeom prst="rect">
            <a:avLst/>
          </a:prstGeom>
        </p:spPr>
        <p:txBody>
          <a:bodyPr vert="horz" lIns="96659" tIns="48330" rIns="96659" bIns="48330" rtlCol="0"/>
          <a:lstStyle>
            <a:lvl1pPr algn="r">
              <a:defRPr sz="1400"/>
            </a:lvl1pPr>
          </a:lstStyle>
          <a:p>
            <a:fld id="{9F6A0266-0CEA-3C46-99A9-38C9D86F9F49}" type="datetimeFigureOut">
              <a:rPr lang="en-US" smtClean="0"/>
              <a:t>4/29/2026</a:t>
            </a:fld>
            <a:endParaRPr lang="en-US" dirty="0"/>
          </a:p>
        </p:txBody>
      </p:sp>
      <p:sp>
        <p:nvSpPr>
          <p:cNvPr id="4" name="Slide Image Placeholder 3"/>
          <p:cNvSpPr>
            <a:spLocks noGrp="1" noRot="1" noChangeAspect="1"/>
          </p:cNvSpPr>
          <p:nvPr>
            <p:ph type="sldImg" idx="2"/>
          </p:nvPr>
        </p:nvSpPr>
        <p:spPr>
          <a:xfrm>
            <a:off x="776288" y="1200150"/>
            <a:ext cx="5762625" cy="3241675"/>
          </a:xfrm>
          <a:prstGeom prst="rect">
            <a:avLst/>
          </a:prstGeom>
          <a:noFill/>
          <a:ln w="12700">
            <a:solidFill>
              <a:prstClr val="black"/>
            </a:solidFill>
          </a:ln>
        </p:spPr>
        <p:txBody>
          <a:bodyPr vert="horz" lIns="96659" tIns="48330" rIns="96659" bIns="48330" rtlCol="0" anchor="ctr"/>
          <a:lstStyle/>
          <a:p>
            <a:endParaRPr lang="en-US" dirty="0"/>
          </a:p>
        </p:txBody>
      </p:sp>
      <p:sp>
        <p:nvSpPr>
          <p:cNvPr id="5" name="Notes Placeholder 4"/>
          <p:cNvSpPr>
            <a:spLocks noGrp="1"/>
          </p:cNvSpPr>
          <p:nvPr>
            <p:ph type="body" sz="quarter" idx="3"/>
          </p:nvPr>
        </p:nvSpPr>
        <p:spPr>
          <a:xfrm>
            <a:off x="731520" y="4620578"/>
            <a:ext cx="5852160" cy="3780473"/>
          </a:xfrm>
          <a:prstGeom prst="rect">
            <a:avLst/>
          </a:prstGeom>
        </p:spPr>
        <p:txBody>
          <a:bodyPr vert="horz" lIns="96659" tIns="48330" rIns="96659" bIns="4833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59" tIns="48330" rIns="96659" bIns="48330" rtlCol="0" anchor="b"/>
          <a:lstStyle>
            <a:lvl1pPr algn="l">
              <a:defRPr sz="14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59" tIns="48330" rIns="96659" bIns="48330" rtlCol="0" anchor="b"/>
          <a:lstStyle>
            <a:lvl1pPr algn="r">
              <a:defRPr sz="1400"/>
            </a:lvl1pPr>
          </a:lstStyle>
          <a:p>
            <a:fld id="{641443C9-BA3C-5D48-8C9B-2A919DFE30A3}" type="slidenum">
              <a:rPr lang="en-US" smtClean="0"/>
              <a:t>‹#›</a:t>
            </a:fld>
            <a:endParaRPr lang="en-US" dirty="0"/>
          </a:p>
        </p:txBody>
      </p:sp>
    </p:spTree>
    <p:extLst>
      <p:ext uri="{BB962C8B-B14F-4D97-AF65-F5344CB8AC3E}">
        <p14:creationId xmlns:p14="http://schemas.microsoft.com/office/powerpoint/2010/main" val="3330207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the director for YPTC’s NY office. I am also our foundation’s specialization leader. I’ve been with YPTC for 12 years now and been doing accounting for nonprofits and </a:t>
            </a:r>
            <a:r>
              <a:rPr lang="en-US" dirty="0" err="1"/>
              <a:t>grantmakers</a:t>
            </a:r>
            <a:r>
              <a:rPr lang="en-US" dirty="0"/>
              <a:t> in one form or another for over 20 years. </a:t>
            </a:r>
          </a:p>
        </p:txBody>
      </p:sp>
      <p:sp>
        <p:nvSpPr>
          <p:cNvPr id="4" name="Slide Number Placeholder 3"/>
          <p:cNvSpPr>
            <a:spLocks noGrp="1"/>
          </p:cNvSpPr>
          <p:nvPr>
            <p:ph type="sldNum" sz="quarter" idx="5"/>
          </p:nvPr>
        </p:nvSpPr>
        <p:spPr/>
        <p:txBody>
          <a:bodyPr/>
          <a:lstStyle/>
          <a:p>
            <a:fld id="{641443C9-BA3C-5D48-8C9B-2A919DFE30A3}" type="slidenum">
              <a:rPr lang="en-US" smtClean="0"/>
              <a:t>3</a:t>
            </a:fld>
            <a:endParaRPr lang="en-US" dirty="0"/>
          </a:p>
        </p:txBody>
      </p:sp>
    </p:spTree>
    <p:extLst>
      <p:ext uri="{BB962C8B-B14F-4D97-AF65-F5344CB8AC3E}">
        <p14:creationId xmlns:p14="http://schemas.microsoft.com/office/powerpoint/2010/main" val="386808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buFont typeface="Arial" panose="020B0604020202020204" pitchFamily="34" charset="0"/>
              <a:buNone/>
              <a:defRPr/>
            </a:pPr>
            <a:r>
              <a:rPr lang="en-US" b="0" i="0" dirty="0">
                <a:solidFill>
                  <a:srgbClr val="222222"/>
                </a:solidFill>
                <a:effectLst/>
                <a:latin typeface="franklin_gothic_fsbook"/>
              </a:rPr>
              <a:t>Where do we start? This is an example of a framework you could use:</a:t>
            </a:r>
          </a:p>
          <a:p>
            <a:pPr defTabSz="966589">
              <a:buFont typeface="Arial" panose="020B0604020202020204" pitchFamily="34" charset="0"/>
              <a:buNone/>
              <a:defRPr/>
            </a:pPr>
            <a:endParaRPr lang="en-US" b="0" i="0" dirty="0">
              <a:solidFill>
                <a:srgbClr val="222222"/>
              </a:solidFill>
              <a:effectLst/>
              <a:latin typeface="franklin_gothic_fsbook"/>
            </a:endParaRPr>
          </a:p>
          <a:p>
            <a:pPr defTabSz="966589">
              <a:buFont typeface="Arial" panose="020B0604020202020204" pitchFamily="34" charset="0"/>
              <a:buNone/>
              <a:defRPr/>
            </a:pPr>
            <a:r>
              <a:rPr lang="en-US" b="1" i="1" dirty="0">
                <a:solidFill>
                  <a:srgbClr val="222222"/>
                </a:solidFill>
                <a:effectLst/>
                <a:latin typeface="franklin_gothic_fsbook"/>
              </a:rPr>
              <a:t>CLICK</a:t>
            </a:r>
          </a:p>
          <a:p>
            <a:pPr defTabSz="966589">
              <a:buFont typeface="Arial" panose="020B0604020202020204" pitchFamily="34" charset="0"/>
              <a:buChar char="•"/>
              <a:defRPr/>
            </a:pPr>
            <a:r>
              <a:rPr lang="en-US" b="0" i="0" dirty="0">
                <a:solidFill>
                  <a:srgbClr val="222222"/>
                </a:solidFill>
                <a:effectLst/>
                <a:latin typeface="franklin_gothic_fsbook"/>
              </a:rPr>
              <a:t>We recommend starting by assessing your Board’s current financial knowledge. </a:t>
            </a:r>
          </a:p>
          <a:p>
            <a:pPr defTabSz="966589">
              <a:buFont typeface="Arial" panose="020B0604020202020204" pitchFamily="34" charset="0"/>
              <a:buChar char="•"/>
              <a:defRPr/>
            </a:pPr>
            <a:r>
              <a:rPr lang="en-US" b="0" i="0" dirty="0">
                <a:solidFill>
                  <a:srgbClr val="222222"/>
                </a:solidFill>
                <a:effectLst/>
                <a:latin typeface="franklin_gothic_fsbook"/>
              </a:rPr>
              <a:t>How do you do this…well, you’ll need to get them involved. We don’t want to just make assumptions.</a:t>
            </a:r>
          </a:p>
          <a:p>
            <a:pPr marL="26094" lvl="0" defTabSz="966589">
              <a:buFont typeface="Arial" panose="020B0604020202020204" pitchFamily="34" charset="0"/>
              <a:buChar char="•"/>
              <a:defRPr/>
            </a:pPr>
            <a:r>
              <a:rPr lang="en-US" b="0" i="0" dirty="0">
                <a:solidFill>
                  <a:srgbClr val="222222"/>
                </a:solidFill>
                <a:effectLst/>
                <a:latin typeface="franklin_gothic_fsbook"/>
              </a:rPr>
              <a:t>You could use a tool like a self-assessment to gauge your Board’s current knowledge and comfort level   (I’ll show you an example of one in a moment)</a:t>
            </a:r>
          </a:p>
          <a:p>
            <a:pPr marL="26094" marR="0" lvl="0" indent="0" algn="l" defTabSz="9665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i="0" dirty="0">
                <a:solidFill>
                  <a:srgbClr val="222222"/>
                </a:solidFill>
                <a:effectLst/>
                <a:latin typeface="franklin_gothic_fsbook"/>
              </a:rPr>
              <a:t>OR, you could simply talk to your Board to see where their current comfort level is. </a:t>
            </a:r>
            <a:r>
              <a:rPr lang="en-US" sz="1200" b="0" i="0" kern="1200" dirty="0">
                <a:solidFill>
                  <a:schemeClr val="tx1"/>
                </a:solidFill>
                <a:effectLst/>
                <a:latin typeface="+mn-lt"/>
                <a:ea typeface="+mn-ea"/>
                <a:cs typeface="+mn-cs"/>
              </a:rPr>
              <a:t>You can do this in a meeting, but if no questions come up and everyone says they’re comfortable, it may be helpful to follow up privately. Some members may hesitate to admit gaps in front of the group, and that’s completely normal—as I just mentioned, everyone brings different experiences to the table. Our goal is to create an inclusive environment where Board members feel safe asking questions and seeking training.</a:t>
            </a:r>
          </a:p>
          <a:p>
            <a:pPr marL="483294" lvl="1" defTabSz="966589">
              <a:buFont typeface="Arial" panose="020B0604020202020204" pitchFamily="34" charset="0"/>
              <a:buNone/>
              <a:defRPr/>
            </a:pPr>
            <a:endParaRPr lang="en-US" b="1" i="1" dirty="0">
              <a:solidFill>
                <a:srgbClr val="222222"/>
              </a:solidFill>
              <a:effectLst/>
              <a:latin typeface="franklin_gothic_fsbook"/>
            </a:endParaRPr>
          </a:p>
          <a:p>
            <a:pPr defTabSz="966589">
              <a:buFont typeface="Arial" panose="020B0604020202020204" pitchFamily="34" charset="0"/>
              <a:buNone/>
              <a:defRPr/>
            </a:pPr>
            <a:r>
              <a:rPr lang="en-US" b="1" i="1" dirty="0">
                <a:solidFill>
                  <a:srgbClr val="222222"/>
                </a:solidFill>
                <a:effectLst/>
                <a:latin typeface="franklin_gothic_fsbook"/>
              </a:rPr>
              <a:t>CLICK</a:t>
            </a:r>
          </a:p>
          <a:p>
            <a:pPr defTabSz="966589">
              <a:buFont typeface="Arial" panose="020B0604020202020204" pitchFamily="34" charset="0"/>
              <a:buChar char="•"/>
              <a:defRPr/>
            </a:pPr>
            <a:r>
              <a:rPr lang="en-US" b="0" i="0" dirty="0">
                <a:solidFill>
                  <a:srgbClr val="222222"/>
                </a:solidFill>
                <a:effectLst/>
                <a:latin typeface="franklin_gothic_fsbook"/>
              </a:rPr>
              <a:t>Second, after you know where you are starting from, you can provide an educational session to your board, whether that’s from someone on your own finance team, a respected finance director from another foundation, or an accounting firm that specializes in working with foundations, like YPTC. That educational session can be tailored to your Board based on their current knowledge and needs determined in the assessment step. In addition to or in place of the training session, you may consider integrating learning into regular board meetings and using interactive activities, or providing a cheat sheet that defines key elements of your financial statements. I’ll show you an example of a cheat sheet in a moment.</a:t>
            </a:r>
          </a:p>
          <a:p>
            <a:pPr defTabSz="966589">
              <a:buFont typeface="Arial" panose="020B0604020202020204" pitchFamily="34" charset="0"/>
              <a:buNone/>
              <a:defRPr/>
            </a:pPr>
            <a:endParaRPr lang="en-US" b="1" i="1" dirty="0">
              <a:solidFill>
                <a:srgbClr val="222222"/>
              </a:solidFill>
              <a:effectLst/>
              <a:latin typeface="franklin_gothic_fsbook"/>
            </a:endParaRPr>
          </a:p>
          <a:p>
            <a:pPr defTabSz="966589">
              <a:buFont typeface="Arial" panose="020B0604020202020204" pitchFamily="34" charset="0"/>
              <a:buNone/>
              <a:defRPr/>
            </a:pPr>
            <a:r>
              <a:rPr lang="en-US" b="1" i="1" dirty="0">
                <a:solidFill>
                  <a:srgbClr val="222222"/>
                </a:solidFill>
                <a:effectLst/>
                <a:latin typeface="franklin_gothic_fsbook"/>
              </a:rPr>
              <a:t>CLICK</a:t>
            </a:r>
          </a:p>
          <a:p>
            <a:pPr defTabSz="966589">
              <a:buFont typeface="Arial" panose="020B0604020202020204" pitchFamily="34" charset="0"/>
              <a:buChar char="•"/>
              <a:defRPr/>
            </a:pPr>
            <a:r>
              <a:rPr lang="en-US" b="0" i="0" dirty="0">
                <a:solidFill>
                  <a:srgbClr val="222222"/>
                </a:solidFill>
                <a:effectLst/>
                <a:latin typeface="franklin_gothic_fsbook"/>
              </a:rPr>
              <a:t>Third, don’t think of the educational session as a one-and-done thing. How will you make sure that any new Board members will also receive the training in the future? Do you currently have a Board orientation that this could be added to? Is there an outside training that you could recommend to new Board members? Or should you conduct Board financial training on an annual basis? We’ll talk briefly about board orientation shortly.</a:t>
            </a:r>
          </a:p>
          <a:p>
            <a:pPr defTabSz="966589">
              <a:buFont typeface="Arial" panose="020B0604020202020204" pitchFamily="34" charset="0"/>
              <a:buNone/>
              <a:defRPr/>
            </a:pPr>
            <a:endParaRPr lang="en-US" b="1" i="1" dirty="0">
              <a:solidFill>
                <a:srgbClr val="222222"/>
              </a:solidFill>
              <a:effectLst/>
              <a:latin typeface="franklin_gothic_fsbook"/>
            </a:endParaRPr>
          </a:p>
          <a:p>
            <a:pPr defTabSz="966589">
              <a:buFont typeface="Arial" panose="020B0604020202020204" pitchFamily="34" charset="0"/>
              <a:buNone/>
              <a:defRPr/>
            </a:pPr>
            <a:r>
              <a:rPr lang="en-US" b="1" i="1" dirty="0">
                <a:solidFill>
                  <a:srgbClr val="222222"/>
                </a:solidFill>
                <a:effectLst/>
                <a:latin typeface="franklin_gothic_fsbook"/>
              </a:rPr>
              <a:t>CLICK</a:t>
            </a:r>
          </a:p>
          <a:p>
            <a:pPr defTabSz="966589">
              <a:buFont typeface="Arial" panose="020B0604020202020204" pitchFamily="34" charset="0"/>
              <a:buChar char="•"/>
              <a:defRPr/>
            </a:pPr>
            <a:r>
              <a:rPr lang="en-US" b="0" i="0" dirty="0">
                <a:solidFill>
                  <a:srgbClr val="222222"/>
                </a:solidFill>
                <a:effectLst/>
                <a:latin typeface="franklin_gothic_fsbook"/>
              </a:rPr>
              <a:t>Finally, the Board’s financial responsibilities are not only about reading financial statements. Board members also need to protect the assets of the organization as part of their fiduciary responsibilities. In order to do this, they should have an understanding of the controls that are in place. </a:t>
            </a:r>
          </a:p>
          <a:p>
            <a:pPr defTabSz="966589">
              <a:buFont typeface="Arial" panose="020B0604020202020204" pitchFamily="34" charset="0"/>
              <a:buChar char="•"/>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Now, let’s go into a little more detail with examples for each of these.</a:t>
            </a:r>
          </a:p>
          <a:p>
            <a:pPr defTabSz="966589">
              <a:defRPr/>
            </a:pPr>
            <a:endParaRPr lang="en-US" b="0" i="0" dirty="0">
              <a:solidFill>
                <a:srgbClr val="222222"/>
              </a:solidFill>
              <a:effectLst/>
              <a:latin typeface="franklin_gothic_fsbook"/>
            </a:endParaRPr>
          </a:p>
          <a:p>
            <a:pPr algn="l">
              <a:buFont typeface="Arial" panose="020B0604020202020204" pitchFamily="34" charset="0"/>
              <a:buChar char="•"/>
            </a:pPr>
            <a:endParaRPr lang="en-US" b="0" i="0" dirty="0">
              <a:solidFill>
                <a:srgbClr val="222222"/>
              </a:solidFill>
              <a:effectLst/>
              <a:latin typeface="franklin_gothic_fsbook"/>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7895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i="0" dirty="0">
                <a:solidFill>
                  <a:srgbClr val="222222"/>
                </a:solidFill>
                <a:effectLst/>
                <a:latin typeface="franklin_gothic_fsbook"/>
              </a:rPr>
              <a:t>First, the assessment: The goal is to determine where your Board coming from, in terms of their financial knowledge. </a:t>
            </a:r>
          </a:p>
          <a:p>
            <a:endParaRPr lang="en-US" b="0" i="0" dirty="0">
              <a:solidFill>
                <a:srgbClr val="222222"/>
              </a:solidFill>
              <a:effectLst/>
              <a:latin typeface="franklin_gothic_fsbook"/>
            </a:endParaRPr>
          </a:p>
          <a:p>
            <a:r>
              <a:rPr lang="en-US" b="0" i="0" dirty="0">
                <a:solidFill>
                  <a:srgbClr val="222222"/>
                </a:solidFill>
                <a:effectLst/>
                <a:latin typeface="franklin_gothic_fsbook"/>
              </a:rPr>
              <a:t>If you are a checklist person like me, and you’d like to use a tool to assess your Board’s current financial knowledge, here is one example we quickly found with a basic internet search. </a:t>
            </a:r>
            <a:r>
              <a:rPr lang="en-US" b="0" i="0" u="none" strike="noStrike" dirty="0">
                <a:solidFill>
                  <a:srgbClr val="00A4E4"/>
                </a:solidFill>
                <a:effectLst/>
                <a:latin typeface="franklin_gothic_fsbook"/>
              </a:rPr>
              <a:t>If you’d like to look at the full assessment tool, there’s a link on our resource slide, but I highly recommend doing your own research to find a tool that works best for you -</a:t>
            </a:r>
            <a:r>
              <a:rPr lang="en-US" b="0" i="0" dirty="0">
                <a:solidFill>
                  <a:srgbClr val="222222"/>
                </a:solidFill>
                <a:effectLst/>
                <a:latin typeface="franklin_gothic_fsbook"/>
              </a:rPr>
              <a:t> there are many others out there to choose from or customize.  </a:t>
            </a:r>
            <a:r>
              <a:rPr lang="en-US" b="0" i="0" u="none" strike="noStrike" dirty="0">
                <a:solidFill>
                  <a:srgbClr val="00A4E4"/>
                </a:solidFill>
                <a:effectLst/>
                <a:latin typeface="franklin_gothic_fsbook"/>
              </a:rPr>
              <a:t>Using something like this </a:t>
            </a:r>
            <a:r>
              <a:rPr lang="en-US" b="0" i="0" dirty="0">
                <a:solidFill>
                  <a:srgbClr val="222222"/>
                </a:solidFill>
                <a:effectLst/>
                <a:latin typeface="franklin_gothic_fsbook"/>
              </a:rPr>
              <a:t>will give you a starting point for what to focus on first when building up your board’s financial literacy. </a:t>
            </a:r>
          </a:p>
          <a:p>
            <a:endParaRPr lang="en-US" b="0" i="0" dirty="0">
              <a:solidFill>
                <a:srgbClr val="222222"/>
              </a:solidFill>
              <a:effectLst/>
              <a:latin typeface="franklin_gothic_fsbook"/>
            </a:endParaRPr>
          </a:p>
          <a:p>
            <a:r>
              <a:rPr lang="en-US" b="0" i="0" dirty="0">
                <a:solidFill>
                  <a:srgbClr val="222222"/>
                </a:solidFill>
                <a:effectLst/>
                <a:latin typeface="franklin_gothic_fsbook"/>
              </a:rPr>
              <a:t>For example, if you get a lot of answers in the “Don’t Know” column, that’s a great jumping off point for training opportunities. </a:t>
            </a:r>
          </a:p>
          <a:p>
            <a:endParaRPr lang="en-US" b="0" i="0" dirty="0">
              <a:solidFill>
                <a:srgbClr val="222222"/>
              </a:solidFill>
              <a:effectLst/>
              <a:latin typeface="franklin_gothic_fsbook"/>
            </a:endParaRPr>
          </a:p>
          <a:p>
            <a:r>
              <a:rPr lang="en-US" b="0" i="0" dirty="0">
                <a:solidFill>
                  <a:srgbClr val="222222"/>
                </a:solidFill>
                <a:effectLst/>
                <a:latin typeface="franklin_gothic_fsbook"/>
              </a:rPr>
              <a:t>[NOTE: Self-Assessment Questionnaire linked on the Resources slide at the end of the deck, which you can download from the Related Content widget!]</a:t>
            </a:r>
          </a:p>
          <a:p>
            <a:endParaRPr lang="en-US" b="0" i="0" dirty="0">
              <a:solidFill>
                <a:srgbClr val="222222"/>
              </a:solidFill>
              <a:effectLst/>
              <a:latin typeface="franklin_gothic_fsbook"/>
            </a:endParaRPr>
          </a:p>
          <a:p>
            <a:r>
              <a:rPr lang="en-US" b="0" i="0" dirty="0">
                <a:solidFill>
                  <a:srgbClr val="222222"/>
                </a:solidFill>
                <a:effectLst/>
                <a:latin typeface="franklin_gothic_fsbook"/>
              </a:rPr>
              <a:t>Link to resource; https://www.nhnonprofits.org/sites/default/files/attachments/2022-08/SampleQuestionnaire2022.pdf</a:t>
            </a:r>
            <a:endParaRPr lang="en-US" dirty="0"/>
          </a:p>
        </p:txBody>
      </p:sp>
      <p:sp>
        <p:nvSpPr>
          <p:cNvPr id="4" name="Slide Number Placeholder 3"/>
          <p:cNvSpPr>
            <a:spLocks noGrp="1"/>
          </p:cNvSpPr>
          <p:nvPr>
            <p:ph type="sldNum" sz="quarter" idx="5"/>
          </p:nvPr>
        </p:nvSpPr>
        <p:spPr/>
        <p:txBody>
          <a:bodyPr/>
          <a:lstStyle/>
          <a:p>
            <a:fld id="{0FABACDF-C40D-4D45-9CBC-63701DAA2C19}" type="slidenum">
              <a:rPr lang="en-US" smtClean="0"/>
              <a:t>13</a:t>
            </a:fld>
            <a:endParaRPr lang="en-US" dirty="0"/>
          </a:p>
        </p:txBody>
      </p:sp>
    </p:spTree>
    <p:extLst>
      <p:ext uri="{BB962C8B-B14F-4D97-AF65-F5344CB8AC3E}">
        <p14:creationId xmlns:p14="http://schemas.microsoft.com/office/powerpoint/2010/main" val="3244847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dirty="0"/>
              <a:t>Once you’ve determined what areas you’d like to focus on based on the assessment results, you can begin providing training sessions, whether you conduct these yourself or bring in a 3</a:t>
            </a:r>
            <a:r>
              <a:rPr lang="en-US" baseline="30000" dirty="0"/>
              <a:t>rd</a:t>
            </a:r>
            <a:r>
              <a:rPr lang="en-US" dirty="0"/>
              <a:t> party. You may want to add some of this to your Board meeting agenda (perhaps in small chunks) or set up a separate meeting for training. And try to keep it engaging so everyone gets the most out of it!</a:t>
            </a:r>
          </a:p>
          <a:p>
            <a:pPr lvl="0"/>
            <a:endParaRPr lang="en-US" dirty="0"/>
          </a:p>
          <a:p>
            <a:pPr lvl="0"/>
            <a:r>
              <a:rPr lang="en-US" dirty="0"/>
              <a:t>Based on your assessment, you should be able to tailor the training for your Board but here are some common topics that might be helpful based on trainings that we’ve provided to some of our clients’ Boards.</a:t>
            </a:r>
          </a:p>
          <a:p>
            <a:pPr lvl="0"/>
            <a:endParaRPr lang="en-US" dirty="0"/>
          </a:p>
          <a:p>
            <a:pPr marL="181236" indent="-181236">
              <a:buFont typeface="Arial" panose="020B0604020202020204" pitchFamily="34" charset="0"/>
              <a:buChar char="•"/>
            </a:pPr>
            <a:r>
              <a:rPr lang="en-US" b="1" dirty="0"/>
              <a:t>[CLICK] </a:t>
            </a:r>
            <a:r>
              <a:rPr lang="en-US" dirty="0"/>
              <a:t>Board financial responsibilities: What are the board’s responsibilities? What are their duties related to finance? </a:t>
            </a:r>
          </a:p>
          <a:p>
            <a:pPr marL="181236" indent="-181236">
              <a:buFont typeface="Arial" panose="020B0604020202020204" pitchFamily="34" charset="0"/>
              <a:buChar char="•"/>
            </a:pPr>
            <a:r>
              <a:rPr lang="en-US" b="1" dirty="0"/>
              <a:t>[CLICK] </a:t>
            </a:r>
            <a:r>
              <a:rPr lang="en-US" dirty="0"/>
              <a:t>Accounting and reporting 101: This could include topics like: </a:t>
            </a:r>
          </a:p>
          <a:p>
            <a:pPr marL="664530" lvl="1" indent="-181236">
              <a:buFont typeface="Arial" panose="020B0604020202020204" pitchFamily="34" charset="0"/>
              <a:buChar char="•"/>
            </a:pPr>
            <a:r>
              <a:rPr lang="en-US" dirty="0"/>
              <a:t>Cash vs accrual accounting – what are the differences and how are your financials presented?</a:t>
            </a:r>
          </a:p>
          <a:p>
            <a:pPr marL="664530" lvl="1" indent="-181236" defTabSz="966589">
              <a:buFont typeface="Arial" panose="020B0604020202020204" pitchFamily="34" charset="0"/>
              <a:buChar char="•"/>
              <a:defRPr/>
            </a:pPr>
            <a:r>
              <a:rPr lang="en-US" dirty="0"/>
              <a:t>This might include discussing how multi-year pledges are reflected in the financials? If you receive this type of funding, you probably know, </a:t>
            </a:r>
            <a:r>
              <a:rPr lang="en-US" i="1" dirty="0"/>
              <a:t>this is one of the most confusing things about nonprofit accounting. </a:t>
            </a:r>
          </a:p>
          <a:p>
            <a:pPr marL="664530" lvl="1" indent="-181236" defTabSz="966589">
              <a:buFont typeface="Arial" panose="020B0604020202020204" pitchFamily="34" charset="0"/>
              <a:buChar char="•"/>
              <a:defRPr/>
            </a:pPr>
            <a:r>
              <a:rPr lang="en-US" dirty="0"/>
              <a:t>How about defining key terms: </a:t>
            </a:r>
            <a:r>
              <a:rPr lang="en-US" i="1" dirty="0"/>
              <a:t>Accountants typically throw around terms like assets, liabilities, net assets, receivables, payables, but a non-accountant might not be so comfortable with these terms, so that could be another useful training topic.</a:t>
            </a:r>
            <a:endParaRPr lang="en-US" dirty="0"/>
          </a:p>
          <a:p>
            <a:pPr marL="664530" lvl="1" indent="-181236">
              <a:buFont typeface="Arial" panose="020B0604020202020204" pitchFamily="34" charset="0"/>
              <a:buChar char="•"/>
            </a:pPr>
            <a:r>
              <a:rPr lang="en-US" dirty="0"/>
              <a:t>You may also focus on the purpose of each financial statement that’s being presented. What does it show? How is each statement related to the others in the reporting package? And what should Board members be looking for?</a:t>
            </a:r>
          </a:p>
          <a:p>
            <a:pPr marL="664530" lvl="1" indent="-181236">
              <a:buFont typeface="Arial" panose="020B0604020202020204" pitchFamily="34" charset="0"/>
              <a:buChar char="•"/>
            </a:pPr>
            <a:endParaRPr lang="en-US" dirty="0"/>
          </a:p>
          <a:p>
            <a:pPr marL="181236" indent="-181236">
              <a:buFont typeface="Arial" panose="020B0604020202020204" pitchFamily="34" charset="0"/>
              <a:buChar char="•"/>
            </a:pPr>
            <a:r>
              <a:rPr lang="en-US" b="1" dirty="0"/>
              <a:t>[CLICK] </a:t>
            </a:r>
            <a:r>
              <a:rPr lang="en-US" b="0" dirty="0"/>
              <a:t>How about walking the Board through the steps that are taken monthly to ensure financial statement accuracy (like reconciliations)? We accountants often call this the month-end close. You can proactively share this information with your board. This is something that they might be wondering about but might not know HOW to ask. </a:t>
            </a:r>
          </a:p>
          <a:p>
            <a:pPr marL="181236" indent="-181236">
              <a:buFont typeface="Arial" panose="020B0604020202020204" pitchFamily="34" charset="0"/>
              <a:buChar char="•"/>
            </a:pPr>
            <a:endParaRPr lang="en-US" b="1" dirty="0"/>
          </a:p>
          <a:p>
            <a:pPr marL="181236" indent="-181236">
              <a:buFont typeface="Arial" panose="020B0604020202020204" pitchFamily="34" charset="0"/>
              <a:buChar char="•"/>
            </a:pPr>
            <a:r>
              <a:rPr lang="en-US" b="1" dirty="0"/>
              <a:t>[CLICK] </a:t>
            </a:r>
            <a:r>
              <a:rPr lang="en-US" b="0" dirty="0"/>
              <a:t>Finally, what are the red flags your Board should look out for? I think this is an area that makes Board members very nervous – They may be wondering, “Will I miss a potential red flag?”… so help them out with some examples of what to look for. </a:t>
            </a:r>
          </a:p>
          <a:p>
            <a:pPr lvl="0"/>
            <a:endParaRPr lang="en-US" b="1" dirty="0"/>
          </a:p>
          <a:p>
            <a:r>
              <a:rPr lang="en-US" b="0" dirty="0"/>
              <a:t>If you’d like to learn more about </a:t>
            </a:r>
            <a:r>
              <a:rPr lang="en-US" dirty="0"/>
              <a:t>Board responsibilities, accounting and reporting 101 for Boards, and potential red flags, please checkout YPTC’s past webinars for great content on all these topics. </a:t>
            </a:r>
            <a:r>
              <a:rPr lang="en-US" sz="1200" kern="1200" dirty="0">
                <a:solidFill>
                  <a:schemeClr val="tx1"/>
                </a:solidFill>
                <a:effectLst/>
                <a:latin typeface="+mn-lt"/>
                <a:ea typeface="+mn-ea"/>
                <a:cs typeface="+mn-cs"/>
              </a:rPr>
              <a:t>"Financial Reports Challenge" from Jan 2025</a:t>
            </a:r>
          </a:p>
          <a:p>
            <a:r>
              <a:rPr lang="en-US" sz="1200" kern="1200" dirty="0">
                <a:solidFill>
                  <a:schemeClr val="tx1"/>
                </a:solidFill>
                <a:effectLst/>
                <a:latin typeface="+mn-lt"/>
                <a:ea typeface="+mn-ea"/>
                <a:cs typeface="+mn-cs"/>
              </a:rPr>
              <a:t>"Spotting Financial Risks in Nonprofits" from Feb 2025</a:t>
            </a:r>
          </a:p>
          <a:p>
            <a:r>
              <a:rPr lang="en-US" sz="1200" kern="1200" dirty="0">
                <a:solidFill>
                  <a:schemeClr val="tx1"/>
                </a:solidFill>
                <a:effectLst/>
                <a:latin typeface="+mn-lt"/>
                <a:ea typeface="+mn-ea"/>
                <a:cs typeface="+mn-cs"/>
              </a:rPr>
              <a:t>"Tides of Transparency" from August 2024</a:t>
            </a:r>
          </a:p>
          <a:p>
            <a:pPr lvl="0"/>
            <a:r>
              <a:rPr lang="en-US" dirty="0"/>
              <a:t>Are great ones to start with</a:t>
            </a:r>
          </a:p>
          <a:p>
            <a:endParaRPr lang="en-US" dirty="0"/>
          </a:p>
        </p:txBody>
      </p:sp>
      <p:sp>
        <p:nvSpPr>
          <p:cNvPr id="4" name="Slide Number Placeholder 3"/>
          <p:cNvSpPr>
            <a:spLocks noGrp="1"/>
          </p:cNvSpPr>
          <p:nvPr>
            <p:ph type="sldNum" sz="quarter" idx="5"/>
          </p:nvPr>
        </p:nvSpPr>
        <p:spPr/>
        <p:txBody>
          <a:bodyPr/>
          <a:lstStyle/>
          <a:p>
            <a:fld id="{641443C9-BA3C-5D48-8C9B-2A919DFE30A3}" type="slidenum">
              <a:rPr lang="en-US" smtClean="0"/>
              <a:t>14</a:t>
            </a:fld>
            <a:endParaRPr lang="en-US" dirty="0"/>
          </a:p>
        </p:txBody>
      </p:sp>
    </p:spTree>
    <p:extLst>
      <p:ext uri="{BB962C8B-B14F-4D97-AF65-F5344CB8AC3E}">
        <p14:creationId xmlns:p14="http://schemas.microsoft.com/office/powerpoint/2010/main" val="10936020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dirty="0"/>
              <a:t>So, what about the cheat sheet that I mentioned?</a:t>
            </a:r>
          </a:p>
          <a:p>
            <a:pPr defTabSz="966589">
              <a:defRPr/>
            </a:pPr>
            <a:endParaRPr lang="en-US" dirty="0"/>
          </a:p>
          <a:p>
            <a:pPr defTabSz="966589">
              <a:defRPr/>
            </a:pPr>
            <a:r>
              <a:rPr lang="en-US" dirty="0"/>
              <a:t>Training sessions are perhaps the most obvious way to educate your Board on financials. But, another way is to provide them with annotated financial statements creating cheat sheets to help explain key terms. You can use the cheat sheets to supplement your training sessions.</a:t>
            </a:r>
          </a:p>
          <a:p>
            <a:pPr defTabSz="966589">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This is an example of one such cheat sheet – and this is a theater company, not a foundation, but you get the idea. Here we are highlighting common areas where we often experience confusion or lots of questions from Boards. The orange text and orange highlight are calling out the information related to current operations and net income by helping to define Change in Net Assets and operating income. The dark blue circle is helping explain donations with restrictions, the lighter blue text and highlight is explaining releases from restrictions, and the grey highlight and text is helping to explain what’s going on with the capital campaign.</a:t>
            </a:r>
          </a:p>
          <a:p>
            <a:pPr defTabSz="966589">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As you can imagine, a tool like this can help your Board feel more comfortable with the statements. It can proactively answer some basic questions that might go unasked – Like what is meant by the “change in net assets?” Once some of these basic questions are out of the way, your Board can ask better questions, like what do we need to do to keep contributions coming in now that our capital campaign is complete?</a:t>
            </a:r>
          </a:p>
          <a:p>
            <a:pPr defTabSz="966589">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Once your cheat sheet is developed, you could consider adding it to your Board Orientation materials so board members can refer back to it during meetings until they get more familiar with your financial statements.</a:t>
            </a:r>
          </a:p>
          <a:p>
            <a:pPr defTabSz="966589">
              <a:defRPr/>
            </a:pPr>
            <a:endParaRPr lang="en-US" b="0" i="0" dirty="0">
              <a:solidFill>
                <a:srgbClr val="222222"/>
              </a:solidFill>
              <a:effectLst/>
              <a:latin typeface="franklin_gothic_fsbook"/>
            </a:endParaRPr>
          </a:p>
          <a:p>
            <a:pPr defTabSz="966589">
              <a:defRPr/>
            </a:pPr>
            <a:endParaRPr lang="en-US" b="0" i="0" dirty="0">
              <a:solidFill>
                <a:srgbClr val="222222"/>
              </a:solidFill>
              <a:effectLst/>
              <a:latin typeface="franklin_gothic_fsbook"/>
            </a:endParaRPr>
          </a:p>
          <a:p>
            <a:pPr marL="0" marR="0" lvl="0" indent="0" algn="l" defTabSz="966589" rtl="0" eaLnBrk="1" fontAlgn="auto" latinLnBrk="0" hangingPunct="1">
              <a:lnSpc>
                <a:spcPct val="100000"/>
              </a:lnSpc>
              <a:spcBef>
                <a:spcPts val="0"/>
              </a:spcBef>
              <a:spcAft>
                <a:spcPts val="0"/>
              </a:spcAft>
              <a:buClrTx/>
              <a:buSzTx/>
              <a:buFontTx/>
              <a:buNone/>
              <a:tabLst/>
              <a:defRPr/>
            </a:pPr>
            <a:r>
              <a:rPr lang="en-US" b="0" i="1" dirty="0">
                <a:solidFill>
                  <a:srgbClr val="222222"/>
                </a:solidFill>
                <a:effectLst/>
                <a:latin typeface="franklin_gothic_fsbook"/>
              </a:rPr>
              <a:t> [just a note to presenter - </a:t>
            </a:r>
            <a:r>
              <a:rPr lang="en-US" b="1" dirty="0"/>
              <a:t>This is a snip of the original, to make changes to this slide, use the hidden slide at the end of this presentation.]</a:t>
            </a:r>
          </a:p>
          <a:p>
            <a:pPr defTabSz="966589">
              <a:defRPr/>
            </a:pPr>
            <a:endParaRPr lang="en-US" dirty="0"/>
          </a:p>
        </p:txBody>
      </p:sp>
      <p:sp>
        <p:nvSpPr>
          <p:cNvPr id="4" name="Slide Number Placeholder 3"/>
          <p:cNvSpPr>
            <a:spLocks noGrp="1"/>
          </p:cNvSpPr>
          <p:nvPr>
            <p:ph type="sldNum" sz="quarter" idx="5"/>
          </p:nvPr>
        </p:nvSpPr>
        <p:spPr/>
        <p:txBody>
          <a:bodyPr/>
          <a:lstStyle/>
          <a:p>
            <a:fld id="{0FABACDF-C40D-4D45-9CBC-63701DAA2C19}" type="slidenum">
              <a:rPr lang="en-US" smtClean="0"/>
              <a:t>15</a:t>
            </a:fld>
            <a:endParaRPr lang="en-US" dirty="0"/>
          </a:p>
        </p:txBody>
      </p:sp>
    </p:spTree>
    <p:extLst>
      <p:ext uri="{BB962C8B-B14F-4D97-AF65-F5344CB8AC3E}">
        <p14:creationId xmlns:p14="http://schemas.microsoft.com/office/powerpoint/2010/main" val="14211302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8577F2-C3B7-4D53-4381-36F9F5AF37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B5A0EF-B80F-557B-2FE0-7DBC484124AD}"/>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EE8F620D-512A-BCEE-6E4E-D0CF8025377E}"/>
              </a:ext>
            </a:extLst>
          </p:cNvPr>
          <p:cNvSpPr>
            <a:spLocks noGrp="1"/>
          </p:cNvSpPr>
          <p:nvPr>
            <p:ph type="body" idx="1"/>
          </p:nvPr>
        </p:nvSpPr>
        <p:spPr/>
        <p:txBody>
          <a:bodyPr/>
          <a:lstStyle/>
          <a:p>
            <a:r>
              <a:rPr lang="en-US" dirty="0"/>
              <a:t>Speaking of Board orientations. This is an example of things to include in your board orientation from the National Council of Nonprofits. I’ve consolidated some things for this presentation, but the full checklist is linked on the resource slide.</a:t>
            </a:r>
          </a:p>
          <a:p>
            <a:endParaRPr lang="en-US" dirty="0"/>
          </a:p>
          <a:p>
            <a:r>
              <a:rPr lang="en-US" dirty="0"/>
              <a:t>There’s a lot listed here, but I want to focus on a few things:</a:t>
            </a:r>
            <a:br>
              <a:rPr lang="en-US" dirty="0"/>
            </a:br>
            <a:r>
              <a:rPr lang="en-US" dirty="0"/>
              <a:t>1. Setting Board member expectations – The board orientation materials is a great place to document those expectations. You may list your give/get fundraising requirement here if you have one, as well as expectations about promoting the organization and attendance at Board meetings and even at other events that the org holds (fundraisers, etc.). Having Board member job descriptions is a great way to help set expectation clearly, and to help board members understand that their role really is a job to be taken seriously.</a:t>
            </a:r>
          </a:p>
          <a:p>
            <a:r>
              <a:rPr lang="en-US" dirty="0"/>
              <a:t>2. I’ll also highlight the point about recent financial reports. This is where you could add the cheat sheets and other financial management training materials we’ve been discussing to help members better understand the reports.</a:t>
            </a:r>
          </a:p>
          <a:p>
            <a:endParaRPr lang="en-US" dirty="0"/>
          </a:p>
          <a:p>
            <a:r>
              <a:rPr lang="en-US" dirty="0"/>
              <a:t>Many organizations used to have physical binders for Board orientation, but in today’s more remote and tech savvy environment, you might consider making it a PowerPoint deck or use an online board management platform to help organize and share information. </a:t>
            </a:r>
            <a:endParaRPr lang="en-US" sz="1400" dirty="0">
              <a:solidFill>
                <a:schemeClr val="accent1"/>
              </a:solidFill>
            </a:endParaRPr>
          </a:p>
          <a:p>
            <a:endParaRPr lang="en-US" dirty="0"/>
          </a:p>
        </p:txBody>
      </p:sp>
      <p:sp>
        <p:nvSpPr>
          <p:cNvPr id="4" name="Slide Number Placeholder 3">
            <a:extLst>
              <a:ext uri="{FF2B5EF4-FFF2-40B4-BE49-F238E27FC236}">
                <a16:creationId xmlns:a16="http://schemas.microsoft.com/office/drawing/2014/main" id="{9C1AE2E6-1C0A-4D04-7F53-FB1C29FF11BF}"/>
              </a:ext>
            </a:extLst>
          </p:cNvPr>
          <p:cNvSpPr>
            <a:spLocks noGrp="1"/>
          </p:cNvSpPr>
          <p:nvPr>
            <p:ph type="sldNum" sz="quarter" idx="5"/>
          </p:nvPr>
        </p:nvSpPr>
        <p:spPr/>
        <p:txBody>
          <a:bodyPr/>
          <a:lstStyle/>
          <a:p>
            <a:fld id="{641443C9-BA3C-5D48-8C9B-2A919DFE30A3}" type="slidenum">
              <a:rPr lang="en-US" smtClean="0"/>
              <a:t>16</a:t>
            </a:fld>
            <a:endParaRPr lang="en-US" dirty="0"/>
          </a:p>
        </p:txBody>
      </p:sp>
    </p:spTree>
    <p:extLst>
      <p:ext uri="{BB962C8B-B14F-4D97-AF65-F5344CB8AC3E}">
        <p14:creationId xmlns:p14="http://schemas.microsoft.com/office/powerpoint/2010/main" val="31331133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DDFAC9-3B2C-568A-0143-AB1CF19D64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C335982-324D-4925-8B9C-D9C1752F90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39DB000-EF1E-28FF-AE85-CF94F4A7784D}"/>
              </a:ext>
            </a:extLst>
          </p:cNvPr>
          <p:cNvSpPr>
            <a:spLocks noGrp="1"/>
          </p:cNvSpPr>
          <p:nvPr>
            <p:ph type="body" idx="1"/>
          </p:nvPr>
        </p:nvSpPr>
        <p:spPr/>
        <p:txBody>
          <a:bodyPr/>
          <a:lstStyle/>
          <a:p>
            <a:pPr defTabSz="914377">
              <a:defRPr/>
            </a:pPr>
            <a:r>
              <a:rPr lang="en-US" b="0" i="0" dirty="0">
                <a:solidFill>
                  <a:srgbClr val="505059"/>
                </a:solidFill>
                <a:effectLst/>
                <a:highlight>
                  <a:srgbClr val="FEFEFE"/>
                </a:highlight>
                <a:latin typeface="Barlow" panose="020F0502020204030204" pitchFamily="2" charset="0"/>
              </a:rPr>
              <a:t>Anyone using a board management platform?</a:t>
            </a:r>
          </a:p>
          <a:p>
            <a:pPr defTabSz="914377">
              <a:defRPr/>
            </a:pPr>
            <a:endParaRPr lang="en-US" b="0" i="0" dirty="0">
              <a:solidFill>
                <a:srgbClr val="505059"/>
              </a:solidFill>
              <a:effectLst/>
              <a:highlight>
                <a:srgbClr val="FEFEFE"/>
              </a:highlight>
              <a:latin typeface="Barlow" panose="020F0502020204030204" pitchFamily="2" charset="0"/>
            </a:endParaRPr>
          </a:p>
          <a:p>
            <a:pPr defTabSz="914377">
              <a:defRPr/>
            </a:pPr>
            <a:r>
              <a:rPr lang="en-US" b="0" i="0" dirty="0">
                <a:solidFill>
                  <a:srgbClr val="505059"/>
                </a:solidFill>
                <a:effectLst/>
                <a:highlight>
                  <a:srgbClr val="FEFEFE"/>
                </a:highlight>
                <a:latin typeface="Barlow" panose="020F0502020204030204" pitchFamily="2" charset="0"/>
              </a:rPr>
              <a:t>When considering an online board management platform to help you organize and communicate with your board, you want to find software that can provide a workspace for board members, chief executives, and other professionals in charge, to stay organized, make timely decisions, and plan progress in a cohesive manner. </a:t>
            </a:r>
          </a:p>
          <a:p>
            <a:pPr defTabSz="914377">
              <a:defRPr/>
            </a:pPr>
            <a:endParaRPr lang="en-US" dirty="0"/>
          </a:p>
          <a:p>
            <a:pPr fontAlgn="t"/>
            <a:r>
              <a:rPr lang="en-US" sz="1200" b="0" i="0" kern="1200" dirty="0">
                <a:solidFill>
                  <a:schemeClr val="tx1"/>
                </a:solidFill>
                <a:effectLst/>
                <a:latin typeface="+mn-lt"/>
                <a:ea typeface="+mn-ea"/>
                <a:cs typeface="+mn-cs"/>
              </a:rPr>
              <a:t>Technology can make or break board engagement. Essentials include scheduling tools with RSVP tracking, secure document access for board packets and policies, and digital voting and minutes. </a:t>
            </a:r>
          </a:p>
          <a:p>
            <a:pPr fontAlgn="t"/>
            <a:endParaRPr lang="en-US" sz="1200" b="0" i="0" kern="1200" dirty="0">
              <a:solidFill>
                <a:schemeClr val="tx1"/>
              </a:solidFill>
              <a:effectLst/>
              <a:latin typeface="+mn-lt"/>
              <a:ea typeface="+mn-ea"/>
              <a:cs typeface="+mn-cs"/>
            </a:endParaRPr>
          </a:p>
          <a:p>
            <a:pPr marL="0" marR="0" lvl="0" indent="0" algn="l" defTabSz="914400" rtl="0" eaLnBrk="1" fontAlgn="t"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Cost transparency is critical—leaders want to know the investment upfront. </a:t>
            </a:r>
            <a:r>
              <a:rPr lang="en-US" dirty="0"/>
              <a:t>These platforms range in price but typically have an initial implementation cost and an ongoing fee.  </a:t>
            </a:r>
          </a:p>
          <a:p>
            <a:pPr marL="0" marR="0" lvl="0" indent="0" algn="l" defTabSz="914400" rtl="0" eaLnBrk="1" fontAlgn="t"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Mobile-friendly platforms ensure accessibility for busy board members. </a:t>
            </a:r>
          </a:p>
          <a:p>
            <a:pPr fontAlgn="t"/>
            <a:r>
              <a:rPr lang="en-US" sz="1200" b="0" i="0" kern="1200" dirty="0">
                <a:solidFill>
                  <a:schemeClr val="tx1"/>
                </a:solidFill>
                <a:effectLst/>
                <a:latin typeface="+mn-lt"/>
                <a:ea typeface="+mn-ea"/>
                <a:cs typeface="+mn-cs"/>
              </a:rPr>
              <a:t>Compliance features like audit trails protect your organization, and collaboration tools keep committees on track. </a:t>
            </a: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There are numerous platforms out there, like BoardEffect, Boardable, and OnBoard. Do your research to find the one that best meets your organization’s needs.</a:t>
            </a:r>
            <a:endParaRPr lang="en-US" dirty="0"/>
          </a:p>
        </p:txBody>
      </p:sp>
      <p:sp>
        <p:nvSpPr>
          <p:cNvPr id="4" name="Slide Number Placeholder 3">
            <a:extLst>
              <a:ext uri="{FF2B5EF4-FFF2-40B4-BE49-F238E27FC236}">
                <a16:creationId xmlns:a16="http://schemas.microsoft.com/office/drawing/2014/main" id="{4691309E-A842-5385-4DAD-4C1C9325D86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64693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dirty="0"/>
              <a:t>And lastly in our section about educating your Board, as a part of their fiduciary responsibilities, the Board is responsible for safeguarding the assets of the organization and providing proper financial oversight. So, help them to understand how the organization’s assets are protected. Tell them about your internal controls. Hopefully those are already documented in your P&amp;P manual AND the manual is up-to-date and reviewed/updated at least annually. </a:t>
            </a:r>
          </a:p>
          <a:p>
            <a:pPr defTabSz="966589">
              <a:defRPr/>
            </a:pPr>
            <a:endParaRPr lang="en-US" dirty="0"/>
          </a:p>
          <a:p>
            <a:pPr defTabSz="966589">
              <a:defRPr/>
            </a:pPr>
            <a:r>
              <a:rPr lang="en-US" dirty="0"/>
              <a:t>Have the Board review your P&amp;P annually. And I know what you are thinking… seriously, my board does not want to read the 50+ page P&amp;P manual every year! </a:t>
            </a:r>
          </a:p>
          <a:p>
            <a:pPr defTabSz="966589">
              <a:defRPr/>
            </a:pPr>
            <a:endParaRPr lang="en-US" dirty="0"/>
          </a:p>
          <a:p>
            <a:pPr defTabSz="966589">
              <a:defRPr/>
            </a:pPr>
            <a:r>
              <a:rPr lang="en-US" dirty="0"/>
              <a:t>I hear you! But, don’t think of it as reading a manual and then providing a rubber stamp of approval vote.  This could be an opportunity for the finance team to attend a Board meeting to discuss what has changed since the prior year. (side note, you could use AI to help identify the changes from one year to the next more easily!) </a:t>
            </a:r>
          </a:p>
          <a:p>
            <a:pPr defTabSz="966589">
              <a:defRPr/>
            </a:pPr>
            <a:r>
              <a:rPr lang="en-US" dirty="0"/>
              <a:t>Going one step further, you can use this as an opportunity to provide space on an annual basis to make Board members comfortable asking about internal controls. Let them consider and talk about “what could go wrong?” and help them understand what controls the organization has in place to prevent or detect those things.</a:t>
            </a:r>
          </a:p>
        </p:txBody>
      </p:sp>
      <p:sp>
        <p:nvSpPr>
          <p:cNvPr id="4" name="Slide Number Placeholder 3"/>
          <p:cNvSpPr>
            <a:spLocks noGrp="1"/>
          </p:cNvSpPr>
          <p:nvPr>
            <p:ph type="sldNum" sz="quarter" idx="5"/>
          </p:nvPr>
        </p:nvSpPr>
        <p:spPr/>
        <p:txBody>
          <a:bodyPr/>
          <a:lstStyle/>
          <a:p>
            <a:fld id="{0FABACDF-C40D-4D45-9CBC-63701DAA2C19}" type="slidenum">
              <a:rPr lang="en-US" smtClean="0"/>
              <a:t>18</a:t>
            </a:fld>
            <a:endParaRPr lang="en-US" dirty="0"/>
          </a:p>
        </p:txBody>
      </p:sp>
    </p:spTree>
    <p:extLst>
      <p:ext uri="{BB962C8B-B14F-4D97-AF65-F5344CB8AC3E}">
        <p14:creationId xmlns:p14="http://schemas.microsoft.com/office/powerpoint/2010/main" val="404478518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1CB7B8-C582-93E0-A009-ECC369CBC33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6BBC69B-E48A-43E5-31B4-A3E1AFF38D6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BF578CD2-4C21-8127-7FAC-A98072A9A0BA}"/>
              </a:ext>
            </a:extLst>
          </p:cNvPr>
          <p:cNvSpPr>
            <a:spLocks noGrp="1"/>
          </p:cNvSpPr>
          <p:nvPr>
            <p:ph type="body" idx="1"/>
          </p:nvPr>
        </p:nvSpPr>
        <p:spPr/>
        <p:txBody>
          <a:bodyPr/>
          <a:lstStyle/>
          <a:p>
            <a:endParaRPr lang="en-US" dirty="0"/>
          </a:p>
          <a:p>
            <a:r>
              <a:rPr lang="en-US" dirty="0"/>
              <a:t>I’m curious about our audience - How are you educating your Board members on fiscal responsibilities and understanding key financial information? </a:t>
            </a:r>
          </a:p>
          <a:p>
            <a:endParaRPr lang="en-US" dirty="0"/>
          </a:p>
          <a:p>
            <a:r>
              <a:rPr lang="en-US" dirty="0"/>
              <a:t>*Doing New Board member orientation</a:t>
            </a:r>
          </a:p>
          <a:p>
            <a:r>
              <a:rPr lang="en-US" dirty="0"/>
              <a:t>*Financial training for your Board</a:t>
            </a:r>
          </a:p>
          <a:p>
            <a:r>
              <a:rPr lang="en-US" dirty="0"/>
              <a:t>*Providing cheat sheets</a:t>
            </a:r>
          </a:p>
          <a:p>
            <a:r>
              <a:rPr lang="en-US" dirty="0"/>
              <a:t>*Reviewing your P&amp;P</a:t>
            </a:r>
          </a:p>
          <a:p>
            <a:r>
              <a:rPr lang="en-US" dirty="0"/>
              <a:t>*Some of or all of the above</a:t>
            </a:r>
          </a:p>
          <a:p>
            <a:r>
              <a:rPr lang="en-US" dirty="0"/>
              <a:t>*None of the above</a:t>
            </a:r>
          </a:p>
          <a:p>
            <a:endParaRPr lang="en-US" dirty="0"/>
          </a:p>
          <a:p>
            <a:endParaRPr lang="en-US" dirty="0"/>
          </a:p>
        </p:txBody>
      </p:sp>
      <p:sp>
        <p:nvSpPr>
          <p:cNvPr id="4" name="Slide Number Placeholder 3">
            <a:extLst>
              <a:ext uri="{FF2B5EF4-FFF2-40B4-BE49-F238E27FC236}">
                <a16:creationId xmlns:a16="http://schemas.microsoft.com/office/drawing/2014/main" id="{1E964256-8A7B-D6B8-EAB5-27AF96C4C47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460014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62C7CA-330F-E02E-3183-5DF2967C4B3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4B2E798-52EF-AED1-30FD-86388D66BC1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21BF4-37C8-31A2-347F-E8D3FEA9F45B}"/>
              </a:ext>
            </a:extLst>
          </p:cNvPr>
          <p:cNvSpPr>
            <a:spLocks noGrp="1"/>
          </p:cNvSpPr>
          <p:nvPr>
            <p:ph type="body" idx="1"/>
          </p:nvPr>
        </p:nvSpPr>
        <p:spPr/>
        <p:txBody>
          <a:bodyPr/>
          <a:lstStyle/>
          <a:p>
            <a:pPr defTabSz="966589">
              <a:defRPr/>
            </a:pPr>
            <a:r>
              <a:rPr lang="en-US" b="0" i="0" dirty="0"/>
              <a:t>We’ve talked about educating the Board. Next, we are going to dive into how to tell the story.  Through education and experience, board members will become more comfortable with interpreting financial statements. However, it is our role as finance professionals to meet Board members where they are. We have to ensure we communicate the most important financial information that is useful for the board to understand the financial picture and make effective decisions.</a:t>
            </a:r>
          </a:p>
          <a:p>
            <a:pPr defTabSz="966589">
              <a:defRPr/>
            </a:pPr>
            <a:endParaRPr lang="en-US" b="0" i="0" dirty="0"/>
          </a:p>
          <a:p>
            <a:pPr defTabSz="966589">
              <a:defRPr/>
            </a:pPr>
            <a:r>
              <a:rPr lang="en-US" b="0" i="0" dirty="0"/>
              <a:t>Sometimes accountants close the books, create the reports, and then feel like their job is done. Most often it’s due to a lack of time at the end of the month, we are rushing to get all the numbers in the system, reconciled and the reports completed, then the analysis, interpretation, and story telling portion can get forgotten. In order to empower the organizations management, leadership, and board to effectively run the organization, it is imperative that the finance team analyzes the numbers, pulls out the key information and then delivers the financial story to the Board along with the reports. </a:t>
            </a:r>
            <a:br>
              <a:rPr lang="en-US" b="0" i="0" dirty="0"/>
            </a:br>
            <a:br>
              <a:rPr lang="en-US" b="0" i="0" dirty="0"/>
            </a:br>
            <a:r>
              <a:rPr lang="en-US" b="0" i="0" dirty="0"/>
              <a:t>And especially in the age of AI and automation, finance teams roles need to focus on streamlining the bookkeeping and reporting, so that you can spend more time analyzing and interpreting the story behind the numbers.</a:t>
            </a:r>
          </a:p>
          <a:p>
            <a:pPr defTabSz="966589">
              <a:defRPr/>
            </a:pPr>
            <a:endParaRPr lang="en-US" dirty="0"/>
          </a:p>
        </p:txBody>
      </p:sp>
      <p:sp>
        <p:nvSpPr>
          <p:cNvPr id="4" name="Slide Number Placeholder 3">
            <a:extLst>
              <a:ext uri="{FF2B5EF4-FFF2-40B4-BE49-F238E27FC236}">
                <a16:creationId xmlns:a16="http://schemas.microsoft.com/office/drawing/2014/main" id="{842B263B-D7D5-D492-16B7-4BF96267EA1D}"/>
              </a:ext>
            </a:extLst>
          </p:cNvPr>
          <p:cNvSpPr>
            <a:spLocks noGrp="1"/>
          </p:cNvSpPr>
          <p:nvPr>
            <p:ph type="sldNum" sz="quarter" idx="5"/>
          </p:nvPr>
        </p:nvSpPr>
        <p:spPr/>
        <p:txBody>
          <a:bodyPr/>
          <a:lstStyle/>
          <a:p>
            <a:fld id="{641443C9-BA3C-5D48-8C9B-2A919DFE30A3}" type="slidenum">
              <a:rPr lang="en-US" smtClean="0"/>
              <a:t>20</a:t>
            </a:fld>
            <a:endParaRPr lang="en-US" dirty="0"/>
          </a:p>
        </p:txBody>
      </p:sp>
    </p:spTree>
    <p:extLst>
      <p:ext uri="{BB962C8B-B14F-4D97-AF65-F5344CB8AC3E}">
        <p14:creationId xmlns:p14="http://schemas.microsoft.com/office/powerpoint/2010/main" val="5401119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a:buSzPct val="25000"/>
            </a:pPr>
            <a:r>
              <a:rPr lang="en" sz="1400" dirty="0">
                <a:solidFill>
                  <a:schemeClr val="dk1"/>
                </a:solidFill>
                <a:latin typeface="Calibri"/>
                <a:ea typeface="Calibri"/>
                <a:cs typeface="Calibri"/>
                <a:sym typeface="Calibri"/>
              </a:rPr>
              <a:t>Accountants specialize in reading the numbers, like a doctor can read and interpret a medical test result or a mechanic can understand </a:t>
            </a:r>
            <a:r>
              <a:rPr lang="en-US" sz="1400" dirty="0">
                <a:solidFill>
                  <a:schemeClr val="dk1"/>
                </a:solidFill>
                <a:latin typeface="Calibri"/>
                <a:ea typeface="Calibri"/>
                <a:cs typeface="Calibri"/>
                <a:sym typeface="Calibri"/>
              </a:rPr>
              <a:t>what’s going on under the hood of a car</a:t>
            </a:r>
            <a:r>
              <a:rPr lang="en" sz="1400" dirty="0">
                <a:solidFill>
                  <a:schemeClr val="dk1"/>
                </a:solidFill>
                <a:latin typeface="Calibri"/>
                <a:ea typeface="Calibri"/>
                <a:cs typeface="Calibri"/>
                <a:sym typeface="Calibri"/>
              </a:rPr>
              <a:t>. </a:t>
            </a:r>
            <a:r>
              <a:rPr lang="en-US" sz="1400" dirty="0">
                <a:solidFill>
                  <a:schemeClr val="dk1"/>
                </a:solidFill>
                <a:latin typeface="Calibri"/>
                <a:ea typeface="Calibri"/>
                <a:cs typeface="Calibri"/>
                <a:sym typeface="Calibri"/>
              </a:rPr>
              <a:t>I</a:t>
            </a:r>
            <a:r>
              <a:rPr lang="en" sz="1400" dirty="0">
                <a:solidFill>
                  <a:schemeClr val="dk1"/>
                </a:solidFill>
                <a:latin typeface="Calibri"/>
                <a:ea typeface="Calibri"/>
                <a:cs typeface="Calibri"/>
                <a:sym typeface="Calibri"/>
              </a:rPr>
              <a:t> know that I do not know what is wrong with my car when the engine light goes on. I need a mechanic to run a diagnostic, interpret the code, and then tell me what needs to be done. Likewise, when your doctor reads you a test result, they don’t just read the lab report word for word, they give you interpretation. They tell you what you need to know – what’s important. What is actionable.</a:t>
            </a:r>
          </a:p>
          <a:p>
            <a:pPr>
              <a:buSzPct val="25000"/>
            </a:pPr>
            <a:endParaRPr lang="en" sz="1400" dirty="0">
              <a:solidFill>
                <a:schemeClr val="dk1"/>
              </a:solidFill>
              <a:latin typeface="Calibri"/>
              <a:ea typeface="Calibri"/>
              <a:cs typeface="Calibri"/>
              <a:sym typeface="Calibri"/>
            </a:endParaRPr>
          </a:p>
          <a:p>
            <a:pPr>
              <a:buSzPct val="25000"/>
            </a:pPr>
            <a:r>
              <a:rPr lang="en" sz="1400" dirty="0">
                <a:solidFill>
                  <a:schemeClr val="dk1"/>
                </a:solidFill>
                <a:latin typeface="Calibri"/>
                <a:ea typeface="Calibri"/>
                <a:cs typeface="Calibri"/>
                <a:sym typeface="Calibri"/>
              </a:rPr>
              <a:t>This is exactly what the Board and the organizations management need from the finance department.</a:t>
            </a:r>
          </a:p>
          <a:p>
            <a:pPr>
              <a:buSzPct val="25000"/>
            </a:pPr>
            <a:endParaRPr lang="en" sz="1400" dirty="0">
              <a:solidFill>
                <a:srgbClr val="000000"/>
              </a:solidFill>
              <a:ea typeface="Arial"/>
              <a:cs typeface="Arial"/>
              <a:sym typeface="Arial"/>
            </a:endParaRPr>
          </a:p>
          <a:p>
            <a:pPr defTabSz="977222">
              <a:buSzPct val="25000"/>
              <a:defRPr/>
            </a:pPr>
            <a:r>
              <a:rPr lang="en" sz="1400" dirty="0">
                <a:solidFill>
                  <a:srgbClr val="000000"/>
                </a:solidFill>
                <a:ea typeface="Arial"/>
                <a:cs typeface="Arial"/>
                <a:sym typeface="Arial"/>
              </a:rPr>
              <a:t>To a non-accountant the story in the financials may be difficult or impossible to interpret.  </a:t>
            </a:r>
          </a:p>
          <a:p>
            <a:pPr defTabSz="977222">
              <a:buSzPct val="25000"/>
              <a:defRPr/>
            </a:pPr>
            <a:endParaRPr lang="en" sz="1400" dirty="0">
              <a:solidFill>
                <a:srgbClr val="000000"/>
              </a:solidFill>
              <a:ea typeface="Arial"/>
              <a:cs typeface="Arial"/>
              <a:sym typeface="Arial"/>
            </a:endParaRPr>
          </a:p>
          <a:p>
            <a:pPr defTabSz="977222">
              <a:buSzPct val="25000"/>
              <a:defRPr/>
            </a:pPr>
            <a:r>
              <a:rPr lang="en" sz="1400" dirty="0">
                <a:solidFill>
                  <a:srgbClr val="000000"/>
                </a:solidFill>
                <a:ea typeface="Arial"/>
                <a:cs typeface="Arial"/>
                <a:sym typeface="Arial"/>
              </a:rPr>
              <a:t>It’s the finance team’s job to tell the organization’s story in such a way that the user, whatever </a:t>
            </a:r>
            <a:r>
              <a:rPr lang="en-US" sz="1400" dirty="0">
                <a:solidFill>
                  <a:srgbClr val="000000"/>
                </a:solidFill>
                <a:ea typeface="Arial"/>
                <a:cs typeface="Arial"/>
                <a:sym typeface="Arial"/>
              </a:rPr>
              <a:t>their</a:t>
            </a:r>
            <a:r>
              <a:rPr lang="en" sz="1400" dirty="0">
                <a:solidFill>
                  <a:srgbClr val="000000"/>
                </a:solidFill>
                <a:ea typeface="Arial"/>
                <a:cs typeface="Arial"/>
                <a:sym typeface="Arial"/>
              </a:rPr>
              <a:t> background, will get it. </a:t>
            </a:r>
            <a:r>
              <a:rPr lang="en" sz="1400" dirty="0">
                <a:solidFill>
                  <a:schemeClr val="dk1"/>
                </a:solidFill>
                <a:latin typeface="Calibri"/>
                <a:ea typeface="Calibri"/>
                <a:cs typeface="Calibri"/>
                <a:sym typeface="Calibri"/>
              </a:rPr>
              <a:t>Think about how a newpaper reporter tells a story. They use headlines, pictures, and graphs. They pull the reader in, grab their attention, and get their message across. </a:t>
            </a:r>
          </a:p>
          <a:p>
            <a:endParaRPr lang="en-US" dirty="0"/>
          </a:p>
        </p:txBody>
      </p:sp>
      <p:sp>
        <p:nvSpPr>
          <p:cNvPr id="4" name="Slide Number Placeholder 3"/>
          <p:cNvSpPr>
            <a:spLocks noGrp="1"/>
          </p:cNvSpPr>
          <p:nvPr>
            <p:ph type="sldNum" sz="quarter" idx="5"/>
          </p:nvPr>
        </p:nvSpPr>
        <p:spPr/>
        <p:txBody>
          <a:bodyPr/>
          <a:lstStyle/>
          <a:p>
            <a:fld id="{641443C9-BA3C-5D48-8C9B-2A919DFE30A3}" type="slidenum">
              <a:rPr lang="en-US" smtClean="0"/>
              <a:t>21</a:t>
            </a:fld>
            <a:endParaRPr lang="en-US" dirty="0"/>
          </a:p>
        </p:txBody>
      </p:sp>
    </p:spTree>
    <p:extLst>
      <p:ext uri="{BB962C8B-B14F-4D97-AF65-F5344CB8AC3E}">
        <p14:creationId xmlns:p14="http://schemas.microsoft.com/office/powerpoint/2010/main" val="27225328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i="0" dirty="0"/>
              <a:t>Before we get into today’s session, I’d love to introduce Your Part-Time Controller (YPTC for short) and what we do. </a:t>
            </a:r>
          </a:p>
          <a:p>
            <a:endParaRPr lang="en-US" dirty="0"/>
          </a:p>
          <a:p>
            <a:pPr defTabSz="966612">
              <a:defRPr/>
            </a:pPr>
            <a:r>
              <a:rPr lang="en-US" dirty="0"/>
              <a:t>YPTC is a professional services firm that specializes in nonprofit financial management with more than 30 years of nonprofit expertise.</a:t>
            </a:r>
            <a:endParaRPr lang="en-US" dirty="0">
              <a:cs typeface="Calibri" panose="020F0502020204030204"/>
            </a:endParaRPr>
          </a:p>
          <a:p>
            <a:pPr defTabSz="978377">
              <a:lnSpc>
                <a:spcPct val="90000"/>
              </a:lnSpc>
              <a:spcBef>
                <a:spcPts val="1077"/>
              </a:spcBef>
              <a:spcAft>
                <a:spcPts val="646"/>
              </a:spcAft>
              <a:defRPr/>
            </a:pPr>
            <a:endParaRPr lang="en-US" dirty="0"/>
          </a:p>
          <a:p>
            <a:pPr defTabSz="978377">
              <a:lnSpc>
                <a:spcPct val="90000"/>
              </a:lnSpc>
              <a:spcBef>
                <a:spcPts val="1077"/>
              </a:spcBef>
              <a:spcAft>
                <a:spcPts val="646"/>
              </a:spcAft>
              <a:defRPr/>
            </a:pPr>
            <a:r>
              <a:rPr lang="en-US" dirty="0"/>
              <a:t>Our services include accounting, financial reporting, data visualization, and implementing best practices to name just a few.</a:t>
            </a:r>
          </a:p>
          <a:p>
            <a:pPr defTabSz="978377">
              <a:lnSpc>
                <a:spcPct val="90000"/>
              </a:lnSpc>
              <a:spcBef>
                <a:spcPts val="1077"/>
              </a:spcBef>
              <a:spcAft>
                <a:spcPts val="646"/>
              </a:spcAf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support over 2K nonprofit clients nationwide, of which nearly 200 are foundations – that includes community foundations, private family and independent foundations, university foundations, intermediaries, </a:t>
            </a:r>
            <a:r>
              <a:rPr lang="en-US" dirty="0" err="1"/>
              <a:t>etc</a:t>
            </a:r>
            <a:r>
              <a:rPr lang="en-US" dirty="0"/>
              <a:t>, </a:t>
            </a:r>
            <a:r>
              <a:rPr lang="en-US" dirty="0" err="1"/>
              <a:t>etc</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F510B25F-E4B1-EB42-8222-49E280E77AC0}" type="slidenum">
              <a:rPr lang="en-US" smtClean="0"/>
              <a:t>4</a:t>
            </a:fld>
            <a:endParaRPr lang="en-US" dirty="0"/>
          </a:p>
        </p:txBody>
      </p:sp>
    </p:spTree>
    <p:extLst>
      <p:ext uri="{BB962C8B-B14F-4D97-AF65-F5344CB8AC3E}">
        <p14:creationId xmlns:p14="http://schemas.microsoft.com/office/powerpoint/2010/main" val="1506481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So how does the finance team do that? </a:t>
            </a:r>
          </a:p>
          <a:p>
            <a:endParaRPr lang="en-US" dirty="0"/>
          </a:p>
          <a:p>
            <a:r>
              <a:rPr lang="en-US" dirty="0"/>
              <a:t>We start with determining what we can measure.  That might be data in the accounting system or another system (grants management system for example). It might mean looking back a few more years than we normally do to look at long-term data trends.</a:t>
            </a:r>
          </a:p>
          <a:p>
            <a:endParaRPr lang="en-US" dirty="0"/>
          </a:p>
          <a:p>
            <a:r>
              <a:rPr lang="en-US" dirty="0"/>
              <a:t>We also should be asking – How do we best evaluate performance? What’s our target? Are we comparing against a budget or a past year? Are we comparing our cash balance to a target number or do we have other programmatic targets? This is a great conversation to have with the board during annual budgeting season or even during a 5 year strategic planning session. What are the goals of the organization and what financial measures can be tracked along the way to evaluate how the organization is progressing toward its goals.</a:t>
            </a:r>
          </a:p>
          <a:p>
            <a:endParaRPr lang="en-US" dirty="0"/>
          </a:p>
          <a:p>
            <a:pPr defTabSz="966589">
              <a:defRPr/>
            </a:pPr>
            <a:r>
              <a:rPr lang="en-US" dirty="0">
                <a:solidFill>
                  <a:schemeClr val="accent1"/>
                </a:solidFill>
              </a:rPr>
              <a:t>Then, What’s important to the audience (in our case, the Board) and what are we (the Finance Director/team) trying to make sure the board sees?</a:t>
            </a:r>
          </a:p>
          <a:p>
            <a:pPr defTabSz="966589">
              <a:defRPr/>
            </a:pPr>
            <a:endParaRPr lang="en-US" dirty="0">
              <a:solidFill>
                <a:schemeClr val="accent1"/>
              </a:solidFill>
            </a:endParaRPr>
          </a:p>
          <a:p>
            <a:pPr defTabSz="966589">
              <a:defRPr/>
            </a:pPr>
            <a:r>
              <a:rPr lang="en-US" dirty="0">
                <a:solidFill>
                  <a:schemeClr val="accent1"/>
                </a:solidFill>
              </a:rPr>
              <a:t>And, lastly, How do we draw attention to the right questions  and start a </a:t>
            </a:r>
            <a:r>
              <a:rPr lang="en-US" b="1" dirty="0">
                <a:solidFill>
                  <a:schemeClr val="accent1"/>
                </a:solidFill>
              </a:rPr>
              <a:t>conversation</a:t>
            </a:r>
            <a:r>
              <a:rPr lang="en-US" dirty="0">
                <a:solidFill>
                  <a:schemeClr val="accent1"/>
                </a:solidFill>
              </a:rPr>
              <a:t> with the Board? I’ll say this a few times during the session. The goal of the board meeting should be to ensure the board  members know the issues at hand quickly, so they can have productive conversation and discussion about action items and next steps.</a:t>
            </a:r>
            <a:endParaRPr lang="en-US" b="1" dirty="0">
              <a:solidFill>
                <a:schemeClr val="accent1"/>
              </a:solidFill>
            </a:endParaRPr>
          </a:p>
          <a:p>
            <a:pPr defTabSz="966589">
              <a:defRPr/>
            </a:pPr>
            <a:endParaRPr lang="en-US" dirty="0">
              <a:solidFill>
                <a:schemeClr val="accent1"/>
              </a:solidFill>
            </a:endParaRPr>
          </a:p>
          <a:p>
            <a:pPr defTabSz="966589">
              <a:defRPr/>
            </a:pPr>
            <a:r>
              <a:rPr lang="en-US" dirty="0">
                <a:solidFill>
                  <a:schemeClr val="accent1"/>
                </a:solidFill>
              </a:rPr>
              <a:t>Based on all of this, you might be thinking, well that would mean I have to prepare a different package for each board meeting if I have a different story I’m trying to tell one month vs. the next. And YOU’RE RIGHT! You might not be preparing the exact same package at every board meeting. Parts of it might vary depending on what story you want OR need to tell. Far too often, the finance team gets stuck in a rut using the same package to present the financial information. But the information doesn’t stay the same, so a static package doesn’t draw your attention to anything specific. Don’t get me wrong, we’re not saying consistency is a bad thing, it just shouldn’t be the ONLY thing the board sees each meeting.</a:t>
            </a:r>
            <a:endParaRPr lang="en-US" dirty="0"/>
          </a:p>
          <a:p>
            <a:endParaRPr lang="en-US" dirty="0"/>
          </a:p>
        </p:txBody>
      </p:sp>
      <p:sp>
        <p:nvSpPr>
          <p:cNvPr id="4" name="Slide Number Placeholder 3"/>
          <p:cNvSpPr>
            <a:spLocks noGrp="1"/>
          </p:cNvSpPr>
          <p:nvPr>
            <p:ph type="sldNum" sz="quarter" idx="5"/>
          </p:nvPr>
        </p:nvSpPr>
        <p:spPr/>
        <p:txBody>
          <a:bodyPr/>
          <a:lstStyle/>
          <a:p>
            <a:fld id="{641443C9-BA3C-5D48-8C9B-2A919DFE30A3}" type="slidenum">
              <a:rPr lang="en-US" smtClean="0"/>
              <a:t>22</a:t>
            </a:fld>
            <a:endParaRPr lang="en-US" dirty="0"/>
          </a:p>
        </p:txBody>
      </p:sp>
    </p:spTree>
    <p:extLst>
      <p:ext uri="{BB962C8B-B14F-4D97-AF65-F5344CB8AC3E}">
        <p14:creationId xmlns:p14="http://schemas.microsoft.com/office/powerpoint/2010/main" val="13925670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I am going to take a quick detour to talk about catering reporting to your audience. As I said a few minutes ago, financial packages are not one-size-fits-all for every organization, not for every time period and they are likely not one-size-fits-all for everyone </a:t>
            </a:r>
            <a:r>
              <a:rPr lang="en-US" b="1" dirty="0"/>
              <a:t>within</a:t>
            </a:r>
            <a:r>
              <a:rPr lang="en-US" dirty="0"/>
              <a:t> the organization.</a:t>
            </a:r>
            <a:endParaRPr lang="en-US" dirty="0">
              <a:ea typeface="Calibri"/>
              <a:cs typeface="Calibri"/>
            </a:endParaRPr>
          </a:p>
          <a:p>
            <a:endParaRPr lang="en-US" dirty="0"/>
          </a:p>
          <a:p>
            <a:r>
              <a:rPr lang="en-US" dirty="0"/>
              <a:t>Today, we are focused on presenting to the </a:t>
            </a:r>
            <a:r>
              <a:rPr lang="en-US" b="1" dirty="0"/>
              <a:t>Board</a:t>
            </a:r>
            <a:r>
              <a:rPr lang="en-US" dirty="0"/>
              <a:t>, but your finance team might be presenting to each of these stakeholders and they may choose a different presentation style when presenting to each of these audiences. More detail WILL be required when you are presenting financial information to </a:t>
            </a:r>
            <a:r>
              <a:rPr lang="en-US" b="1" dirty="0"/>
              <a:t>Click</a:t>
            </a:r>
            <a:r>
              <a:rPr lang="en-US" dirty="0"/>
              <a:t> department heads, </a:t>
            </a:r>
            <a:r>
              <a:rPr lang="en-US" b="1" dirty="0"/>
              <a:t>Click</a:t>
            </a:r>
            <a:r>
              <a:rPr lang="en-US" dirty="0"/>
              <a:t> the ED, or </a:t>
            </a:r>
            <a:r>
              <a:rPr lang="en-US" b="1" dirty="0"/>
              <a:t>Click</a:t>
            </a:r>
            <a:r>
              <a:rPr lang="en-US" dirty="0"/>
              <a:t> even the Finance Committee.  </a:t>
            </a:r>
            <a:endParaRPr lang="en-US" dirty="0">
              <a:ea typeface="Calibri"/>
              <a:cs typeface="Calibri"/>
            </a:endParaRPr>
          </a:p>
          <a:p>
            <a:endParaRPr lang="en-US" dirty="0"/>
          </a:p>
          <a:p>
            <a:r>
              <a:rPr lang="en-US" dirty="0"/>
              <a:t>But what should be considered when choosing a presentation style for your BOARD? </a:t>
            </a:r>
            <a:r>
              <a:rPr lang="en-US" b="1" dirty="0"/>
              <a:t>Click</a:t>
            </a:r>
            <a:r>
              <a:rPr lang="en-US" dirty="0"/>
              <a:t> </a:t>
            </a:r>
            <a:r>
              <a:rPr lang="en-US" b="1" dirty="0"/>
              <a:t>Click</a:t>
            </a:r>
            <a:endParaRPr lang="en-US" b="1" dirty="0">
              <a:ea typeface="Calibri"/>
              <a:cs typeface="Calibri"/>
            </a:endParaRPr>
          </a:p>
          <a:p>
            <a:pPr marL="171450" indent="-171450">
              <a:buFont typeface="Calibri"/>
              <a:buChar char="-"/>
            </a:pPr>
            <a:r>
              <a:rPr lang="en-US" dirty="0">
                <a:ea typeface="Calibri"/>
                <a:cs typeface="Calibri"/>
              </a:rPr>
              <a:t>Think Summarized</a:t>
            </a:r>
          </a:p>
          <a:p>
            <a:pPr marL="171450" indent="-171450">
              <a:buFont typeface="Calibri"/>
              <a:buChar char="-"/>
            </a:pPr>
            <a:r>
              <a:rPr lang="en-US" dirty="0">
                <a:ea typeface="Calibri"/>
                <a:cs typeface="Calibri"/>
              </a:rPr>
              <a:t>Big Picture focused</a:t>
            </a:r>
          </a:p>
          <a:p>
            <a:pPr marL="171450" indent="-171450">
              <a:buFont typeface="Calibri"/>
              <a:buChar char="-"/>
            </a:pPr>
            <a:r>
              <a:rPr lang="en-US" dirty="0">
                <a:ea typeface="Calibri"/>
                <a:cs typeface="Calibri"/>
              </a:rPr>
              <a:t>Include context and narrative explanations</a:t>
            </a:r>
          </a:p>
          <a:p>
            <a:endParaRPr lang="en-US" dirty="0">
              <a:ea typeface="Calibri"/>
              <a:cs typeface="Calibri"/>
            </a:endParaRPr>
          </a:p>
          <a:p>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670668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Again, our goal is that the Board is spending less time trying to figure out the message and more time discussing the key issues found in the financials. We want an engaged board who knows that valuable discussions happen at the board meetings, so they shouldn’t miss a meeting. So let’s serve up their data in a way that makes that message quickly apparent. </a:t>
            </a:r>
          </a:p>
          <a:p>
            <a:endParaRPr lang="en-US" dirty="0"/>
          </a:p>
          <a:p>
            <a:r>
              <a:rPr lang="en-US" dirty="0"/>
              <a:t>Here are some ideas and we will look at examples soon. </a:t>
            </a:r>
          </a:p>
          <a:p>
            <a:endParaRPr lang="en-US" dirty="0"/>
          </a:p>
          <a:p>
            <a:pPr marL="241647" indent="-241647">
              <a:buAutoNum type="arabicParenR"/>
            </a:pPr>
            <a:r>
              <a:rPr lang="en-US" dirty="0"/>
              <a:t>Condensed financial statements. Summarize the categories you present to the Board to what’s important. Keep it simple. Less is more! Consider using things like highlights, boldface and underlines to direct the reader but don’t go overboard with color. </a:t>
            </a:r>
          </a:p>
          <a:p>
            <a:pPr marL="241647" indent="-241647">
              <a:buAutoNum type="arabicParenR"/>
            </a:pPr>
            <a:endParaRPr lang="en-US" dirty="0"/>
          </a:p>
          <a:p>
            <a:pPr marL="241647" indent="-241647" defTabSz="966589">
              <a:buFontTx/>
              <a:buAutoNum type="arabicParenR"/>
              <a:defRPr/>
            </a:pPr>
            <a:r>
              <a:rPr lang="en-US" dirty="0"/>
              <a:t>One page memo. Anticipate questions and address them proactively</a:t>
            </a:r>
            <a:r>
              <a:rPr lang="en-US" i="1" dirty="0"/>
              <a:t>. For example, if one department has revenue that is significantly below budget, let the Board know why that happened.</a:t>
            </a:r>
            <a:r>
              <a:rPr lang="en-US" dirty="0"/>
              <a:t> Start with your headline or elevator pitch. Make it clear…don’t use a lot of jargon. Write in a way that a non-accountant will understand. </a:t>
            </a:r>
          </a:p>
          <a:p>
            <a:pPr marL="241647" indent="-241647">
              <a:buAutoNum type="arabicParenR"/>
            </a:pPr>
            <a:endParaRPr lang="en-US" dirty="0"/>
          </a:p>
          <a:p>
            <a:r>
              <a:rPr lang="en-US" dirty="0"/>
              <a:t>3) Static visualization is another method you could use. AKA a graph. Again, keep it simple so the message speaks for itself. But add a little narrative or a headline to focus the readers’ attention. </a:t>
            </a:r>
          </a:p>
          <a:p>
            <a:endParaRPr lang="en-US" dirty="0"/>
          </a:p>
          <a:p>
            <a:r>
              <a:rPr lang="en-US" dirty="0"/>
              <a:t> 4) Dynamic Visualization are useful when your audience would appreciate interactivity. This can also be a way to combine data from various </a:t>
            </a:r>
            <a:r>
              <a:rPr lang="en-US" dirty="0" err="1"/>
              <a:t>softwares</a:t>
            </a:r>
            <a:r>
              <a:rPr lang="en-US" dirty="0"/>
              <a:t> like the accounting system, a donor database, and a grants management system into one interactive dashboard. (Assuming you don’t already have an integrated system!)</a:t>
            </a:r>
          </a:p>
          <a:p>
            <a:endParaRPr lang="en-US" dirty="0"/>
          </a:p>
          <a:p>
            <a:endParaRPr lang="en-US" dirty="0"/>
          </a:p>
        </p:txBody>
      </p:sp>
      <p:sp>
        <p:nvSpPr>
          <p:cNvPr id="4" name="Slide Number Placeholder 3"/>
          <p:cNvSpPr>
            <a:spLocks noGrp="1"/>
          </p:cNvSpPr>
          <p:nvPr>
            <p:ph type="sldNum" sz="quarter" idx="5"/>
          </p:nvPr>
        </p:nvSpPr>
        <p:spPr/>
        <p:txBody>
          <a:bodyPr/>
          <a:lstStyle/>
          <a:p>
            <a:fld id="{641443C9-BA3C-5D48-8C9B-2A919DFE30A3}" type="slidenum">
              <a:rPr lang="en-US" smtClean="0"/>
              <a:t>24</a:t>
            </a:fld>
            <a:endParaRPr lang="en-US" dirty="0"/>
          </a:p>
        </p:txBody>
      </p:sp>
    </p:spTree>
    <p:extLst>
      <p:ext uri="{BB962C8B-B14F-4D97-AF65-F5344CB8AC3E}">
        <p14:creationId xmlns:p14="http://schemas.microsoft.com/office/powerpoint/2010/main" val="10234839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94C9E-FE69-3843-DAE9-B349A0852B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F6D3015-2247-B017-9789-9AC4D5F3FF9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B35D82E-BB7D-2428-A161-95642706213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Whatever method you choose for your audience, the financial information should still be clearly conveyed. A way to do this is through KPIs (or Key Performance Indicators). Boards need clear metrics to make informed decisions. Let’s cover a few of what these could be. Some of these might resonate more with our community foundation folks than the private foundations, but I’ll have more KPIs on the next slide that are more foundation focused.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Liquidity ratio and operating reserves show financial stability.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Program efficiency tells you how much is going toward mission delivery.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Revenue diversity reduces risk, while fundraising ROI measures cost-effectiveness.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Don’t overlook board engagement, attendance and participation matter.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i="0" kern="1200" dirty="0">
                <a:solidFill>
                  <a:schemeClr val="tx1"/>
                </a:solidFill>
                <a:effectLst/>
                <a:latin typeface="+mn-lt"/>
                <a:ea typeface="+mn-ea"/>
                <a:cs typeface="+mn-cs"/>
              </a:rPr>
              <a:t>Finally, scenario planning metrics help boards prepare for unexpected changes. For more on scenario planning, check out our webinar “Scenario Planning for Nonprofits” on our Website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These KPIs provide a dashboard for governance and strategic oversight.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a:extLst>
              <a:ext uri="{FF2B5EF4-FFF2-40B4-BE49-F238E27FC236}">
                <a16:creationId xmlns:a16="http://schemas.microsoft.com/office/drawing/2014/main" id="{A8402AFF-D499-9AB4-3BFB-F08945022DD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043583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09550" y="614363"/>
            <a:ext cx="6683375" cy="3759200"/>
          </a:xfrm>
        </p:spPr>
        <p:txBody>
          <a:bodyPr/>
          <a:lstStyle/>
          <a:p>
            <a:endParaRPr lang="en-US" dirty="0"/>
          </a:p>
        </p:txBody>
      </p:sp>
      <p:sp>
        <p:nvSpPr>
          <p:cNvPr id="3" name="Notes Placeholder 2"/>
          <p:cNvSpPr>
            <a:spLocks noGrp="1"/>
          </p:cNvSpPr>
          <p:nvPr>
            <p:ph type="body" idx="1"/>
          </p:nvPr>
        </p:nvSpPr>
        <p:spPr/>
        <p:txBody>
          <a:bodyPr/>
          <a:lstStyle/>
          <a:p>
            <a:r>
              <a:rPr lang="en-US" dirty="0"/>
              <a:t>Here are some foundation specific KPIs to consider. Now, we don't want to use every single one. That could be an overwhelming amount of information. You could choose what resonates </a:t>
            </a:r>
            <a:r>
              <a:rPr lang="en-US"/>
              <a:t>with your foundation and helps to tell your story. </a:t>
            </a:r>
            <a:endParaRPr lang="en-US" dirty="0">
              <a:ea typeface="Calibri"/>
              <a:cs typeface="Calibri"/>
            </a:endParaRPr>
          </a:p>
          <a:p>
            <a:endParaRPr lang="en-US" baseline="0" dirty="0">
              <a:ea typeface="Calibri"/>
              <a:cs typeface="Calibri"/>
            </a:endParaRPr>
          </a:p>
          <a:p>
            <a:r>
              <a:rPr lang="en-US" dirty="0">
                <a:ea typeface="Calibri"/>
                <a:cs typeface="Calibri"/>
              </a:rPr>
              <a:t>For example, if you are interested in invested more into your community – you may look at spending rate vs long-term return to analyze if you've been perhaps very conservat</a:t>
            </a:r>
            <a:r>
              <a:rPr lang="en-US">
                <a:ea typeface="Calibri"/>
                <a:cs typeface="Calibri"/>
              </a:rPr>
              <a:t>ive in setting your spending rate. You may also be interested in seeing grants awards by strategy area.</a:t>
            </a:r>
            <a:endParaRPr lang="en-US" dirty="0">
              <a:ea typeface="Calibri"/>
              <a:cs typeface="Calibri"/>
            </a:endParaRPr>
          </a:p>
          <a:p>
            <a:endParaRPr lang="en-US" dirty="0">
              <a:ea typeface="Calibri"/>
              <a:cs typeface="Calibri"/>
            </a:endParaRPr>
          </a:p>
          <a:p>
            <a:r>
              <a:rPr lang="en-US" dirty="0">
                <a:ea typeface="Calibri"/>
                <a:cs typeface="Calibri"/>
              </a:rPr>
              <a:t>Another foundation that makes a lot of multi-year gifts and conditional gifts may be more focused on seeing those commitments by year and also keeping an eye on Investments by their liquidity – for example, what will be available next year and the following year and how much have we already </a:t>
            </a:r>
            <a:r>
              <a:rPr lang="en-US" err="1">
                <a:ea typeface="Calibri"/>
                <a:cs typeface="Calibri"/>
              </a:rPr>
              <a:t>commited</a:t>
            </a:r>
            <a:r>
              <a:rPr lang="en-US">
                <a:ea typeface="Calibri"/>
                <a:cs typeface="Calibri"/>
              </a:rPr>
              <a:t> for those years. </a:t>
            </a:r>
            <a:endParaRPr lang="en-US" dirty="0">
              <a:ea typeface="Calibri"/>
              <a:cs typeface="Calibri"/>
            </a:endParaRPr>
          </a:p>
          <a:p>
            <a:endParaRPr lang="en-US" dirty="0"/>
          </a:p>
          <a:p>
            <a:endParaRPr lang="en-US" baseline="0" dirty="0"/>
          </a:p>
          <a:p>
            <a:endParaRPr lang="en-US" baseline="0" dirty="0"/>
          </a:p>
          <a:p>
            <a:endParaRPr lang="en-US" baseline="0" dirty="0"/>
          </a:p>
        </p:txBody>
      </p:sp>
      <p:sp>
        <p:nvSpPr>
          <p:cNvPr id="4" name="Date Placeholder 3"/>
          <p:cNvSpPr>
            <a:spLocks noGrp="1"/>
          </p:cNvSpPr>
          <p:nvPr>
            <p:ph type="dt"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51DE747D-4DE6-3B41-FCBD-CAD3D835A51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0A83983-59A7-B345-BA4E-4B2E52EB4E8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562088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B4FC6B-E2D3-E3F6-B219-E11C8B6418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63D25B-B496-9D0F-5947-559673CD2254}"/>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E9618F7-2B16-3533-E5D3-AF185189A816}"/>
              </a:ext>
            </a:extLst>
          </p:cNvPr>
          <p:cNvSpPr>
            <a:spLocks noGrp="1"/>
          </p:cNvSpPr>
          <p:nvPr>
            <p:ph type="body" idx="1"/>
          </p:nvPr>
        </p:nvSpPr>
        <p:spPr/>
        <p:txBody>
          <a:bodyPr/>
          <a:lstStyle/>
          <a:p>
            <a:r>
              <a:rPr lang="en-US" dirty="0">
                <a:ea typeface="Calibri"/>
                <a:cs typeface="Calibri"/>
              </a:rPr>
              <a:t>That leads us to our next poll questions.</a:t>
            </a:r>
          </a:p>
          <a:p>
            <a:endParaRPr lang="en-US" dirty="0">
              <a:ea typeface="Calibri"/>
              <a:cs typeface="Calibri"/>
            </a:endParaRPr>
          </a:p>
          <a:p>
            <a:r>
              <a:rPr lang="en-US" dirty="0">
                <a:ea typeface="Calibri"/>
                <a:cs typeface="Calibri"/>
              </a:rPr>
              <a:t>Does your board regularly review mission-specific KPIs?</a:t>
            </a:r>
          </a:p>
          <a:p>
            <a:endParaRPr lang="en-US" dirty="0">
              <a:ea typeface="Calibri"/>
              <a:cs typeface="Calibri"/>
            </a:endParaRPr>
          </a:p>
          <a:p>
            <a:endParaRPr lang="en-US" dirty="0">
              <a:ea typeface="Calibri"/>
              <a:cs typeface="Calibri"/>
            </a:endParaRPr>
          </a:p>
        </p:txBody>
      </p:sp>
      <p:sp>
        <p:nvSpPr>
          <p:cNvPr id="4" name="Slide Number Placeholder 3">
            <a:extLst>
              <a:ext uri="{FF2B5EF4-FFF2-40B4-BE49-F238E27FC236}">
                <a16:creationId xmlns:a16="http://schemas.microsoft.com/office/drawing/2014/main" id="{3A141A46-12A2-D846-4272-AF377C4C3CE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26336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E9FAE6-7FA6-FB2A-17D8-79260C0A8E7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38C452-D3BE-BEB8-D3ED-A5CF1A59AD6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1CBAF2-FB46-8019-EE5A-8AD4E01A9161}"/>
              </a:ext>
            </a:extLst>
          </p:cNvPr>
          <p:cNvSpPr>
            <a:spLocks noGrp="1"/>
          </p:cNvSpPr>
          <p:nvPr>
            <p:ph type="body" idx="1"/>
          </p:nvPr>
        </p:nvSpPr>
        <p:spPr/>
        <p:txBody>
          <a:bodyPr/>
          <a:lstStyle/>
          <a:p>
            <a:pPr defTabSz="966589">
              <a:defRPr/>
            </a:pPr>
            <a:r>
              <a:rPr lang="en-US" b="0" i="0" dirty="0"/>
              <a:t>So we threw a lot of theory at you, but what might this actually look like? Let’s go through some case studies – </a:t>
            </a:r>
          </a:p>
          <a:p>
            <a:pPr defTabSz="966589">
              <a:defRPr/>
            </a:pPr>
            <a:endParaRPr lang="en-US" b="0" i="0" dirty="0"/>
          </a:p>
          <a:p>
            <a:pPr defTabSz="966589">
              <a:defRPr/>
            </a:pPr>
            <a:r>
              <a:rPr lang="en-US" b="0" i="0" dirty="0"/>
              <a:t>So imagine some real life board members that you know. The ones that don’t have a finance background. We are going to walk through some of their pain points, see what they were receiving before, and how we used some of the concepts we just went over to make the information easier for them to understand and act upon. </a:t>
            </a:r>
            <a:endParaRPr lang="en-US" dirty="0"/>
          </a:p>
        </p:txBody>
      </p:sp>
      <p:sp>
        <p:nvSpPr>
          <p:cNvPr id="4" name="Slide Number Placeholder 3">
            <a:extLst>
              <a:ext uri="{FF2B5EF4-FFF2-40B4-BE49-F238E27FC236}">
                <a16:creationId xmlns:a16="http://schemas.microsoft.com/office/drawing/2014/main" id="{1FB29842-3381-17E0-4D6F-5B991B028394}"/>
              </a:ext>
            </a:extLst>
          </p:cNvPr>
          <p:cNvSpPr>
            <a:spLocks noGrp="1"/>
          </p:cNvSpPr>
          <p:nvPr>
            <p:ph type="sldNum" sz="quarter" idx="5"/>
          </p:nvPr>
        </p:nvSpPr>
        <p:spPr/>
        <p:txBody>
          <a:bodyPr/>
          <a:lstStyle/>
          <a:p>
            <a:fld id="{641443C9-BA3C-5D48-8C9B-2A919DFE30A3}" type="slidenum">
              <a:rPr lang="en-US" smtClean="0"/>
              <a:t>28</a:t>
            </a:fld>
            <a:endParaRPr lang="en-US" dirty="0"/>
          </a:p>
        </p:txBody>
      </p:sp>
    </p:spTree>
    <p:extLst>
      <p:ext uri="{BB962C8B-B14F-4D97-AF65-F5344CB8AC3E}">
        <p14:creationId xmlns:p14="http://schemas.microsoft.com/office/powerpoint/2010/main" val="37642886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898F67-0738-C0A2-D833-D2BDA4D49A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E4BCB21-AAEA-30A3-1A4A-4E635F1F335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F802DBE-3D14-4A08-B0B0-98F117AFB451}"/>
              </a:ext>
            </a:extLst>
          </p:cNvPr>
          <p:cNvSpPr>
            <a:spLocks noGrp="1"/>
          </p:cNvSpPr>
          <p:nvPr>
            <p:ph type="body" idx="1"/>
          </p:nvPr>
        </p:nvSpPr>
        <p:spPr/>
        <p:txBody>
          <a:bodyPr/>
          <a:lstStyle/>
          <a:p>
            <a:pPr defTabSz="966589">
              <a:defRPr/>
            </a:pPr>
            <a:r>
              <a:rPr lang="en-US" b="1" i="0" dirty="0">
                <a:solidFill>
                  <a:srgbClr val="222222"/>
                </a:solidFill>
                <a:effectLst/>
                <a:latin typeface="franklin_gothic_fsbook"/>
              </a:rPr>
              <a:t>Board member </a:t>
            </a:r>
            <a:r>
              <a:rPr lang="en-US" b="0" i="0" dirty="0">
                <a:solidFill>
                  <a:srgbClr val="222222"/>
                </a:solidFill>
                <a:effectLst/>
                <a:latin typeface="franklin_gothic_fsbook"/>
              </a:rPr>
              <a:t>– My first issue is that at every board meeting, I’m given several spreadsheets with lots of TINY numbers. I keep my head down and nod along, but I really don’t know what I should be focusing on. In the end, I just trust that the finance team knows what they are doing, and I don’t ask any questions. </a:t>
            </a:r>
          </a:p>
          <a:p>
            <a:pPr defTabSz="966589">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Certainly we want to prevent someone feeling like they don’t know what is going on and aren’t asking questions. </a:t>
            </a:r>
          </a:p>
          <a:p>
            <a:pPr defTabSz="966589">
              <a:defRPr/>
            </a:pPr>
            <a:endParaRPr lang="en-US" b="0" i="0" dirty="0">
              <a:solidFill>
                <a:srgbClr val="222222"/>
              </a:solidFill>
              <a:effectLst/>
              <a:latin typeface="franklin_gothic_fsbook"/>
            </a:endParaRPr>
          </a:p>
          <a:p>
            <a:pPr defTabSz="966589">
              <a:defRPr/>
            </a:pPr>
            <a:r>
              <a:rPr lang="en-US" b="0" i="0" dirty="0">
                <a:solidFill>
                  <a:srgbClr val="222222"/>
                </a:solidFill>
                <a:effectLst/>
                <a:latin typeface="franklin_gothic_fsbook"/>
              </a:rPr>
              <a:t>So let’s see what they are talking about (next slide)</a:t>
            </a:r>
          </a:p>
          <a:p>
            <a:pPr defTabSz="966589">
              <a:defRPr/>
            </a:pPr>
            <a:endParaRPr lang="en-US" b="0" i="0" dirty="0">
              <a:solidFill>
                <a:srgbClr val="222222"/>
              </a:solidFill>
              <a:effectLst/>
              <a:latin typeface="franklin_gothic_fsbook"/>
            </a:endParaRPr>
          </a:p>
        </p:txBody>
      </p:sp>
      <p:sp>
        <p:nvSpPr>
          <p:cNvPr id="4" name="Slide Number Placeholder 3">
            <a:extLst>
              <a:ext uri="{FF2B5EF4-FFF2-40B4-BE49-F238E27FC236}">
                <a16:creationId xmlns:a16="http://schemas.microsoft.com/office/drawing/2014/main" id="{2CEA4D6B-4294-AF60-E4E8-949F48CA5C2B}"/>
              </a:ext>
            </a:extLst>
          </p:cNvPr>
          <p:cNvSpPr>
            <a:spLocks noGrp="1"/>
          </p:cNvSpPr>
          <p:nvPr>
            <p:ph type="sldNum" sz="quarter" idx="5"/>
          </p:nvPr>
        </p:nvSpPr>
        <p:spPr/>
        <p:txBody>
          <a:bodyPr/>
          <a:lstStyle/>
          <a:p>
            <a:fld id="{0FABACDF-C40D-4D45-9CBC-63701DAA2C19}" type="slidenum">
              <a:rPr lang="en-US" smtClean="0"/>
              <a:t>29</a:t>
            </a:fld>
            <a:endParaRPr lang="en-US" dirty="0"/>
          </a:p>
        </p:txBody>
      </p:sp>
    </p:spTree>
    <p:extLst>
      <p:ext uri="{BB962C8B-B14F-4D97-AF65-F5344CB8AC3E}">
        <p14:creationId xmlns:p14="http://schemas.microsoft.com/office/powerpoint/2010/main" val="31027789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1" dirty="0"/>
              <a:t>Here, we can see what they </a:t>
            </a:r>
            <a:r>
              <a:rPr lang="en-US" dirty="0"/>
              <a:t>mean! A bunch of tiny numbers! You really need to get your glasses out for this one. For most readers, they can hardly see the numbers much less understand what they’re SUPPOSED to FOCUS on.</a:t>
            </a:r>
          </a:p>
          <a:p>
            <a:endParaRPr lang="en-US" dirty="0"/>
          </a:p>
          <a:p>
            <a:r>
              <a:rPr lang="en-US" b="0" dirty="0"/>
              <a:t>And as an accountant myself, I can see that this </a:t>
            </a:r>
            <a:r>
              <a:rPr lang="en-US" dirty="0"/>
              <a:t>is basically straight out of the accounting system, QuickBooks in this case. Every GL account is included and every number is shown to the penny. It’s hard to see the forest through the trees. And I can tell the finance team really wanted this to fit on one page and it’s ended up so small that we can barely make out the numbers.</a:t>
            </a:r>
          </a:p>
          <a:p>
            <a:endParaRPr lang="en-US" dirty="0"/>
          </a:p>
          <a:p>
            <a:r>
              <a:rPr lang="en-US" dirty="0"/>
              <a:t>When we present to the Board, we want to “Keep it Simple,” “Direct the Reader” and “Add Explanation.” This does none of those.</a:t>
            </a:r>
          </a:p>
          <a:p>
            <a:endParaRPr lang="en-US" dirty="0"/>
          </a:p>
          <a:p>
            <a:r>
              <a:rPr lang="en-US" dirty="0"/>
              <a:t>Let me show you a condensed version of this information.</a:t>
            </a:r>
          </a:p>
        </p:txBody>
      </p:sp>
      <p:sp>
        <p:nvSpPr>
          <p:cNvPr id="4" name="Slide Number Placeholder 3"/>
          <p:cNvSpPr>
            <a:spLocks noGrp="1"/>
          </p:cNvSpPr>
          <p:nvPr>
            <p:ph type="sldNum" sz="quarter" idx="5"/>
          </p:nvPr>
        </p:nvSpPr>
        <p:spPr/>
        <p:txBody>
          <a:bodyPr/>
          <a:lstStyle/>
          <a:p>
            <a:fld id="{0FABACDF-C40D-4D45-9CBC-63701DAA2C19}" type="slidenum">
              <a:rPr lang="en-US" smtClean="0"/>
              <a:t>30</a:t>
            </a:fld>
            <a:endParaRPr lang="en-US" dirty="0"/>
          </a:p>
        </p:txBody>
      </p:sp>
    </p:spTree>
    <p:extLst>
      <p:ext uri="{BB962C8B-B14F-4D97-AF65-F5344CB8AC3E}">
        <p14:creationId xmlns:p14="http://schemas.microsoft.com/office/powerpoint/2010/main" val="18378294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Here is the exact same information, and this presentation isn’t groundbreaking. It only took a few minutes to take the other data and simplify it. One obvious difference is grouping the accounts into summary categories and removing the account numbers and the pennies which are just “noise” for Board members. </a:t>
            </a:r>
          </a:p>
          <a:p>
            <a:endParaRPr lang="en-US" dirty="0"/>
          </a:p>
          <a:p>
            <a:r>
              <a:rPr lang="en-US" dirty="0"/>
              <a:t>Also note that we changed the heading on the variance column to favorable and unfavorable. I’ve learned that many Board members and really even “financial people” have trouble honing in on what variances are good and bad, so changing our labeling can save them some time in trying to figure that out. </a:t>
            </a:r>
          </a:p>
          <a:p>
            <a:endParaRPr lang="en-US" dirty="0"/>
          </a:p>
          <a:p>
            <a:r>
              <a:rPr lang="en-US" dirty="0"/>
              <a:t>We’ve also added conditional formatting in Excel to show an icon next to variances over $5,000, either positive or negative. Now, it should be easier to see that rental and fee income is coming in better than budget (green circle), which is pushing the total Income to be better as well. On the Expenses, Grant expense is spending higher than budget (red diamond shape), but here is also positive news in the savings from Contracted Services (green circle). All in all, expenses are still higher than budget and the operating surplus is worse but by a smaller amount. </a:t>
            </a:r>
          </a:p>
          <a:p>
            <a:endParaRPr lang="en-US" dirty="0"/>
          </a:p>
          <a:p>
            <a:r>
              <a:rPr lang="en-US" dirty="0"/>
              <a:t>We’ve also directed the reader by isolated the non-operating activity like investment income and DAF activity to the bottom. </a:t>
            </a:r>
          </a:p>
          <a:p>
            <a:endParaRPr lang="en-US" dirty="0"/>
          </a:p>
          <a:p>
            <a:r>
              <a:rPr lang="en-US" dirty="0"/>
              <a:t>This presentation helps to “keep it simple” and “direct the reader” but it still doesn’t tell the whole story… it doesn’t “add explanation.” This format should be an improvement over the previous one because it helps a Board member to know what questions to ask…”WHY” is a certain item up or down.</a:t>
            </a:r>
          </a:p>
          <a:p>
            <a:endParaRPr lang="en-US" dirty="0"/>
          </a:p>
          <a:p>
            <a:r>
              <a:rPr lang="en-US" dirty="0"/>
              <a:t>Just a note to be careful when using red and green….do you know if any of your Board members are color blind? If they are, red and green could look the same to them. In this case, we’ve made the shape slightly different for the favorable and unfavorable variances. We could also include a key to define these icons as well.  [CLICK]</a:t>
            </a:r>
          </a:p>
          <a:p>
            <a:endParaRPr lang="en-US" dirty="0"/>
          </a:p>
          <a:p>
            <a:pPr defTabSz="966589">
              <a:defRPr/>
            </a:pPr>
            <a:r>
              <a:rPr lang="en-US" dirty="0"/>
              <a:t>Next slide--</a:t>
            </a:r>
          </a:p>
        </p:txBody>
      </p:sp>
      <p:sp>
        <p:nvSpPr>
          <p:cNvPr id="4" name="Slide Number Placeholder 3"/>
          <p:cNvSpPr>
            <a:spLocks noGrp="1"/>
          </p:cNvSpPr>
          <p:nvPr>
            <p:ph type="sldNum" sz="quarter" idx="5"/>
          </p:nvPr>
        </p:nvSpPr>
        <p:spPr/>
        <p:txBody>
          <a:bodyPr/>
          <a:lstStyle/>
          <a:p>
            <a:fld id="{0FABACDF-C40D-4D45-9CBC-63701DAA2C19}" type="slidenum">
              <a:rPr lang="en-US" smtClean="0"/>
              <a:t>31</a:t>
            </a:fld>
            <a:endParaRPr lang="en-US" dirty="0"/>
          </a:p>
        </p:txBody>
      </p:sp>
    </p:spTree>
    <p:extLst>
      <p:ext uri="{BB962C8B-B14F-4D97-AF65-F5344CB8AC3E}">
        <p14:creationId xmlns:p14="http://schemas.microsoft.com/office/powerpoint/2010/main" val="2047275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25BE14-0AF8-B289-6121-3E23E08AFFC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8113BC-66C3-FFCB-B827-3972CD80CA1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6519F351-E537-8402-4CC7-C7D8FC5FD6A8}"/>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Our goal today is to share essential financial knowledge and practical strategies that help strengthen board members’ understanding and confidence in financial decision-making.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To get there, we’ll look at how to assess your board’s current level of financial literacy and how effective onboarding can build a strong foundation. </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We’ll then talk about how to identify the financial story you want your board to understand—what information truly matters and how to frame it in a clear, useful way. </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finally, we’ll walk through several case studies that illustrate different approaches to presenting financial information and engaging your board more effectively.</a:t>
            </a:r>
          </a:p>
          <a:p>
            <a:pPr marL="0" indent="0" fontAlgn="t">
              <a:buFont typeface="Arial" panose="020B0604020202020204" pitchFamily="34" charset="0"/>
              <a:buNone/>
            </a:pPr>
            <a:endParaRPr lang="en-US" sz="1200" b="1" i="0" kern="1200" dirty="0">
              <a:solidFill>
                <a:schemeClr val="tx1"/>
              </a:solidFill>
              <a:effectLst/>
              <a:latin typeface="+mn-lt"/>
              <a:ea typeface="+mn-ea"/>
              <a:cs typeface="+mn-cs"/>
            </a:endParaRPr>
          </a:p>
          <a:p>
            <a:pPr marL="0" indent="0" fontAlgn="t">
              <a:buFont typeface="Arial" panose="020B0604020202020204" pitchFamily="34" charset="0"/>
              <a:buNone/>
            </a:pPr>
            <a:r>
              <a:rPr lang="en-US" sz="1200" b="1" i="0" kern="1200" dirty="0">
                <a:solidFill>
                  <a:schemeClr val="tx1"/>
                </a:solidFill>
                <a:effectLst/>
                <a:latin typeface="+mn-lt"/>
                <a:ea typeface="+mn-ea"/>
                <a:cs typeface="+mn-cs"/>
              </a:rPr>
              <a:t>Now, with those learning objectives in mind, let’s take a look at how today’s session will be structured.</a:t>
            </a:r>
            <a:endParaRPr lang="en-US" sz="1200" b="0" i="0" kern="1200" dirty="0">
              <a:solidFill>
                <a:schemeClr val="tx1"/>
              </a:solidFill>
              <a:effectLst/>
              <a:latin typeface="+mn-lt"/>
              <a:ea typeface="+mn-ea"/>
              <a:cs typeface="+mn-cs"/>
            </a:endParaRPr>
          </a:p>
          <a:p>
            <a:pPr marL="0" indent="0">
              <a:buFontTx/>
              <a:buNone/>
            </a:pPr>
            <a:endParaRPr lang="en-US" dirty="0"/>
          </a:p>
        </p:txBody>
      </p:sp>
      <p:sp>
        <p:nvSpPr>
          <p:cNvPr id="4" name="Slide Number Placeholder 3">
            <a:extLst>
              <a:ext uri="{FF2B5EF4-FFF2-40B4-BE49-F238E27FC236}">
                <a16:creationId xmlns:a16="http://schemas.microsoft.com/office/drawing/2014/main" id="{91F6E54A-F6A2-B513-9C26-37AF73C3F4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88565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823744-8F99-2AF7-E66A-2DADEB7D13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AC1B1E-FEEF-90BA-ECC0-3BBE1385FA56}"/>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60D9BE9-6365-6708-CE7F-125BEC83460C}"/>
              </a:ext>
            </a:extLst>
          </p:cNvPr>
          <p:cNvSpPr>
            <a:spLocks noGrp="1"/>
          </p:cNvSpPr>
          <p:nvPr>
            <p:ph type="body" idx="1"/>
          </p:nvPr>
        </p:nvSpPr>
        <p:spPr/>
        <p:txBody>
          <a:bodyPr/>
          <a:lstStyle/>
          <a:p>
            <a:pPr defTabSz="966589">
              <a:defRPr/>
            </a:pPr>
            <a:r>
              <a:rPr lang="en-US" b="1" i="0" dirty="0">
                <a:solidFill>
                  <a:srgbClr val="222222"/>
                </a:solidFill>
                <a:effectLst/>
                <a:latin typeface="franklin_gothic_fsbook"/>
              </a:rPr>
              <a:t>Back to our board member </a:t>
            </a:r>
            <a:r>
              <a:rPr lang="en-US" b="0" i="0" dirty="0">
                <a:solidFill>
                  <a:srgbClr val="222222"/>
                </a:solidFill>
                <a:effectLst/>
                <a:latin typeface="franklin_gothic_fsbook"/>
              </a:rPr>
              <a:t>– picture them in your head saying - I’m NOT a numbers person. I tend to zone out when someone asks me to focus on so much detail. I wish someone could just tell me what I need to know. And can you NOT use any of that crazy accounting jargon??</a:t>
            </a:r>
          </a:p>
        </p:txBody>
      </p:sp>
      <p:sp>
        <p:nvSpPr>
          <p:cNvPr id="4" name="Slide Number Placeholder 3">
            <a:extLst>
              <a:ext uri="{FF2B5EF4-FFF2-40B4-BE49-F238E27FC236}">
                <a16:creationId xmlns:a16="http://schemas.microsoft.com/office/drawing/2014/main" id="{E393DBC2-696B-F145-6A0F-473F6CDD57B6}"/>
              </a:ext>
            </a:extLst>
          </p:cNvPr>
          <p:cNvSpPr>
            <a:spLocks noGrp="1"/>
          </p:cNvSpPr>
          <p:nvPr>
            <p:ph type="sldNum" sz="quarter" idx="5"/>
          </p:nvPr>
        </p:nvSpPr>
        <p:spPr/>
        <p:txBody>
          <a:bodyPr/>
          <a:lstStyle/>
          <a:p>
            <a:fld id="{0FABACDF-C40D-4D45-9CBC-63701DAA2C19}" type="slidenum">
              <a:rPr lang="en-US" smtClean="0"/>
              <a:t>32</a:t>
            </a:fld>
            <a:endParaRPr lang="en-US" dirty="0"/>
          </a:p>
        </p:txBody>
      </p:sp>
    </p:spTree>
    <p:extLst>
      <p:ext uri="{BB962C8B-B14F-4D97-AF65-F5344CB8AC3E}">
        <p14:creationId xmlns:p14="http://schemas.microsoft.com/office/powerpoint/2010/main" val="2950794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EBC31-2244-4F3F-9CEA-97D4E5A510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E486B74-B2AD-AE06-8713-18ED6F0C918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F82331F4-4BF0-52C1-DFD9-34FA8569386A}"/>
              </a:ext>
            </a:extLst>
          </p:cNvPr>
          <p:cNvSpPr>
            <a:spLocks noGrp="1"/>
          </p:cNvSpPr>
          <p:nvPr>
            <p:ph type="body" idx="1"/>
          </p:nvPr>
        </p:nvSpPr>
        <p:spPr/>
        <p:txBody>
          <a:bodyPr/>
          <a:lstStyle/>
          <a:p>
            <a:r>
              <a:rPr lang="en-US" dirty="0"/>
              <a:t>So we hear them – and I agree. They should have the information that they need “served up” in a way that it easy for them to engage.</a:t>
            </a:r>
          </a:p>
          <a:p>
            <a:endParaRPr lang="en-US" dirty="0"/>
          </a:p>
          <a:p>
            <a:r>
              <a:rPr lang="en-US" dirty="0"/>
              <a:t>So, let’s look at the same revised report we were just discussing. </a:t>
            </a:r>
          </a:p>
          <a:p>
            <a:endParaRPr lang="en-US" dirty="0"/>
          </a:p>
          <a:p>
            <a:r>
              <a:rPr lang="en-US" dirty="0"/>
              <a:t>While this report answers the “what is happening” question, it doesn’t address the “why is it happening” question.</a:t>
            </a:r>
          </a:p>
          <a:p>
            <a:endParaRPr lang="en-US" dirty="0"/>
          </a:p>
          <a:p>
            <a:r>
              <a:rPr lang="en-US" dirty="0"/>
              <a:t>Finance teams can get ahead of board and management questions by providing a memo and interpretation along with the financial package. We’ve created one for us to look at together.</a:t>
            </a:r>
          </a:p>
        </p:txBody>
      </p:sp>
      <p:sp>
        <p:nvSpPr>
          <p:cNvPr id="4" name="Slide Number Placeholder 3">
            <a:extLst>
              <a:ext uri="{FF2B5EF4-FFF2-40B4-BE49-F238E27FC236}">
                <a16:creationId xmlns:a16="http://schemas.microsoft.com/office/drawing/2014/main" id="{BAA5E67D-941F-61FA-452E-1D2E915CB29D}"/>
              </a:ext>
            </a:extLst>
          </p:cNvPr>
          <p:cNvSpPr>
            <a:spLocks noGrp="1"/>
          </p:cNvSpPr>
          <p:nvPr>
            <p:ph type="sldNum" sz="quarter" idx="5"/>
          </p:nvPr>
        </p:nvSpPr>
        <p:spPr/>
        <p:txBody>
          <a:bodyPr/>
          <a:lstStyle/>
          <a:p>
            <a:fld id="{0FABACDF-C40D-4D45-9CBC-63701DAA2C19}" type="slidenum">
              <a:rPr lang="en-US" smtClean="0"/>
              <a:t>33</a:t>
            </a:fld>
            <a:endParaRPr lang="en-US" dirty="0"/>
          </a:p>
        </p:txBody>
      </p:sp>
    </p:spTree>
    <p:extLst>
      <p:ext uri="{BB962C8B-B14F-4D97-AF65-F5344CB8AC3E}">
        <p14:creationId xmlns:p14="http://schemas.microsoft.com/office/powerpoint/2010/main" val="6307396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By adding a memo, using an Executive Summary and Financial Highlights, we can interpret the major events and reasons for variances ahead of the Board meeting. This way the meeting can move from a Q&amp;A session to a valuable discussion on action items.  </a:t>
            </a:r>
          </a:p>
          <a:p>
            <a:endParaRPr lang="en-US" dirty="0"/>
          </a:p>
          <a:p>
            <a:r>
              <a:rPr lang="en-US" dirty="0"/>
              <a:t>READ HIGHLIGHTS</a:t>
            </a:r>
          </a:p>
          <a:p>
            <a:endParaRPr lang="en-US" dirty="0"/>
          </a:p>
          <a:p>
            <a:r>
              <a:rPr lang="en-US" dirty="0"/>
              <a:t>Additionally. This is a great place to add status updates about things that don’t even show up on the financials. Here there is an update about a new funding opportunity. The revenue isn’t shown on the financials yet, but the Board may be interested to hear the status.</a:t>
            </a:r>
          </a:p>
          <a:p>
            <a:endParaRPr lang="en-US" dirty="0"/>
          </a:p>
          <a:p>
            <a:r>
              <a:rPr lang="en-US" dirty="0"/>
              <a:t>We know this board member is not a numbers person, and likely many on the board are not. So providing a memo like this, using as much plain language as possible should help to answer “WHY”</a:t>
            </a:r>
          </a:p>
        </p:txBody>
      </p:sp>
      <p:sp>
        <p:nvSpPr>
          <p:cNvPr id="4" name="Slide Number Placeholder 3"/>
          <p:cNvSpPr>
            <a:spLocks noGrp="1"/>
          </p:cNvSpPr>
          <p:nvPr>
            <p:ph type="sldNum" sz="quarter" idx="5"/>
          </p:nvPr>
        </p:nvSpPr>
        <p:spPr/>
        <p:txBody>
          <a:bodyPr/>
          <a:lstStyle/>
          <a:p>
            <a:fld id="{641443C9-BA3C-5D48-8C9B-2A919DFE30A3}" type="slidenum">
              <a:rPr lang="en-US" smtClean="0"/>
              <a:t>34</a:t>
            </a:fld>
            <a:endParaRPr lang="en-US" dirty="0"/>
          </a:p>
        </p:txBody>
      </p:sp>
    </p:spTree>
    <p:extLst>
      <p:ext uri="{BB962C8B-B14F-4D97-AF65-F5344CB8AC3E}">
        <p14:creationId xmlns:p14="http://schemas.microsoft.com/office/powerpoint/2010/main" val="18188271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dirty="0"/>
              <a:t>Now, the last examples were from a community foundation. Now, let’s imagine this board member, also serves on the board of an independent private foundation. They are concerned that their board is intentionally recruiting board members who represent the community they serve. When they are handed pages of spreadsheets there’s a real worry that the message is getting lost and is even unintentionally leaving some board members out of the discussion. </a:t>
            </a:r>
            <a:r>
              <a:rPr lang="en-US" dirty="0"/>
              <a:t>Let me show you another example.</a:t>
            </a:r>
          </a:p>
        </p:txBody>
      </p:sp>
      <p:sp>
        <p:nvSpPr>
          <p:cNvPr id="4" name="Slide Number Placeholder 3"/>
          <p:cNvSpPr>
            <a:spLocks noGrp="1"/>
          </p:cNvSpPr>
          <p:nvPr>
            <p:ph type="sldNum" sz="quarter" idx="5"/>
          </p:nvPr>
        </p:nvSpPr>
        <p:spPr/>
        <p:txBody>
          <a:bodyPr/>
          <a:lstStyle/>
          <a:p>
            <a:fld id="{0FABACDF-C40D-4D45-9CBC-63701DAA2C19}" type="slidenum">
              <a:rPr lang="en-US" smtClean="0"/>
              <a:t>35</a:t>
            </a:fld>
            <a:endParaRPr lang="en-US" dirty="0"/>
          </a:p>
        </p:txBody>
      </p:sp>
    </p:spTree>
    <p:extLst>
      <p:ext uri="{BB962C8B-B14F-4D97-AF65-F5344CB8AC3E}">
        <p14:creationId xmlns:p14="http://schemas.microsoft.com/office/powerpoint/2010/main" val="888412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b="0" dirty="0"/>
              <a:t>Now this presentation looks very simple but it’s not doing a good job at directing the reader. And this percentage method is really misleading. If you look at the largest variance, it’s the unrealized loss. And that might grab a board members attention and really monopolize the conversation. And yes, it’s important to keep an eye on investment performance but often that’s a smaller group of people, like an investment committee, and it’s not uncommon to have large swings in market value over short periods. By focusing on that, which LOOKS like a big alarming number, you can miss some of the other, let’s say more “controllable” activity. I also think it’s confusing when a foundation includes their investment income in the “top section” of their revenue. I would recommend isolating that below the line like in our previous example.</a:t>
            </a:r>
          </a:p>
          <a:p>
            <a:pPr defTabSz="966589">
              <a:defRPr/>
            </a:pPr>
            <a:endParaRPr lang="en-US" b="0" dirty="0"/>
          </a:p>
          <a:p>
            <a:pPr defTabSz="966589">
              <a:defRPr/>
            </a:pPr>
            <a:r>
              <a:rPr lang="en-US" dirty="0"/>
              <a:t>What I see is the REAL story here is that overall expenses are up $1.5M from last year and that’s mainly because grant </a:t>
            </a:r>
            <a:r>
              <a:rPr lang="en-US" dirty="0" err="1"/>
              <a:t>exps</a:t>
            </a:r>
            <a:r>
              <a:rPr lang="en-US" dirty="0"/>
              <a:t> are $1.5M higher than last year. That’s where I have a lot of questions.</a:t>
            </a:r>
          </a:p>
          <a:p>
            <a:pPr defTabSz="966589">
              <a:defRPr/>
            </a:pPr>
            <a:endParaRPr lang="en-US" dirty="0"/>
          </a:p>
          <a:p>
            <a:pPr marL="0" marR="0" lvl="0" indent="0" algn="l" defTabSz="966589" rtl="0" eaLnBrk="1" fontAlgn="auto" latinLnBrk="0" hangingPunct="1">
              <a:lnSpc>
                <a:spcPct val="100000"/>
              </a:lnSpc>
              <a:spcBef>
                <a:spcPts val="0"/>
              </a:spcBef>
              <a:spcAft>
                <a:spcPts val="0"/>
              </a:spcAft>
              <a:buClrTx/>
              <a:buSzTx/>
              <a:buFontTx/>
              <a:buNone/>
              <a:tabLst/>
              <a:defRPr/>
            </a:pPr>
            <a:r>
              <a:rPr lang="en-US" dirty="0"/>
              <a:t>We could add another memo, but instead, let me show you a presentation that I think will help visually illustrate one of our biggest points…</a:t>
            </a:r>
          </a:p>
          <a:p>
            <a:pPr defTabSz="966589">
              <a:defRPr/>
            </a:pPr>
            <a:endParaRPr lang="en-US" dirty="0"/>
          </a:p>
          <a:p>
            <a:pPr defTabSz="966589">
              <a:defRPr/>
            </a:pPr>
            <a:endParaRPr lang="en-US" dirty="0"/>
          </a:p>
          <a:p>
            <a:pPr defTabSz="966589">
              <a:defRPr/>
            </a:pPr>
            <a:r>
              <a:rPr lang="en-US" dirty="0"/>
              <a:t>Let’s look at this data another way. </a:t>
            </a:r>
          </a:p>
        </p:txBody>
      </p:sp>
      <p:sp>
        <p:nvSpPr>
          <p:cNvPr id="4" name="Slide Number Placeholder 3"/>
          <p:cNvSpPr>
            <a:spLocks noGrp="1"/>
          </p:cNvSpPr>
          <p:nvPr>
            <p:ph type="sldNum" sz="quarter" idx="5"/>
          </p:nvPr>
        </p:nvSpPr>
        <p:spPr/>
        <p:txBody>
          <a:bodyPr/>
          <a:lstStyle/>
          <a:p>
            <a:fld id="{0FABACDF-C40D-4D45-9CBC-63701DAA2C19}" type="slidenum">
              <a:rPr lang="en-US" smtClean="0"/>
              <a:t>36</a:t>
            </a:fld>
            <a:endParaRPr lang="en-US" dirty="0"/>
          </a:p>
        </p:txBody>
      </p:sp>
    </p:spTree>
    <p:extLst>
      <p:ext uri="{BB962C8B-B14F-4D97-AF65-F5344CB8AC3E}">
        <p14:creationId xmlns:p14="http://schemas.microsoft.com/office/powerpoint/2010/main" val="166756120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dirty="0"/>
              <a:t>Here, we’ve stripped out the detail and are just focusing on grant expenses, and in this case, it was really helpful to have a long time horizon to really SEE the picture. Now, we aren’t hiding information from the board. We should still present financial reports in the board packet. </a:t>
            </a:r>
          </a:p>
          <a:p>
            <a:pPr defTabSz="966589">
              <a:defRPr/>
            </a:pPr>
            <a:endParaRPr lang="en-US" dirty="0"/>
          </a:p>
          <a:p>
            <a:pPr defTabSz="966589">
              <a:defRPr/>
            </a:pPr>
            <a:r>
              <a:rPr lang="en-US" dirty="0"/>
              <a:t>But having a graphic like this, makes it more clear that grantmaking is </a:t>
            </a:r>
            <a:r>
              <a:rPr lang="en-US" dirty="0" err="1"/>
              <a:t>significanly</a:t>
            </a:r>
            <a:r>
              <a:rPr lang="en-US" dirty="0"/>
              <a:t> above budget, and that was intentional. And, we expect that to continue this year. </a:t>
            </a:r>
          </a:p>
          <a:p>
            <a:pPr defTabSz="966589">
              <a:defRPr/>
            </a:pPr>
            <a:endParaRPr lang="en-US" dirty="0"/>
          </a:p>
          <a:p>
            <a:pPr defTabSz="966589">
              <a:defRPr/>
            </a:pPr>
            <a:r>
              <a:rPr lang="en-US" dirty="0"/>
              <a:t>This brief narrative tells you that story… READ … So our grantmaking is already really high this year, and that will continue, but we, as a foundation, made the choice to spend down some of our accumulated surpluses from past years. </a:t>
            </a:r>
          </a:p>
          <a:p>
            <a:pPr defTabSz="966589">
              <a:defRPr/>
            </a:pPr>
            <a:endParaRPr lang="en-US" dirty="0"/>
          </a:p>
          <a:p>
            <a:pPr defTabSz="966589">
              <a:defRPr/>
            </a:pPr>
            <a:r>
              <a:rPr lang="en-US" dirty="0"/>
              <a:t>Using a graphic like this really helps draw the readers’ attention to what’s most important.</a:t>
            </a:r>
            <a:r>
              <a:rPr lang="en-US" b="1" dirty="0"/>
              <a:t> </a:t>
            </a:r>
            <a:r>
              <a:rPr lang="en-US" b="0" dirty="0"/>
              <a:t>Now, this might raise some other questions, like ‘do we have enough cash for this plan’</a:t>
            </a:r>
          </a:p>
          <a:p>
            <a:pPr defTabSz="966589">
              <a:defRPr/>
            </a:pPr>
            <a:endParaRPr lang="en-US" b="0" dirty="0"/>
          </a:p>
          <a:p>
            <a:pPr defTabSz="966589">
              <a:defRPr/>
            </a:pPr>
            <a:r>
              <a:rPr lang="en-US" b="0" dirty="0"/>
              <a:t>And this is created using a tool called </a:t>
            </a:r>
            <a:r>
              <a:rPr lang="en-US" b="0" dirty="0" err="1"/>
              <a:t>Datawrapper</a:t>
            </a:r>
            <a:endParaRPr lang="en-US" b="0" dirty="0"/>
          </a:p>
        </p:txBody>
      </p:sp>
      <p:sp>
        <p:nvSpPr>
          <p:cNvPr id="4" name="Slide Number Placeholder 3"/>
          <p:cNvSpPr>
            <a:spLocks noGrp="1"/>
          </p:cNvSpPr>
          <p:nvPr>
            <p:ph type="sldNum" sz="quarter" idx="5"/>
          </p:nvPr>
        </p:nvSpPr>
        <p:spPr/>
        <p:txBody>
          <a:bodyPr/>
          <a:lstStyle/>
          <a:p>
            <a:fld id="{0FABACDF-C40D-4D45-9CBC-63701DAA2C19}" type="slidenum">
              <a:rPr lang="en-US" smtClean="0"/>
              <a:t>37</a:t>
            </a:fld>
            <a:endParaRPr lang="en-US" dirty="0"/>
          </a:p>
        </p:txBody>
      </p:sp>
    </p:spTree>
    <p:extLst>
      <p:ext uri="{BB962C8B-B14F-4D97-AF65-F5344CB8AC3E}">
        <p14:creationId xmlns:p14="http://schemas.microsoft.com/office/powerpoint/2010/main" val="73914223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b="0" dirty="0"/>
              <a:t>So let’s look at a balance sheet. We can see that cash is down and we have $60M in investments (those happen to be down). The board might vaguely know how the portfolio is invested. But do we have </a:t>
            </a:r>
            <a:r>
              <a:rPr lang="en-US" dirty="0"/>
              <a:t>enough cash or access to cash for this ambitious grantmaking plan? </a:t>
            </a:r>
          </a:p>
          <a:p>
            <a:endParaRPr lang="en-US" dirty="0"/>
          </a:p>
          <a:p>
            <a:r>
              <a:rPr lang="en-US" dirty="0"/>
              <a:t>This is an example of a standard balance sheet/statement of financial position that you might see at a foundation. It’s condensed, so that makes it easier to read, at least you can focus in on the increases and decreases of the balances, but what’s the story here? What should the Board be focused on? There’s no added explanation.</a:t>
            </a:r>
          </a:p>
          <a:p>
            <a:endParaRPr lang="en-US" dirty="0"/>
          </a:p>
          <a:p>
            <a:r>
              <a:rPr lang="en-US" dirty="0"/>
              <a:t>Also, tying this into our last slide, how are we going to make another $6M in grants with $3M cash. Again, we can do this all in a narrative, but let’s SHOW them how it’s possible…</a:t>
            </a:r>
          </a:p>
          <a:p>
            <a:endParaRPr lang="en-US" dirty="0"/>
          </a:p>
        </p:txBody>
      </p:sp>
      <p:sp>
        <p:nvSpPr>
          <p:cNvPr id="4" name="Slide Number Placeholder 3"/>
          <p:cNvSpPr>
            <a:spLocks noGrp="1"/>
          </p:cNvSpPr>
          <p:nvPr>
            <p:ph type="sldNum" sz="quarter" idx="5"/>
          </p:nvPr>
        </p:nvSpPr>
        <p:spPr/>
        <p:txBody>
          <a:bodyPr/>
          <a:lstStyle/>
          <a:p>
            <a:fld id="{0FABACDF-C40D-4D45-9CBC-63701DAA2C19}" type="slidenum">
              <a:rPr lang="en-US" smtClean="0"/>
              <a:t>38</a:t>
            </a:fld>
            <a:endParaRPr lang="en-US" dirty="0"/>
          </a:p>
        </p:txBody>
      </p:sp>
    </p:spTree>
    <p:extLst>
      <p:ext uri="{BB962C8B-B14F-4D97-AF65-F5344CB8AC3E}">
        <p14:creationId xmlns:p14="http://schemas.microsoft.com/office/powerpoint/2010/main" val="1300520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defTabSz="966589">
              <a:defRPr/>
            </a:pPr>
            <a:r>
              <a:rPr lang="en-US" dirty="0"/>
              <a:t>Now, here is a story to SHOW how the foundation will cover the cost. </a:t>
            </a:r>
          </a:p>
          <a:p>
            <a:pPr defTabSz="966589">
              <a:defRPr/>
            </a:pPr>
            <a:endParaRPr lang="en-US" dirty="0"/>
          </a:p>
          <a:p>
            <a:pPr defTabSz="966589">
              <a:defRPr/>
            </a:pPr>
            <a:r>
              <a:rPr lang="en-US" dirty="0"/>
              <a:t>Notice the narrative at the top that explains exactly what is happening. [READ whole thing above.]  </a:t>
            </a:r>
          </a:p>
          <a:p>
            <a:pPr defTabSz="966589">
              <a:defRPr/>
            </a:pPr>
            <a:endParaRPr lang="en-US" dirty="0"/>
          </a:p>
          <a:p>
            <a:pPr defTabSz="966589">
              <a:defRPr/>
            </a:pPr>
            <a:r>
              <a:rPr lang="en-US" dirty="0"/>
              <a:t>This graph visually provides the information to answer a question that we anticipated. With that made clear, the board might have other questions – perhaps about our liquidity policy? How much is our goal for cash on hand? Is that still sufficient? What kind of practices should we consider for next year? Providing clear information can get an important strategic discussion started. A discussion that might not happen if the board only saw the balance sheet?</a:t>
            </a:r>
          </a:p>
          <a:p>
            <a:pPr defTabSz="966589">
              <a:defRPr/>
            </a:pPr>
            <a:endParaRPr lang="en-US" dirty="0"/>
          </a:p>
          <a:p>
            <a:pPr defTabSz="966589">
              <a:defRPr/>
            </a:pPr>
            <a:endParaRPr lang="en-US" dirty="0"/>
          </a:p>
        </p:txBody>
      </p:sp>
      <p:sp>
        <p:nvSpPr>
          <p:cNvPr id="4" name="Slide Number Placeholder 3"/>
          <p:cNvSpPr>
            <a:spLocks noGrp="1"/>
          </p:cNvSpPr>
          <p:nvPr>
            <p:ph type="sldNum" sz="quarter" idx="5"/>
          </p:nvPr>
        </p:nvSpPr>
        <p:spPr/>
        <p:txBody>
          <a:bodyPr/>
          <a:lstStyle/>
          <a:p>
            <a:fld id="{0FABACDF-C40D-4D45-9CBC-63701DAA2C19}" type="slidenum">
              <a:rPr lang="en-US" smtClean="0"/>
              <a:t>39</a:t>
            </a:fld>
            <a:endParaRPr lang="en-US" dirty="0"/>
          </a:p>
        </p:txBody>
      </p:sp>
    </p:spTree>
    <p:extLst>
      <p:ext uri="{BB962C8B-B14F-4D97-AF65-F5344CB8AC3E}">
        <p14:creationId xmlns:p14="http://schemas.microsoft.com/office/powerpoint/2010/main" val="142708808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That brings me to me final points about choosing a presentation method. The ultimate goal is to communicate your message clearly.</a:t>
            </a:r>
          </a:p>
          <a:p>
            <a:endParaRPr lang="en-US" dirty="0"/>
          </a:p>
          <a:p>
            <a:r>
              <a:rPr lang="en-US" dirty="0"/>
              <a:t>We’ve just seen some great examples using different tools. Some of these statements can be made in Excel.  Others require more complex software like Data Wrapper, PowerBI or other graphic software. Learning PowerBI and similar software is a challenge in itself, so know when to call in the experts if you need that additional oomph to your presentation.</a:t>
            </a:r>
          </a:p>
        </p:txBody>
      </p:sp>
      <p:sp>
        <p:nvSpPr>
          <p:cNvPr id="4" name="Slide Number Placeholder 3"/>
          <p:cNvSpPr>
            <a:spLocks noGrp="1"/>
          </p:cNvSpPr>
          <p:nvPr>
            <p:ph type="sldNum" sz="quarter" idx="5"/>
          </p:nvPr>
        </p:nvSpPr>
        <p:spPr/>
        <p:txBody>
          <a:bodyPr/>
          <a:lstStyle/>
          <a:p>
            <a:fld id="{641443C9-BA3C-5D48-8C9B-2A919DFE30A3}" type="slidenum">
              <a:rPr lang="en-US" smtClean="0"/>
              <a:t>40</a:t>
            </a:fld>
            <a:endParaRPr lang="en-US" dirty="0"/>
          </a:p>
        </p:txBody>
      </p:sp>
    </p:spTree>
    <p:extLst>
      <p:ext uri="{BB962C8B-B14F-4D97-AF65-F5344CB8AC3E}">
        <p14:creationId xmlns:p14="http://schemas.microsoft.com/office/powerpoint/2010/main" val="317019308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CAFAF7-AAD6-C293-A4B5-A05D1D88B0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6555C48-2F4B-0443-595B-C6E09D6D2FA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7035CC34-AF2A-E594-2B48-4AA59BC535F6}"/>
              </a:ext>
            </a:extLst>
          </p:cNvPr>
          <p:cNvSpPr>
            <a:spLocks noGrp="1"/>
          </p:cNvSpPr>
          <p:nvPr>
            <p:ph type="body" idx="1"/>
          </p:nvPr>
        </p:nvSpPr>
        <p:spPr/>
        <p:txBody>
          <a:bodyPr/>
          <a:lstStyle/>
          <a:p>
            <a:r>
              <a:rPr lang="en-US" dirty="0">
                <a:ea typeface="Calibri"/>
                <a:cs typeface="Calibri"/>
              </a:rPr>
              <a:t>We hope you had as much fun as I did discussing the different ways to present financial information to Boards. To help wrap up our discussion, we have one final poll question for you:</a:t>
            </a:r>
          </a:p>
          <a:p>
            <a:endParaRPr lang="en-US" dirty="0">
              <a:ea typeface="Calibri"/>
              <a:cs typeface="Calibri"/>
            </a:endParaRPr>
          </a:p>
          <a:p>
            <a:pPr marL="228600" indent="-228600">
              <a:buAutoNum type="alphaLcPeriod"/>
            </a:pPr>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243473"/>
                </a:solidFill>
                <a:effectLst/>
                <a:uLnTx/>
                <a:uFillTx/>
                <a:latin typeface="Montserrat" pitchFamily="2" charset="0"/>
              </a:rPr>
              <a:t>What methodology would support your organization the most in conveying the financial message?</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1200" b="0" i="0" u="none" strike="noStrike" kern="1200" cap="none" spc="0" normalizeH="0" baseline="0" noProof="0" dirty="0">
                <a:ln>
                  <a:noFill/>
                </a:ln>
                <a:solidFill>
                  <a:srgbClr val="243473"/>
                </a:solidFill>
                <a:effectLst/>
                <a:uLnTx/>
                <a:uFillTx/>
                <a:latin typeface="Montserrat" pitchFamily="2" charset="0"/>
              </a:rPr>
              <a:t>Removing the “noise”, like simplifying the reports at a summary level</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1200" b="0" dirty="0">
                <a:solidFill>
                  <a:srgbClr val="243473"/>
                </a:solidFill>
                <a:latin typeface="Montserrat" pitchFamily="2" charset="0"/>
              </a:rPr>
              <a:t>Adding a memo with executive highlights</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1200" b="0" i="0" u="none" strike="noStrike" kern="1200" cap="none" spc="0" normalizeH="0" baseline="0" noProof="0" dirty="0">
                <a:ln>
                  <a:noFill/>
                </a:ln>
                <a:solidFill>
                  <a:srgbClr val="243473"/>
                </a:solidFill>
                <a:effectLst/>
                <a:uLnTx/>
                <a:uFillTx/>
                <a:latin typeface="Montserrat" pitchFamily="2" charset="0"/>
              </a:rPr>
              <a:t>Using graphics and data visualization</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1200" b="0" dirty="0">
                <a:solidFill>
                  <a:srgbClr val="243473"/>
                </a:solidFill>
                <a:latin typeface="Montserrat" pitchFamily="2" charset="0"/>
              </a:rPr>
              <a:t>All of the above</a:t>
            </a:r>
            <a:endParaRPr kumimoji="0" lang="en-US" sz="1200" b="0" i="0" u="none" strike="noStrike" kern="1200" cap="none" spc="0" normalizeH="0" baseline="0" noProof="0" dirty="0">
              <a:ln>
                <a:noFill/>
              </a:ln>
              <a:solidFill>
                <a:srgbClr val="243473"/>
              </a:solidFill>
              <a:effectLst/>
              <a:uLnTx/>
              <a:uFillTx/>
              <a:latin typeface="Montserrat" pitchFamily="2" charset="0"/>
            </a:endParaRPr>
          </a:p>
          <a:p>
            <a:pPr marL="0" indent="0">
              <a:buNone/>
            </a:pPr>
            <a:endParaRPr lang="en-US" dirty="0">
              <a:ea typeface="Calibri"/>
              <a:cs typeface="Calibri"/>
            </a:endParaRPr>
          </a:p>
        </p:txBody>
      </p:sp>
      <p:sp>
        <p:nvSpPr>
          <p:cNvPr id="4" name="Slide Number Placeholder 3">
            <a:extLst>
              <a:ext uri="{FF2B5EF4-FFF2-40B4-BE49-F238E27FC236}">
                <a16:creationId xmlns:a16="http://schemas.microsoft.com/office/drawing/2014/main" id="{8A1605DA-799C-272A-744A-4D346137D92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09673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48B06C-EBCA-BBB0-5B3A-60CCC58B13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3AF844-373D-B554-931A-9EF65575B447}"/>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AD80A6D2-944D-8152-2B69-A8426C9786BD}"/>
              </a:ext>
            </a:extLst>
          </p:cNvPr>
          <p:cNvSpPr>
            <a:spLocks noGrp="1"/>
          </p:cNvSpPr>
          <p:nvPr>
            <p:ph type="body" idx="1"/>
          </p:nvPr>
        </p:nvSpPr>
        <p:spPr/>
        <p:txBody>
          <a:bodyPr/>
          <a:lstStyle/>
          <a:p>
            <a:pPr>
              <a:defRPr/>
            </a:pPr>
            <a:r>
              <a:rPr lang="en-US" dirty="0">
                <a:ea typeface="Calibri"/>
                <a:cs typeface="Calibri"/>
              </a:rPr>
              <a:t>To meet the learning objectives we just discussed, we’ll organize our time around three focus areas. We’ll start with board financial literacy and oversight, move into financial storytelling, and then bring it all together with practical case studies you can apply in your own organizations.</a:t>
            </a:r>
          </a:p>
          <a:p>
            <a:pPr>
              <a:defRPr/>
            </a:pPr>
            <a:endParaRPr lang="en-US" dirty="0">
              <a:ea typeface="Calibri"/>
              <a:cs typeface="Calibri"/>
            </a:endParaRPr>
          </a:p>
          <a:p>
            <a:pPr>
              <a:defRPr/>
            </a:pPr>
            <a:r>
              <a:rPr lang="en-US" dirty="0">
                <a:ea typeface="Calibri"/>
                <a:cs typeface="Calibri"/>
              </a:rPr>
              <a:t>And I’ll ask for some responses in the chat along the way to keep things lively. </a:t>
            </a:r>
            <a:endParaRPr lang="en-US" dirty="0"/>
          </a:p>
          <a:p>
            <a:endParaRPr lang="en-US" baseline="0" dirty="0"/>
          </a:p>
          <a:p>
            <a:endParaRPr lang="en-US" baseline="0" dirty="0"/>
          </a:p>
        </p:txBody>
      </p:sp>
      <p:sp>
        <p:nvSpPr>
          <p:cNvPr id="4" name="Slide Number Placeholder 3">
            <a:extLst>
              <a:ext uri="{FF2B5EF4-FFF2-40B4-BE49-F238E27FC236}">
                <a16:creationId xmlns:a16="http://schemas.microsoft.com/office/drawing/2014/main" id="{5E7703AA-606A-5FAB-18E5-89489DA48F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443C9-BA3C-5D48-8C9B-2A919DFE3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73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4B4DED-B345-9561-C8FD-6F34DC6118E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DC5DDA2-D5B2-7C47-45BB-9BFA6F85A03E}"/>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7C0CB3A-4DCD-76E1-742F-1835BE1FA866}"/>
              </a:ext>
            </a:extLst>
          </p:cNvPr>
          <p:cNvSpPr>
            <a:spLocks noGrp="1"/>
          </p:cNvSpPr>
          <p:nvPr>
            <p:ph type="body" idx="1"/>
          </p:nvPr>
        </p:nvSpPr>
        <p:spPr/>
        <p:txBody>
          <a:bodyPr/>
          <a:lstStyle/>
          <a:p>
            <a:pPr fontAlgn="t"/>
            <a:r>
              <a:rPr lang="en-US" sz="1200" b="0" i="0" kern="1200" dirty="0">
                <a:solidFill>
                  <a:schemeClr val="tx1"/>
                </a:solidFill>
                <a:effectLst/>
                <a:latin typeface="+mn-lt"/>
                <a:ea typeface="+mn-ea"/>
                <a:cs typeface="+mn-cs"/>
              </a:rPr>
              <a:t>Let’s wrap up with a few key takeaways.</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First, </a:t>
            </a:r>
            <a:r>
              <a:rPr lang="en-US" sz="1200" b="1" i="0" kern="1200" dirty="0">
                <a:solidFill>
                  <a:schemeClr val="tx1"/>
                </a:solidFill>
                <a:effectLst/>
                <a:latin typeface="+mn-lt"/>
                <a:ea typeface="+mn-ea"/>
                <a:cs typeface="+mn-cs"/>
              </a:rPr>
              <a:t>board financial literacy and oversight</a:t>
            </a:r>
            <a:r>
              <a:rPr lang="en-US" sz="1200" b="0" i="0" kern="1200" dirty="0">
                <a:solidFill>
                  <a:schemeClr val="tx1"/>
                </a:solidFill>
                <a:effectLst/>
                <a:latin typeface="+mn-lt"/>
                <a:ea typeface="+mn-ea"/>
                <a:cs typeface="+mn-cs"/>
              </a:rPr>
              <a:t>: make sure your board has the tools and education they need — starting with assessing their financial knowledge and giving them clear resources and ongoing training.</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Second, </a:t>
            </a:r>
            <a:r>
              <a:rPr lang="en-US" sz="1200" b="1" i="0" kern="1200" dirty="0">
                <a:solidFill>
                  <a:schemeClr val="tx1"/>
                </a:solidFill>
                <a:effectLst/>
                <a:latin typeface="+mn-lt"/>
                <a:ea typeface="+mn-ea"/>
                <a:cs typeface="+mn-cs"/>
              </a:rPr>
              <a:t>financial storytelling</a:t>
            </a:r>
            <a:r>
              <a:rPr lang="en-US" sz="1200" b="0" i="0" kern="1200" dirty="0">
                <a:solidFill>
                  <a:schemeClr val="tx1"/>
                </a:solidFill>
                <a:effectLst/>
                <a:latin typeface="+mn-lt"/>
                <a:ea typeface="+mn-ea"/>
                <a:cs typeface="+mn-cs"/>
              </a:rPr>
              <a:t>: focus on communicating a clear message, use tools that fit your team’s capacity, and don’t hesitate to bring in support when needed.</a:t>
            </a:r>
          </a:p>
          <a:p>
            <a:pPr marL="171450" indent="-171450" fontAlgn="t">
              <a:buFont typeface="Arial" panose="020B0604020202020204" pitchFamily="34" charset="0"/>
              <a:buChar char="•"/>
            </a:pPr>
            <a:r>
              <a:rPr lang="en-US" sz="1200" b="0" i="0" kern="1200" dirty="0">
                <a:solidFill>
                  <a:schemeClr val="tx1"/>
                </a:solidFill>
                <a:effectLst/>
                <a:latin typeface="+mn-lt"/>
                <a:ea typeface="+mn-ea"/>
                <a:cs typeface="+mn-cs"/>
              </a:rPr>
              <a:t>And lastly, </a:t>
            </a:r>
            <a:r>
              <a:rPr lang="en-US" sz="1200" b="1" i="0" kern="1200" dirty="0">
                <a:solidFill>
                  <a:schemeClr val="tx1"/>
                </a:solidFill>
                <a:effectLst/>
                <a:latin typeface="+mn-lt"/>
                <a:ea typeface="+mn-ea"/>
                <a:cs typeface="+mn-cs"/>
              </a:rPr>
              <a:t>case studies</a:t>
            </a:r>
            <a:r>
              <a:rPr lang="en-US" sz="1200" b="0" i="0" kern="1200" dirty="0">
                <a:solidFill>
                  <a:schemeClr val="tx1"/>
                </a:solidFill>
                <a:effectLst/>
                <a:latin typeface="+mn-lt"/>
                <a:ea typeface="+mn-ea"/>
                <a:cs typeface="+mn-cs"/>
              </a:rPr>
              <a:t>: choose the presentation method that best fits your board, tailor the complexity to their comfort level, and always reinforce the core financial narrative you want them to walk away with.</a:t>
            </a:r>
          </a:p>
          <a:p>
            <a:pPr marL="171450" indent="-171450">
              <a:buFont typeface="Arial" panose="020B0604020202020204" pitchFamily="34" charset="0"/>
              <a:buChar char="•"/>
            </a:pPr>
            <a:endParaRPr lang="en-US" dirty="0"/>
          </a:p>
          <a:p>
            <a:endParaRPr lang="en-US" dirty="0"/>
          </a:p>
        </p:txBody>
      </p:sp>
      <p:sp>
        <p:nvSpPr>
          <p:cNvPr id="4" name="Slide Number Placeholder 3">
            <a:extLst>
              <a:ext uri="{FF2B5EF4-FFF2-40B4-BE49-F238E27FC236}">
                <a16:creationId xmlns:a16="http://schemas.microsoft.com/office/drawing/2014/main" id="{B9149630-66E9-D376-3CA8-F93B65CCB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5908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Here are links to some of the great resources we mentioned today!</a:t>
            </a:r>
          </a:p>
          <a:p>
            <a:endParaRPr lang="en-US" dirty="0"/>
          </a:p>
        </p:txBody>
      </p:sp>
      <p:sp>
        <p:nvSpPr>
          <p:cNvPr id="4" name="Slide Number Placeholder 3"/>
          <p:cNvSpPr>
            <a:spLocks noGrp="1"/>
          </p:cNvSpPr>
          <p:nvPr>
            <p:ph type="sldNum" sz="quarter" idx="5"/>
          </p:nvPr>
        </p:nvSpPr>
        <p:spPr/>
        <p:txBody>
          <a:bodyPr/>
          <a:lstStyle/>
          <a:p>
            <a:fld id="{0FABACDF-C40D-4D45-9CBC-63701DAA2C19}" type="slidenum">
              <a:rPr lang="en-US" smtClean="0"/>
              <a:t>43</a:t>
            </a:fld>
            <a:endParaRPr lang="en-US" dirty="0"/>
          </a:p>
        </p:txBody>
      </p:sp>
    </p:spTree>
    <p:extLst>
      <p:ext uri="{BB962C8B-B14F-4D97-AF65-F5344CB8AC3E}">
        <p14:creationId xmlns:p14="http://schemas.microsoft.com/office/powerpoint/2010/main" val="11236692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a:t>If you’d </a:t>
            </a:r>
            <a:r>
              <a:rPr lang="en-US" dirty="0"/>
              <a:t>like to speak with YPTC about how we can help your nonprofit, here’s how to reach us.</a:t>
            </a:r>
          </a:p>
          <a:p>
            <a:endParaRPr lang="en-US" dirty="0"/>
          </a:p>
          <a:p>
            <a:r>
              <a:rPr lang="en-US" dirty="0"/>
              <a:t>Thank you so much for joining us for this webinar. </a:t>
            </a:r>
          </a:p>
        </p:txBody>
      </p:sp>
      <p:sp>
        <p:nvSpPr>
          <p:cNvPr id="4" name="Slide Number Placeholder 3"/>
          <p:cNvSpPr>
            <a:spLocks noGrp="1"/>
          </p:cNvSpPr>
          <p:nvPr>
            <p:ph type="sldNum" sz="quarter" idx="5"/>
          </p:nvPr>
        </p:nvSpPr>
        <p:spPr/>
        <p:txBody>
          <a:bodyPr/>
          <a:lstStyle/>
          <a:p>
            <a:fld id="{641443C9-BA3C-5D48-8C9B-2A919DFE30A3}" type="slidenum">
              <a:rPr lang="en-US" smtClean="0"/>
              <a:t>44</a:t>
            </a:fld>
            <a:endParaRPr lang="en-US" dirty="0"/>
          </a:p>
        </p:txBody>
      </p:sp>
    </p:spTree>
    <p:extLst>
      <p:ext uri="{BB962C8B-B14F-4D97-AF65-F5344CB8AC3E}">
        <p14:creationId xmlns:p14="http://schemas.microsoft.com/office/powerpoint/2010/main" val="361124885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467CED-97E5-8EF7-1D67-C86586089B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7513F-923A-E9AD-4AD4-91B07AEFFE6C}"/>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2CE36659-AEDF-97B9-9D59-FC929E7FC128}"/>
              </a:ext>
            </a:extLst>
          </p:cNvPr>
          <p:cNvSpPr>
            <a:spLocks noGrp="1"/>
          </p:cNvSpPr>
          <p:nvPr>
            <p:ph type="body" idx="1"/>
          </p:nvPr>
        </p:nvSpPr>
        <p:spPr/>
        <p:txBody>
          <a:bodyPr/>
          <a:lstStyle/>
          <a:p>
            <a:br>
              <a:rPr lang="en-US" dirty="0"/>
            </a:br>
            <a:br>
              <a:rPr lang="en-US" dirty="0"/>
            </a:br>
            <a:endParaRPr lang="en-US" dirty="0"/>
          </a:p>
        </p:txBody>
      </p:sp>
      <p:sp>
        <p:nvSpPr>
          <p:cNvPr id="4" name="Slide Number Placeholder 3">
            <a:extLst>
              <a:ext uri="{FF2B5EF4-FFF2-40B4-BE49-F238E27FC236}">
                <a16:creationId xmlns:a16="http://schemas.microsoft.com/office/drawing/2014/main" id="{8A842D51-67D4-BD13-D20C-C207B1F1F03A}"/>
              </a:ext>
            </a:extLst>
          </p:cNvPr>
          <p:cNvSpPr>
            <a:spLocks noGrp="1"/>
          </p:cNvSpPr>
          <p:nvPr>
            <p:ph type="sldNum" sz="quarter" idx="5"/>
          </p:nvPr>
        </p:nvSpPr>
        <p:spPr/>
        <p:txBody>
          <a:bodyPr/>
          <a:lstStyle/>
          <a:p>
            <a:fld id="{F510B25F-E4B1-EB42-8222-49E280E77AC0}" type="slidenum">
              <a:rPr lang="en-US" smtClean="0"/>
              <a:t>45</a:t>
            </a:fld>
            <a:endParaRPr lang="en-US" dirty="0"/>
          </a:p>
        </p:txBody>
      </p:sp>
    </p:spTree>
    <p:extLst>
      <p:ext uri="{BB962C8B-B14F-4D97-AF65-F5344CB8AC3E}">
        <p14:creationId xmlns:p14="http://schemas.microsoft.com/office/powerpoint/2010/main" val="2531256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r>
              <a:rPr lang="en-US" dirty="0"/>
              <a:t>This version: 4/27/26  (Foundation specific)</a:t>
            </a:r>
          </a:p>
          <a:p>
            <a:pPr>
              <a:lnSpc>
                <a:spcPct val="107000"/>
              </a:lnSpc>
            </a:pPr>
            <a:endParaRPr lang="en-US" kern="100" dirty="0">
              <a:latin typeface="Calibri" panose="020F0502020204030204" pitchFamily="34" charset="0"/>
              <a:ea typeface="Calibri" panose="020F0502020204030204" pitchFamily="34" charset="0"/>
              <a:cs typeface="Times New Roman" panose="02020603050405020304" pitchFamily="18" charset="0"/>
            </a:endParaRPr>
          </a:p>
          <a:p>
            <a:pPr fontAlgn="t"/>
            <a:r>
              <a:rPr lang="en-US" sz="1200" b="0" i="0" kern="1200" dirty="0">
                <a:solidFill>
                  <a:schemeClr val="tx1"/>
                </a:solidFill>
                <a:effectLst/>
                <a:latin typeface="+mn-lt"/>
                <a:ea typeface="+mn-ea"/>
                <a:cs typeface="+mn-cs"/>
              </a:rPr>
              <a:t>Welcome, and thank you for joining us for today’s webinar: </a:t>
            </a:r>
            <a:r>
              <a:rPr lang="en-US" sz="1200" b="1" i="0" kern="1200" dirty="0">
                <a:solidFill>
                  <a:schemeClr val="tx1"/>
                </a:solidFill>
                <a:effectLst/>
                <a:latin typeface="+mn-lt"/>
                <a:ea typeface="+mn-ea"/>
                <a:cs typeface="+mn-cs"/>
              </a:rPr>
              <a:t>Equipping Your Board for Better Decisions: </a:t>
            </a:r>
            <a:r>
              <a:rPr lang="en-US" sz="1200" b="0" i="1" kern="1200" dirty="0">
                <a:solidFill>
                  <a:schemeClr val="tx1"/>
                </a:solidFill>
                <a:effectLst/>
                <a:latin typeface="+mn-lt"/>
                <a:ea typeface="+mn-ea"/>
                <a:cs typeface="+mn-cs"/>
              </a:rPr>
              <a:t>Key Financial Information for Foundation Boards.</a:t>
            </a:r>
            <a:endParaRPr lang="en-US" sz="1200" b="0" i="0" kern="1200" dirty="0">
              <a:solidFill>
                <a:schemeClr val="tx1"/>
              </a:solidFill>
              <a:effectLst/>
              <a:latin typeface="+mn-lt"/>
              <a:ea typeface="+mn-ea"/>
              <a:cs typeface="+mn-cs"/>
            </a:endParaRPr>
          </a:p>
          <a:p>
            <a:pPr fontAlgn="t"/>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We’d also like to extend a special </a:t>
            </a:r>
            <a:r>
              <a:rPr lang="en-US" sz="1200" b="1" i="0" kern="1200" dirty="0">
                <a:solidFill>
                  <a:schemeClr val="tx1"/>
                </a:solidFill>
                <a:effectLst/>
                <a:latin typeface="+mn-lt"/>
                <a:ea typeface="+mn-ea"/>
                <a:cs typeface="+mn-cs"/>
              </a:rPr>
              <a:t>thank‑you to </a:t>
            </a:r>
            <a:r>
              <a:rPr lang="en-US" sz="1200" b="1" i="0" kern="1200" dirty="0" err="1">
                <a:solidFill>
                  <a:schemeClr val="tx1"/>
                </a:solidFill>
                <a:effectLst/>
                <a:latin typeface="+mn-lt"/>
                <a:ea typeface="+mn-ea"/>
                <a:cs typeface="+mn-cs"/>
              </a:rPr>
              <a:t>akoyaGO</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for inviting us to lead this session.</a:t>
            </a:r>
          </a:p>
        </p:txBody>
      </p:sp>
      <p:sp>
        <p:nvSpPr>
          <p:cNvPr id="4" name="Slide Number Placeholder 3"/>
          <p:cNvSpPr>
            <a:spLocks noGrp="1"/>
          </p:cNvSpPr>
          <p:nvPr>
            <p:ph type="sldNum" sz="quarter" idx="5"/>
          </p:nvPr>
        </p:nvSpPr>
        <p:spPr/>
        <p:txBody>
          <a:bodyPr/>
          <a:lstStyle/>
          <a:p>
            <a:fld id="{641443C9-BA3C-5D48-8C9B-2A919DFE30A3}" type="slidenum">
              <a:rPr lang="en-US" smtClean="0"/>
              <a:t>47</a:t>
            </a:fld>
            <a:endParaRPr lang="en-US" dirty="0"/>
          </a:p>
        </p:txBody>
      </p:sp>
    </p:spTree>
    <p:extLst>
      <p:ext uri="{BB962C8B-B14F-4D97-AF65-F5344CB8AC3E}">
        <p14:creationId xmlns:p14="http://schemas.microsoft.com/office/powerpoint/2010/main" val="105929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dirty="0"/>
          </a:p>
        </p:txBody>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Before we dig too deep into assessing financial knowledge, let’s take a quick step back and look at the bigger picture of board leadership.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Foundation boards are essential to the structure and function of how foundations run.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fontAlgn="t"/>
            <a:r>
              <a:rPr lang="en-US" sz="1200" b="0" i="0" kern="1200" dirty="0">
                <a:solidFill>
                  <a:schemeClr val="tx1"/>
                </a:solidFill>
                <a:effectLst/>
                <a:latin typeface="+mn-lt"/>
                <a:ea typeface="+mn-ea"/>
                <a:cs typeface="+mn-cs"/>
              </a:rPr>
              <a:t>According to Center for Effective Philanthropy (2022), Foundations that have boards with more racial diversity tended to adopt MORE practices to support grantees, like changing their grant application and selection processes, as well as focusing more funding on underserved communities.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Board diversity goes beyond demographics and includes diversity of skills, lived experience and perspectives.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Diversity of experience benefits the organization with well round leadership, unique perspectives, and support for the whole organization., which means [CLICK] not everyone will or should have a financial background to join a foundation board.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04015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41B6A6-BD9B-4D34-F4EF-957543A5999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2A3E09A-43EE-238B-DA2D-82040E0B4660}"/>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CDDEE247-E469-7BF4-651B-33CF87381CF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But, just because someone doesn’t have a financial background on your board, doesn’t mean they don’t have fiduciary responsibilities to understand the financial information and provide oversight. Fiduciary responsibilities are foundational to board service. We are not going to spend a lot of time on this topic today as we’ve covered this in other presentations at YPTC such as Tides of Transparency. You can find a recording of that webinar on our website’s resources.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a:defRPr/>
            </a:pPr>
            <a:r>
              <a:rPr lang="en-US" dirty="0"/>
              <a:t>To summarize a baseline of fiduciary responsibilities, this slide shows a basic overview of the three areas. Duty of Care (Actively participating in board meetings and governance), Duty of Loyalty (Prioritizing the organization’s interest above personal/professional gains) and Duty of Obedience (Ensuring organization complies with laws, and furthers their mission)</a:t>
            </a:r>
          </a:p>
          <a:p>
            <a:pPr>
              <a:defRPr/>
            </a:pPr>
            <a:endParaRPr lang="en-US" dirty="0"/>
          </a:p>
          <a:p>
            <a:pPr>
              <a:defRPr/>
            </a:pPr>
            <a:r>
              <a:rPr lang="en-US" dirty="0"/>
              <a:t>The Board is not usually involved in the day-to-day activities</a:t>
            </a:r>
            <a:r>
              <a:rPr lang="en-US" baseline="0" dirty="0"/>
              <a:t> of the organization and typically shouldn’t get bogged down with details of the management (what copier vendor should the organization use), it is responsible for the strategic decisions and governance of the organization. The board typically is in charge of approving new policies, approving the budget, </a:t>
            </a:r>
            <a:r>
              <a:rPr lang="en-US" dirty="0"/>
              <a:t>adding or removing board members, hiring and firing key officers, engaging the auditors, and authorizing significant financial transactions or new program initiatives.</a:t>
            </a:r>
            <a:endParaRPr lang="en-US" i="0" dirty="0">
              <a:cs typeface="Calibri"/>
            </a:endParaRPr>
          </a:p>
          <a:p>
            <a:pPr>
              <a:defRPr/>
            </a:pPr>
            <a:endParaRPr lang="en-US" i="0"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How can a Foundation identify what skills/qualities to look for when recruiting new board members?</a:t>
            </a:r>
          </a:p>
          <a:p>
            <a:pPr>
              <a:defRPr/>
            </a:pPr>
            <a:endParaRPr lang="en-US" i="0" dirty="0">
              <a:cs typeface="Calibri"/>
            </a:endParaRPr>
          </a:p>
          <a:p>
            <a:pPr>
              <a:defRPr/>
            </a:pPr>
            <a:r>
              <a:rPr lang="en-US" i="0" dirty="0">
                <a:cs typeface="Calibri"/>
              </a:rPr>
              <a:t>--------------------------------</a:t>
            </a:r>
          </a:p>
          <a:p>
            <a:pPr>
              <a:defRPr/>
            </a:pPr>
            <a:r>
              <a:rPr lang="en-US" i="0" dirty="0">
                <a:cs typeface="Calibri"/>
              </a:rPr>
              <a:t>Additional info: </a:t>
            </a:r>
            <a:endParaRPr lang="en-US" b="1" baseline="0" dirty="0"/>
          </a:p>
          <a:p>
            <a:r>
              <a:rPr lang="en-US" b="1" baseline="0" dirty="0"/>
              <a:t>Board members have 3 fundamental areas of legal and fiduciary responsibility:</a:t>
            </a:r>
            <a:r>
              <a:rPr lang="en-US" b="1" dirty="0"/>
              <a:t>  </a:t>
            </a:r>
          </a:p>
          <a:p>
            <a:pPr marL="228600" indent="-228600">
              <a:buFont typeface="+mj-lt"/>
              <a:buAutoNum type="arabicPeriod"/>
            </a:pPr>
            <a:r>
              <a:rPr lang="en-US" b="1" baseline="0" dirty="0"/>
              <a:t>Duty of Care </a:t>
            </a:r>
            <a:r>
              <a:rPr lang="en-US" b="0" baseline="0" dirty="0"/>
              <a:t>- requires that a board member actively participate in governance and oversight of an organization’s activities.</a:t>
            </a:r>
            <a:endParaRPr lang="en-US" baseline="0" dirty="0">
              <a:cs typeface="Calibri"/>
            </a:endParaRPr>
          </a:p>
          <a:p>
            <a:pPr marL="228600" indent="-228600">
              <a:buFont typeface="+mj-lt"/>
              <a:buAutoNum type="arabicPeriod"/>
            </a:pPr>
            <a:r>
              <a:rPr lang="en-US" b="1" baseline="0" dirty="0"/>
              <a:t>Duty of Loyalty</a:t>
            </a:r>
            <a:r>
              <a:rPr lang="en-US" baseline="0" dirty="0"/>
              <a:t> </a:t>
            </a:r>
            <a:r>
              <a:rPr lang="en-US" b="0" baseline="0" dirty="0"/>
              <a:t>- requires that a board member act in the best interest of the organization at all times, avoiding conflicts of interest and personal gain.</a:t>
            </a:r>
            <a:r>
              <a:rPr lang="en-US" dirty="0"/>
              <a:t> </a:t>
            </a:r>
            <a:endParaRPr lang="en-US" b="0" baseline="0" dirty="0">
              <a:cs typeface="Calibri"/>
            </a:endParaRPr>
          </a:p>
          <a:p>
            <a:pPr marL="228600" indent="-228600">
              <a:buFont typeface="+mj-lt"/>
              <a:buAutoNum type="arabicPeriod"/>
            </a:pPr>
            <a:r>
              <a:rPr lang="en-US" b="1" baseline="0" dirty="0"/>
              <a:t>Duty of Obedience </a:t>
            </a:r>
            <a:r>
              <a:rPr lang="en-US" b="0" baseline="0" dirty="0"/>
              <a:t>- requires that a board member work to ensure the organization complies with applicable laws and regulations, acts in accordance with its own policies, and carries out its mission appropriately.</a:t>
            </a:r>
            <a:endParaRPr lang="en-US" b="0" baseline="0" dirty="0">
              <a:cs typeface="Calibri"/>
            </a:endParaRPr>
          </a:p>
          <a:p>
            <a:endParaRPr lang="en-US" dirty="0"/>
          </a:p>
          <a:p>
            <a:endParaRPr lang="en-US" baseline="0" dirty="0"/>
          </a:p>
          <a:p>
            <a:endParaRPr lang="en-US" baseline="0" dirty="0"/>
          </a:p>
        </p:txBody>
      </p:sp>
      <p:sp>
        <p:nvSpPr>
          <p:cNvPr id="4" name="Slide Number Placeholder 3">
            <a:extLst>
              <a:ext uri="{FF2B5EF4-FFF2-40B4-BE49-F238E27FC236}">
                <a16:creationId xmlns:a16="http://schemas.microsoft.com/office/drawing/2014/main" id="{76DF51F1-A5D2-4528-F244-DEC26F2EF1E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1443C9-BA3C-5D48-8C9B-2A919DFE30A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6640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5B6D3-1ABB-F487-730B-A194DC2144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8478D8F-0477-83B4-B1FF-0D4E832B489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FBF4450-C936-F548-2DFA-B5065F018EB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Here is a checklist that you can use during your search.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While skillset and experience is important, foundations should also think beyond resumes.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Start with mission alignment: does this person care deeply about your cause?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Representation matters: does your board reflect the community you serve?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i="0" kern="1200" dirty="0">
                <a:solidFill>
                  <a:schemeClr val="tx1"/>
                </a:solidFill>
                <a:effectLst/>
                <a:latin typeface="+mn-lt"/>
                <a:ea typeface="+mn-ea"/>
                <a:cs typeface="+mn-cs"/>
              </a:rPr>
              <a:t>Financial literacy is important, but willingness to learn can be just as valuable. (this will be a big focus of today’s discussion)</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Look for diverse skills, commitment to equity, and the ability to engage consistently.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Ethical standards and connector capacity — meaning their ability to open doors — are also key.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i="0" kern="1200" dirty="0">
                <a:solidFill>
                  <a:schemeClr val="tx1"/>
                </a:solidFill>
                <a:effectLst/>
                <a:latin typeface="+mn-lt"/>
                <a:ea typeface="+mn-ea"/>
                <a:cs typeface="+mn-cs"/>
              </a:rPr>
              <a:t>BoardSource, a great resource for all nonprofits, including foundations, also emphasizes balancing governance, fundraising, and advocacy roles for a well-rounded board.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p:txBody>
      </p:sp>
      <p:sp>
        <p:nvSpPr>
          <p:cNvPr id="4" name="Slide Number Placeholder 3">
            <a:extLst>
              <a:ext uri="{FF2B5EF4-FFF2-40B4-BE49-F238E27FC236}">
                <a16:creationId xmlns:a16="http://schemas.microsoft.com/office/drawing/2014/main" id="{431B60E7-3BAB-E20C-B4F6-78955F2E842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10B25F-E4B1-EB42-8222-49E280E77AC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53714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F2522D-ECE4-0B57-65EA-E43A3BD1524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DED3402-1C2F-8315-8B1D-B5AA981EC012}"/>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557C899A-B77C-C1C1-9482-E5637EB95B73}"/>
              </a:ext>
            </a:extLst>
          </p:cNvPr>
          <p:cNvSpPr>
            <a:spLocks noGrp="1"/>
          </p:cNvSpPr>
          <p:nvPr>
            <p:ph type="body" idx="1"/>
          </p:nvPr>
        </p:nvSpPr>
        <p:spPr/>
        <p:txBody>
          <a:bodyPr/>
          <a:lstStyle/>
          <a:p>
            <a:r>
              <a:rPr lang="en-US" i="0" dirty="0"/>
              <a:t>intro question – </a:t>
            </a:r>
          </a:p>
          <a:p>
            <a:r>
              <a:rPr lang="en-US" dirty="0"/>
              <a:t>Thinking about the foundation you are representing today. - How many of your board members have a </a:t>
            </a:r>
            <a:r>
              <a:rPr lang="en-US" u="sng" dirty="0"/>
              <a:t>finance background</a:t>
            </a:r>
            <a:r>
              <a:rPr lang="en-US" dirty="0"/>
              <a:t>? </a:t>
            </a:r>
          </a:p>
          <a:p>
            <a:endParaRPr lang="en-US" dirty="0"/>
          </a:p>
          <a:p>
            <a:r>
              <a:rPr lang="en-US" dirty="0"/>
              <a:t>Depending on the size of your board, you may or may not have a lot of financial expertise available, so we hope to give you ideas to help with that today.</a:t>
            </a:r>
          </a:p>
          <a:p>
            <a:endParaRPr lang="en-US" dirty="0">
              <a:ea typeface="Calibri"/>
              <a:cs typeface="Calibri"/>
            </a:endParaRPr>
          </a:p>
        </p:txBody>
      </p:sp>
      <p:sp>
        <p:nvSpPr>
          <p:cNvPr id="4" name="Slide Number Placeholder 3">
            <a:extLst>
              <a:ext uri="{FF2B5EF4-FFF2-40B4-BE49-F238E27FC236}">
                <a16:creationId xmlns:a16="http://schemas.microsoft.com/office/drawing/2014/main" id="{38EA0AFB-E876-D399-8B5E-5929B4ACFA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3AD7D8-5F72-4B4C-A856-C928DE346EE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288673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589">
              <a:defRPr/>
            </a:pPr>
            <a:r>
              <a:rPr lang="en-US" dirty="0"/>
              <a:t>As you can see, most nonprofits only have a small amount of financial experience on their Board. So that leads us to today’s first objective – assessing AND strengthening the Board’s financial management knowledge.</a:t>
            </a:r>
          </a:p>
        </p:txBody>
      </p:sp>
      <p:sp>
        <p:nvSpPr>
          <p:cNvPr id="4" name="Slide Number Placeholder 3"/>
          <p:cNvSpPr>
            <a:spLocks noGrp="1"/>
          </p:cNvSpPr>
          <p:nvPr>
            <p:ph type="sldNum" sz="quarter" idx="5"/>
          </p:nvPr>
        </p:nvSpPr>
        <p:spPr/>
        <p:txBody>
          <a:bodyPr/>
          <a:lstStyle/>
          <a:p>
            <a:fld id="{641443C9-BA3C-5D48-8C9B-2A919DFE30A3}" type="slidenum">
              <a:rPr lang="en-US" smtClean="0"/>
              <a:t>11</a:t>
            </a:fld>
            <a:endParaRPr lang="en-US" dirty="0"/>
          </a:p>
        </p:txBody>
      </p:sp>
    </p:spTree>
    <p:extLst>
      <p:ext uri="{BB962C8B-B14F-4D97-AF65-F5344CB8AC3E}">
        <p14:creationId xmlns:p14="http://schemas.microsoft.com/office/powerpoint/2010/main" val="1401030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25.emf"/><Relationship Id="rId1" Type="http://schemas.openxmlformats.org/officeDocument/2006/relationships/slideMaster" Target="../slideMasters/slideMaster2.xml"/></Relationships>
</file>

<file path=ppt/slideLayouts/_rels/slideLayout22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Master" Target="../slideMasters/slideMaster2.xml"/></Relationships>
</file>

<file path=ppt/slideLayouts/_rels/slideLayout223.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Master" Target="../slideMasters/slideMaster2.xml"/><Relationship Id="rId5" Type="http://schemas.openxmlformats.org/officeDocument/2006/relationships/chart" Target="../charts/chart11.xml"/><Relationship Id="rId4" Type="http://schemas.openxmlformats.org/officeDocument/2006/relationships/chart" Target="../charts/chart1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6.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7.svg"/><Relationship Id="rId1" Type="http://schemas.openxmlformats.org/officeDocument/2006/relationships/slideMaster" Target="../slideMasters/slideMaster2.xml"/></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7.svg"/><Relationship Id="rId1" Type="http://schemas.openxmlformats.org/officeDocument/2006/relationships/slideMaster" Target="../slideMasters/slideMaster2.xml"/><Relationship Id="rId4" Type="http://schemas.openxmlformats.org/officeDocument/2006/relationships/image" Target="../media/image30.svg"/></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svg"/><Relationship Id="rId1" Type="http://schemas.openxmlformats.org/officeDocument/2006/relationships/slideMaster" Target="../slideMasters/slideMaster2.xml"/></Relationships>
</file>

<file path=ppt/slideLayouts/_rels/slideLayout22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34.svg"/><Relationship Id="rId7" Type="http://schemas.openxmlformats.org/officeDocument/2006/relationships/image" Target="../media/image38.svg"/><Relationship Id="rId2" Type="http://schemas.openxmlformats.org/officeDocument/2006/relationships/image" Target="../media/image33.svg"/><Relationship Id="rId1" Type="http://schemas.openxmlformats.org/officeDocument/2006/relationships/slideMaster" Target="../slideMasters/slideMaster2.xml"/><Relationship Id="rId6" Type="http://schemas.openxmlformats.org/officeDocument/2006/relationships/image" Target="../media/image37.svg"/><Relationship Id="rId5" Type="http://schemas.openxmlformats.org/officeDocument/2006/relationships/image" Target="../media/image36.svg"/><Relationship Id="rId4" Type="http://schemas.openxmlformats.org/officeDocument/2006/relationships/image" Target="../media/image35.sv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38.sv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36.svg"/><Relationship Id="rId4" Type="http://schemas.openxmlformats.org/officeDocument/2006/relationships/image" Target="../media/image35.svg"/></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svg"/><Relationship Id="rId1" Type="http://schemas.openxmlformats.org/officeDocument/2006/relationships/slideMaster" Target="../slideMasters/slideMaster2.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42.svg"/><Relationship Id="rId2" Type="http://schemas.openxmlformats.org/officeDocument/2006/relationships/image" Target="../media/image41.svg"/><Relationship Id="rId1" Type="http://schemas.openxmlformats.org/officeDocument/2006/relationships/slideMaster" Target="../slideMasters/slideMaster2.xml"/><Relationship Id="rId5" Type="http://schemas.openxmlformats.org/officeDocument/2006/relationships/image" Target="../media/image44.svg"/><Relationship Id="rId4" Type="http://schemas.openxmlformats.org/officeDocument/2006/relationships/image" Target="../media/image43.svg"/></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svg"/><Relationship Id="rId1" Type="http://schemas.openxmlformats.org/officeDocument/2006/relationships/slideMaster" Target="../slideMasters/slideMaster2.xml"/><Relationship Id="rId5" Type="http://schemas.openxmlformats.org/officeDocument/2006/relationships/image" Target="../media/image48.svg"/><Relationship Id="rId4" Type="http://schemas.openxmlformats.org/officeDocument/2006/relationships/image" Target="../media/image47.sv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46.svg"/><Relationship Id="rId2" Type="http://schemas.openxmlformats.org/officeDocument/2006/relationships/image" Target="../media/image45.svg"/><Relationship Id="rId1" Type="http://schemas.openxmlformats.org/officeDocument/2006/relationships/slideMaster" Target="../slideMasters/slideMaster2.xml"/><Relationship Id="rId5" Type="http://schemas.openxmlformats.org/officeDocument/2006/relationships/image" Target="../media/image48.svg"/><Relationship Id="rId4" Type="http://schemas.openxmlformats.org/officeDocument/2006/relationships/image" Target="../media/image47.svg"/></Relationships>
</file>

<file path=ppt/slideLayouts/_rels/slideLayout236.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svg"/><Relationship Id="rId1" Type="http://schemas.openxmlformats.org/officeDocument/2006/relationships/slideMaster" Target="../slideMasters/slideMaster2.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svg"/></Relationships>
</file>

<file path=ppt/slideLayouts/_rels/slideLayout23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svg"/><Relationship Id="rId7" Type="http://schemas.openxmlformats.org/officeDocument/2006/relationships/image" Target="../media/image54.svg"/><Relationship Id="rId2" Type="http://schemas.openxmlformats.org/officeDocument/2006/relationships/image" Target="../media/image49.svg"/><Relationship Id="rId1" Type="http://schemas.openxmlformats.org/officeDocument/2006/relationships/slideMaster" Target="../slideMasters/slideMaster2.xml"/><Relationship Id="rId6" Type="http://schemas.openxmlformats.org/officeDocument/2006/relationships/image" Target="../media/image53.svg"/><Relationship Id="rId11" Type="http://schemas.openxmlformats.org/officeDocument/2006/relationships/image" Target="../media/image58.svg"/><Relationship Id="rId5" Type="http://schemas.openxmlformats.org/officeDocument/2006/relationships/image" Target="../media/image52.svg"/><Relationship Id="rId10" Type="http://schemas.openxmlformats.org/officeDocument/2006/relationships/image" Target="../media/image57.svg"/><Relationship Id="rId4" Type="http://schemas.openxmlformats.org/officeDocument/2006/relationships/image" Target="../media/image51.svg"/><Relationship Id="rId9" Type="http://schemas.openxmlformats.org/officeDocument/2006/relationships/image" Target="../media/image56.svg"/></Relationships>
</file>

<file path=ppt/slideLayouts/_rels/slideLayout238.xml.rels><?xml version="1.0" encoding="UTF-8" standalone="yes"?>
<Relationships xmlns="http://schemas.openxmlformats.org/package/2006/relationships"><Relationship Id="rId2" Type="http://schemas.openxmlformats.org/officeDocument/2006/relationships/image" Target="../media/image59.svg"/><Relationship Id="rId1" Type="http://schemas.openxmlformats.org/officeDocument/2006/relationships/slideMaster" Target="../slideMasters/slideMaster2.xml"/></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61.svg"/><Relationship Id="rId2" Type="http://schemas.openxmlformats.org/officeDocument/2006/relationships/image" Target="../media/image60.svg"/><Relationship Id="rId1" Type="http://schemas.openxmlformats.org/officeDocument/2006/relationships/slideMaster" Target="../slideMasters/slideMaster2.xml"/><Relationship Id="rId4" Type="http://schemas.openxmlformats.org/officeDocument/2006/relationships/image" Target="../media/image62.sv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Master" Target="../slideMasters/slideMaster2.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63.sv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3.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Master" Target="../slideMasters/slideMaster3.xml"/></Relationships>
</file>

<file path=ppt/slideLayouts/_rels/slideLayout34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Master" Target="../slideMasters/slideMaster3.xml"/><Relationship Id="rId5" Type="http://schemas.openxmlformats.org/officeDocument/2006/relationships/chart" Target="../charts/chart17.xml"/><Relationship Id="rId4" Type="http://schemas.openxmlformats.org/officeDocument/2006/relationships/chart" Target="../charts/chart1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Master" Target="../slideMasters/slideMaster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4.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Master" Target="../slideMasters/slideMaster5.xml"/></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3.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Master" Target="../slideMasters/slideMaster6.xml"/></Relationships>
</file>

<file path=ppt/slideLayouts/_rels/slideLayout594.xml.rels><?xml version="1.0" encoding="UTF-8" standalone="yes"?>
<Relationships xmlns="http://schemas.openxmlformats.org/package/2006/relationships"><Relationship Id="rId3" Type="http://schemas.openxmlformats.org/officeDocument/2006/relationships/chart" Target="../charts/chart21.xml"/><Relationship Id="rId2" Type="http://schemas.openxmlformats.org/officeDocument/2006/relationships/chart" Target="../charts/chart20.xml"/><Relationship Id="rId1" Type="http://schemas.openxmlformats.org/officeDocument/2006/relationships/slideMaster" Target="../slideMasters/slideMaster6.xml"/><Relationship Id="rId5" Type="http://schemas.openxmlformats.org/officeDocument/2006/relationships/chart" Target="../charts/chart23.xml"/><Relationship Id="rId4" Type="http://schemas.openxmlformats.org/officeDocument/2006/relationships/chart" Target="../charts/chart2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4.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Master" Target="../slideMasters/slideMaster7.xml"/></Relationships>
</file>

<file path=ppt/slideLayouts/_rels/slideLayout65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Master" Target="../slideMasters/slideMaster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11.jpe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Master" Target="../slideMasters/slideMaster1.xml"/><Relationship Id="rId5" Type="http://schemas.openxmlformats.org/officeDocument/2006/relationships/chart" Target="../charts/chart5.xml"/><Relationship Id="rId4" Type="http://schemas.openxmlformats.org/officeDocument/2006/relationships/chart" Target="../charts/chart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V01">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3076777A-C036-4A49-1CB9-0E641036B96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103"/>
            <a:ext cx="12192000" cy="4286456"/>
          </a:xfrm>
          <a:prstGeom prst="rect">
            <a:avLst/>
          </a:prstGeom>
        </p:spPr>
      </p:pic>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3"/>
          <a:stretch>
            <a:fillRect/>
          </a:stretch>
        </p:blipFill>
        <p:spPr>
          <a:xfrm>
            <a:off x="9488969" y="4924271"/>
            <a:ext cx="2154752" cy="1312345"/>
          </a:xfrm>
          <a:prstGeom prst="rect">
            <a:avLst/>
          </a:prstGeom>
        </p:spPr>
      </p:pic>
      <p:sp>
        <p:nvSpPr>
          <p:cNvPr id="5" name="Rectangle 4">
            <a:extLst>
              <a:ext uri="{FF2B5EF4-FFF2-40B4-BE49-F238E27FC236}">
                <a16:creationId xmlns:a16="http://schemas.microsoft.com/office/drawing/2014/main" id="{171FE109-2E2C-951F-A6A7-B85DB0B5E914}"/>
              </a:ext>
            </a:extLst>
          </p:cNvPr>
          <p:cNvSpPr/>
          <p:nvPr userDrawn="1"/>
        </p:nvSpPr>
        <p:spPr>
          <a:xfrm>
            <a:off x="0" y="0"/>
            <a:ext cx="12192000" cy="4278701"/>
          </a:xfrm>
          <a:prstGeom prst="rect">
            <a:avLst/>
          </a:prstGeom>
          <a:blipFill>
            <a:blip r:embed="rId4"/>
            <a:srcRect/>
            <a:stretch>
              <a:fillRect t="-34711" b="-2557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BDE44E2-9C54-6445-9566-CA71F6D1A58D}"/>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4E076A1-68BC-5D12-0939-26D1BF8DD2FC}"/>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descr="A picture containing text, sign&#10;&#10;Description automatically generated">
            <a:extLst>
              <a:ext uri="{FF2B5EF4-FFF2-40B4-BE49-F238E27FC236}">
                <a16:creationId xmlns:a16="http://schemas.microsoft.com/office/drawing/2014/main" id="{E8A5DA05-DA20-6160-B180-2256B62AFC46}"/>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30533013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reserve="1">
  <p:cSld name="1_Title Slide V02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p:nvPicPr>
        <p:blipFill>
          <a:blip r:embed="rId2"/>
          <a:srcRect/>
          <a:stretch/>
        </p:blipFill>
        <p:spPr>
          <a:xfrm>
            <a:off x="9488969" y="4924271"/>
            <a:ext cx="2154752" cy="1312344"/>
          </a:xfrm>
          <a:prstGeom prst="rect">
            <a:avLst/>
          </a:prstGeom>
        </p:spPr>
      </p:pic>
      <p:pic>
        <p:nvPicPr>
          <p:cNvPr id="6" name="Picture 5" descr="A person standing in front of a computer with a graph on the screen&#10;&#10;Description automatically generated">
            <a:extLst>
              <a:ext uri="{FF2B5EF4-FFF2-40B4-BE49-F238E27FC236}">
                <a16:creationId xmlns:a16="http://schemas.microsoft.com/office/drawing/2014/main" id="{B92A8D6C-E1D1-BB15-C9FC-2185AD316860}"/>
              </a:ext>
            </a:extLst>
          </p:cNvPr>
          <p:cNvPicPr>
            <a:picLocks noChangeAspect="1"/>
          </p:cNvPicPr>
          <p:nvPr/>
        </p:nvPicPr>
        <p:blipFill rotWithShape="1">
          <a:blip r:embed="rId3">
            <a:extLst>
              <a:ext uri="{28A0092B-C50C-407E-A947-70E740481C1C}">
                <a14:useLocalDpi xmlns:a14="http://schemas.microsoft.com/office/drawing/2010/main" val="0"/>
              </a:ext>
            </a:extLst>
          </a:blip>
          <a:srcRect t="5990"/>
          <a:stretch/>
        </p:blipFill>
        <p:spPr>
          <a:xfrm>
            <a:off x="1547999" y="0"/>
            <a:ext cx="9096002" cy="4275569"/>
          </a:xfrm>
          <a:prstGeom prst="rect">
            <a:avLst/>
          </a:prstGeom>
        </p:spPr>
      </p:pic>
    </p:spTree>
    <p:extLst>
      <p:ext uri="{BB962C8B-B14F-4D97-AF65-F5344CB8AC3E}">
        <p14:creationId xmlns:p14="http://schemas.microsoft.com/office/powerpoint/2010/main" val="182262325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p:cSld name="2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7D37E7E0-0FFF-0E23-720D-B5D72BAABA84}"/>
              </a:ext>
            </a:extLst>
          </p:cNvPr>
          <p:cNvSpPr/>
          <p:nvPr/>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187B1E1-B145-9A86-93A3-52CC2FD104B7}"/>
              </a:ext>
            </a:extLst>
          </p:cNvPr>
          <p:cNvSpPr/>
          <p:nvPr/>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2537F5AD-D51A-43B9-B164-D805B6A3E576}"/>
              </a:ext>
            </a:extLst>
          </p:cNvPr>
          <p:cNvSpPr txBox="1">
            <a:spLocks/>
          </p:cNvSpPr>
          <p:nvPr/>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8" name="Rectangle: Rounded Corners 7">
            <a:extLst>
              <a:ext uri="{FF2B5EF4-FFF2-40B4-BE49-F238E27FC236}">
                <a16:creationId xmlns:a16="http://schemas.microsoft.com/office/drawing/2014/main" id="{1CD77FB8-BB53-FDD6-D716-CEC76EA89D46}"/>
              </a:ext>
            </a:extLst>
          </p:cNvPr>
          <p:cNvSpPr/>
          <p:nvPr/>
        </p:nvSpPr>
        <p:spPr>
          <a:xfrm>
            <a:off x="76586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4E93F6C9-72DC-1B70-76B2-1CD965FF82E6}"/>
              </a:ext>
            </a:extLst>
          </p:cNvPr>
          <p:cNvSpPr/>
          <p:nvPr/>
        </p:nvSpPr>
        <p:spPr>
          <a:xfrm>
            <a:off x="76586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A1FF4FB6-8BF5-1F9C-DEAC-CE21D0D9B366}"/>
              </a:ext>
            </a:extLst>
          </p:cNvPr>
          <p:cNvSpPr/>
          <p:nvPr/>
        </p:nvSpPr>
        <p:spPr>
          <a:xfrm>
            <a:off x="76586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D19FA790-B85E-F582-835D-2AAA752F972D}"/>
              </a:ext>
            </a:extLst>
          </p:cNvPr>
          <p:cNvSpPr/>
          <p:nvPr/>
        </p:nvSpPr>
        <p:spPr>
          <a:xfrm>
            <a:off x="76586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2FE7A923-2AAF-66AA-0BF6-7D9408C8849C}"/>
              </a:ext>
            </a:extLst>
          </p:cNvPr>
          <p:cNvSpPr/>
          <p:nvPr/>
        </p:nvSpPr>
        <p:spPr>
          <a:xfrm>
            <a:off x="152876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A8632D99-2752-4ED3-8F42-59367885033B}"/>
              </a:ext>
            </a:extLst>
          </p:cNvPr>
          <p:cNvSpPr/>
          <p:nvPr/>
        </p:nvSpPr>
        <p:spPr>
          <a:xfrm>
            <a:off x="1646388" y="2045021"/>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endParaRPr lang="en-US" sz="1600" b="1" dirty="0">
              <a:solidFill>
                <a:schemeClr val="bg1"/>
              </a:solidFill>
              <a:latin typeface="Montserrat" panose="00000500000000000000" pitchFamily="2" charset="0"/>
            </a:endParaRPr>
          </a:p>
        </p:txBody>
      </p:sp>
      <p:sp>
        <p:nvSpPr>
          <p:cNvPr id="14" name="Rectangle: Rounded Corners 13">
            <a:extLst>
              <a:ext uri="{FF2B5EF4-FFF2-40B4-BE49-F238E27FC236}">
                <a16:creationId xmlns:a16="http://schemas.microsoft.com/office/drawing/2014/main" id="{3E44F1C3-DAB9-B284-499A-095B5EC10384}"/>
              </a:ext>
            </a:extLst>
          </p:cNvPr>
          <p:cNvSpPr/>
          <p:nvPr/>
        </p:nvSpPr>
        <p:spPr>
          <a:xfrm>
            <a:off x="152876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0E4240E3-0A3D-C1E9-CDC9-D628E55F31B9}"/>
              </a:ext>
            </a:extLst>
          </p:cNvPr>
          <p:cNvSpPr/>
          <p:nvPr/>
        </p:nvSpPr>
        <p:spPr>
          <a:xfrm>
            <a:off x="152876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E59F63D8-4B2A-2F44-D1A8-1883160ADD9E}"/>
              </a:ext>
            </a:extLst>
          </p:cNvPr>
          <p:cNvSpPr/>
          <p:nvPr/>
        </p:nvSpPr>
        <p:spPr>
          <a:xfrm>
            <a:off x="152876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5" name="Text Placeholder 6">
            <a:extLst>
              <a:ext uri="{FF2B5EF4-FFF2-40B4-BE49-F238E27FC236}">
                <a16:creationId xmlns:a16="http://schemas.microsoft.com/office/drawing/2014/main" id="{A6370B2B-2AD0-A85B-FB30-7C766FA39F4F}"/>
              </a:ext>
            </a:extLst>
          </p:cNvPr>
          <p:cNvSpPr txBox="1">
            <a:spLocks/>
          </p:cNvSpPr>
          <p:nvPr/>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26" name="TextBox 25">
            <a:extLst>
              <a:ext uri="{FF2B5EF4-FFF2-40B4-BE49-F238E27FC236}">
                <a16:creationId xmlns:a16="http://schemas.microsoft.com/office/drawing/2014/main" id="{ABE1E2C9-51F4-5055-D351-3A7555076849}"/>
              </a:ext>
            </a:extLst>
          </p:cNvPr>
          <p:cNvSpPr txBox="1"/>
          <p:nvPr/>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27" name="Text Placeholder 34">
            <a:extLst>
              <a:ext uri="{FF2B5EF4-FFF2-40B4-BE49-F238E27FC236}">
                <a16:creationId xmlns:a16="http://schemas.microsoft.com/office/drawing/2014/main" id="{D58EEC14-4055-5A88-044D-CC1E04500E2F}"/>
              </a:ext>
            </a:extLst>
          </p:cNvPr>
          <p:cNvSpPr>
            <a:spLocks noGrp="1"/>
          </p:cNvSpPr>
          <p:nvPr>
            <p:ph type="body" sz="quarter" idx="39" hasCustomPrompt="1"/>
          </p:nvPr>
        </p:nvSpPr>
        <p:spPr>
          <a:xfrm>
            <a:off x="172949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8" name="Text Placeholder 34">
            <a:extLst>
              <a:ext uri="{FF2B5EF4-FFF2-40B4-BE49-F238E27FC236}">
                <a16:creationId xmlns:a16="http://schemas.microsoft.com/office/drawing/2014/main" id="{C80772BC-9BA5-9B0F-EA9D-09FF39118BB0}"/>
              </a:ext>
            </a:extLst>
          </p:cNvPr>
          <p:cNvSpPr>
            <a:spLocks noGrp="1"/>
          </p:cNvSpPr>
          <p:nvPr>
            <p:ph type="body" sz="quarter" idx="40" hasCustomPrompt="1"/>
          </p:nvPr>
        </p:nvSpPr>
        <p:spPr>
          <a:xfrm>
            <a:off x="172949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9" name="Text Placeholder 34">
            <a:extLst>
              <a:ext uri="{FF2B5EF4-FFF2-40B4-BE49-F238E27FC236}">
                <a16:creationId xmlns:a16="http://schemas.microsoft.com/office/drawing/2014/main" id="{23EE2967-DE42-DA44-DD23-338D8A1F0485}"/>
              </a:ext>
            </a:extLst>
          </p:cNvPr>
          <p:cNvSpPr>
            <a:spLocks noGrp="1"/>
          </p:cNvSpPr>
          <p:nvPr>
            <p:ph type="body" sz="quarter" idx="41" hasCustomPrompt="1"/>
          </p:nvPr>
        </p:nvSpPr>
        <p:spPr>
          <a:xfrm>
            <a:off x="172949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0" name="Text Placeholder 34">
            <a:extLst>
              <a:ext uri="{FF2B5EF4-FFF2-40B4-BE49-F238E27FC236}">
                <a16:creationId xmlns:a16="http://schemas.microsoft.com/office/drawing/2014/main" id="{A5220495-BE14-1EF7-74E8-31EF58CCD029}"/>
              </a:ext>
            </a:extLst>
          </p:cNvPr>
          <p:cNvSpPr>
            <a:spLocks noGrp="1"/>
          </p:cNvSpPr>
          <p:nvPr>
            <p:ph type="body" sz="quarter" idx="42" hasCustomPrompt="1"/>
          </p:nvPr>
        </p:nvSpPr>
        <p:spPr>
          <a:xfrm>
            <a:off x="172949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1" name="Content Placeholder 12">
            <a:extLst>
              <a:ext uri="{FF2B5EF4-FFF2-40B4-BE49-F238E27FC236}">
                <a16:creationId xmlns:a16="http://schemas.microsoft.com/office/drawing/2014/main" id="{E6250D0E-236F-11D0-E11A-10997ABB0876}"/>
              </a:ext>
            </a:extLst>
          </p:cNvPr>
          <p:cNvSpPr>
            <a:spLocks noGrp="1"/>
          </p:cNvSpPr>
          <p:nvPr>
            <p:ph sz="quarter" idx="43"/>
          </p:nvPr>
        </p:nvSpPr>
        <p:spPr>
          <a:xfrm>
            <a:off x="878231" y="2205564"/>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32" name="Content Placeholder 12">
            <a:extLst>
              <a:ext uri="{FF2B5EF4-FFF2-40B4-BE49-F238E27FC236}">
                <a16:creationId xmlns:a16="http://schemas.microsoft.com/office/drawing/2014/main" id="{B4C38785-8000-DC16-E14E-44C896F81D73}"/>
              </a:ext>
            </a:extLst>
          </p:cNvPr>
          <p:cNvSpPr>
            <a:spLocks noGrp="1"/>
          </p:cNvSpPr>
          <p:nvPr>
            <p:ph sz="quarter" idx="44"/>
          </p:nvPr>
        </p:nvSpPr>
        <p:spPr>
          <a:xfrm>
            <a:off x="878231" y="3169594"/>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33" name="Content Placeholder 12">
            <a:extLst>
              <a:ext uri="{FF2B5EF4-FFF2-40B4-BE49-F238E27FC236}">
                <a16:creationId xmlns:a16="http://schemas.microsoft.com/office/drawing/2014/main" id="{360A8F98-D252-B8DD-8BAB-A0170DC93A68}"/>
              </a:ext>
            </a:extLst>
          </p:cNvPr>
          <p:cNvSpPr>
            <a:spLocks noGrp="1"/>
          </p:cNvSpPr>
          <p:nvPr>
            <p:ph sz="quarter" idx="45"/>
          </p:nvPr>
        </p:nvSpPr>
        <p:spPr>
          <a:xfrm>
            <a:off x="878231" y="4143949"/>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34" name="Content Placeholder 12">
            <a:extLst>
              <a:ext uri="{FF2B5EF4-FFF2-40B4-BE49-F238E27FC236}">
                <a16:creationId xmlns:a16="http://schemas.microsoft.com/office/drawing/2014/main" id="{1DA2B992-2AC5-6A70-CB7D-DBE5BA152E83}"/>
              </a:ext>
            </a:extLst>
          </p:cNvPr>
          <p:cNvSpPr>
            <a:spLocks noGrp="1"/>
          </p:cNvSpPr>
          <p:nvPr>
            <p:ph sz="quarter" idx="46"/>
          </p:nvPr>
        </p:nvSpPr>
        <p:spPr>
          <a:xfrm>
            <a:off x="878231" y="5170657"/>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35" name="Text Placeholder 34">
            <a:extLst>
              <a:ext uri="{FF2B5EF4-FFF2-40B4-BE49-F238E27FC236}">
                <a16:creationId xmlns:a16="http://schemas.microsoft.com/office/drawing/2014/main" id="{747FBD6D-A67C-5CDA-E0A8-45C308477D7F}"/>
              </a:ext>
            </a:extLst>
          </p:cNvPr>
          <p:cNvSpPr>
            <a:spLocks noGrp="1"/>
          </p:cNvSpPr>
          <p:nvPr>
            <p:ph type="body" sz="quarter" idx="47" hasCustomPrompt="1"/>
          </p:nvPr>
        </p:nvSpPr>
        <p:spPr>
          <a:xfrm>
            <a:off x="6566682"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36" name="Text Placeholder 34">
            <a:extLst>
              <a:ext uri="{FF2B5EF4-FFF2-40B4-BE49-F238E27FC236}">
                <a16:creationId xmlns:a16="http://schemas.microsoft.com/office/drawing/2014/main" id="{166966CB-032A-2E64-BAC3-66A7826F7074}"/>
              </a:ext>
            </a:extLst>
          </p:cNvPr>
          <p:cNvSpPr>
            <a:spLocks noGrp="1"/>
          </p:cNvSpPr>
          <p:nvPr>
            <p:ph type="body" sz="quarter" idx="48" hasCustomPrompt="1"/>
          </p:nvPr>
        </p:nvSpPr>
        <p:spPr>
          <a:xfrm>
            <a:off x="6566682"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37" name="Footer Placeholder 3">
            <a:extLst>
              <a:ext uri="{FF2B5EF4-FFF2-40B4-BE49-F238E27FC236}">
                <a16:creationId xmlns:a16="http://schemas.microsoft.com/office/drawing/2014/main" id="{AD522EB7-0EB7-7231-651B-BCD1754E2E8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63431519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2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7" name="Rectangle 26">
            <a:extLst>
              <a:ext uri="{FF2B5EF4-FFF2-40B4-BE49-F238E27FC236}">
                <a16:creationId xmlns:a16="http://schemas.microsoft.com/office/drawing/2014/main" id="{CE07E260-21D2-09A3-1624-225E077CF476}"/>
              </a:ext>
            </a:extLst>
          </p:cNvPr>
          <p:cNvSpPr/>
          <p:nvPr/>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3E74C6C-62DD-EB31-69CB-050BDD849F79}"/>
              </a:ext>
            </a:extLst>
          </p:cNvPr>
          <p:cNvSpPr/>
          <p:nvPr/>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6">
            <a:extLst>
              <a:ext uri="{FF2B5EF4-FFF2-40B4-BE49-F238E27FC236}">
                <a16:creationId xmlns:a16="http://schemas.microsoft.com/office/drawing/2014/main" id="{3A3CAE11-54F5-AAEB-6719-D00A38FA8958}"/>
              </a:ext>
            </a:extLst>
          </p:cNvPr>
          <p:cNvSpPr txBox="1">
            <a:spLocks/>
          </p:cNvSpPr>
          <p:nvPr/>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35" name="Freeform: Shape 34">
            <a:extLst>
              <a:ext uri="{FF2B5EF4-FFF2-40B4-BE49-F238E27FC236}">
                <a16:creationId xmlns:a16="http://schemas.microsoft.com/office/drawing/2014/main" id="{51FF542D-5392-29A3-63FF-D2E3BEF5F5A1}"/>
              </a:ext>
            </a:extLst>
          </p:cNvPr>
          <p:cNvSpPr/>
          <p:nvPr/>
        </p:nvSpPr>
        <p:spPr>
          <a:xfrm>
            <a:off x="7274652" y="2217289"/>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r>
              <a:rPr lang="en-US" sz="1600" b="1" dirty="0">
                <a:solidFill>
                  <a:schemeClr val="bg1"/>
                </a:solidFill>
                <a:latin typeface="Montserrat" panose="00000500000000000000" pitchFamily="2" charset="0"/>
              </a:rPr>
              <a:t>Exemplify ethical behavior</a:t>
            </a:r>
          </a:p>
        </p:txBody>
      </p:sp>
      <p:sp>
        <p:nvSpPr>
          <p:cNvPr id="37" name="Freeform: Shape 36">
            <a:extLst>
              <a:ext uri="{FF2B5EF4-FFF2-40B4-BE49-F238E27FC236}">
                <a16:creationId xmlns:a16="http://schemas.microsoft.com/office/drawing/2014/main" id="{EA480C96-AC68-A377-AEF1-EB4FD6583E84}"/>
              </a:ext>
            </a:extLst>
          </p:cNvPr>
          <p:cNvSpPr/>
          <p:nvPr/>
        </p:nvSpPr>
        <p:spPr>
          <a:xfrm>
            <a:off x="7274652" y="3185035"/>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Safeguard assets</a:t>
            </a:r>
          </a:p>
        </p:txBody>
      </p:sp>
      <p:sp>
        <p:nvSpPr>
          <p:cNvPr id="40" name="Freeform: Shape 39">
            <a:extLst>
              <a:ext uri="{FF2B5EF4-FFF2-40B4-BE49-F238E27FC236}">
                <a16:creationId xmlns:a16="http://schemas.microsoft.com/office/drawing/2014/main" id="{ECA54FA3-719D-7CA2-8536-99809B9A70C5}"/>
              </a:ext>
            </a:extLst>
          </p:cNvPr>
          <p:cNvSpPr/>
          <p:nvPr/>
        </p:nvSpPr>
        <p:spPr>
          <a:xfrm>
            <a:off x="7274652" y="5184313"/>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Ensure the right people are in place</a:t>
            </a:r>
          </a:p>
        </p:txBody>
      </p:sp>
      <p:sp>
        <p:nvSpPr>
          <p:cNvPr id="47" name="Text Placeholder 6">
            <a:extLst>
              <a:ext uri="{FF2B5EF4-FFF2-40B4-BE49-F238E27FC236}">
                <a16:creationId xmlns:a16="http://schemas.microsoft.com/office/drawing/2014/main" id="{112691AA-5A4B-933D-56D8-74EE365C2FBD}"/>
              </a:ext>
            </a:extLst>
          </p:cNvPr>
          <p:cNvSpPr txBox="1">
            <a:spLocks/>
          </p:cNvSpPr>
          <p:nvPr/>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48" name="TextBox 47">
            <a:extLst>
              <a:ext uri="{FF2B5EF4-FFF2-40B4-BE49-F238E27FC236}">
                <a16:creationId xmlns:a16="http://schemas.microsoft.com/office/drawing/2014/main" id="{DC9B391A-D829-3BC6-DDCB-C79B95496912}"/>
              </a:ext>
            </a:extLst>
          </p:cNvPr>
          <p:cNvSpPr txBox="1"/>
          <p:nvPr/>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71" name="Rectangle: Rounded Corners 70">
            <a:extLst>
              <a:ext uri="{FF2B5EF4-FFF2-40B4-BE49-F238E27FC236}">
                <a16:creationId xmlns:a16="http://schemas.microsoft.com/office/drawing/2014/main" id="{66A5D099-72E9-FE86-38AB-79671A0686D9}"/>
              </a:ext>
            </a:extLst>
          </p:cNvPr>
          <p:cNvSpPr/>
          <p:nvPr/>
        </p:nvSpPr>
        <p:spPr>
          <a:xfrm>
            <a:off x="633144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2" name="Rectangle: Rounded Corners 71">
            <a:extLst>
              <a:ext uri="{FF2B5EF4-FFF2-40B4-BE49-F238E27FC236}">
                <a16:creationId xmlns:a16="http://schemas.microsoft.com/office/drawing/2014/main" id="{9E9A3084-6637-138F-800F-F8E06FAC34F2}"/>
              </a:ext>
            </a:extLst>
          </p:cNvPr>
          <p:cNvSpPr/>
          <p:nvPr/>
        </p:nvSpPr>
        <p:spPr>
          <a:xfrm>
            <a:off x="633144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3" name="Rectangle: Rounded Corners 72">
            <a:extLst>
              <a:ext uri="{FF2B5EF4-FFF2-40B4-BE49-F238E27FC236}">
                <a16:creationId xmlns:a16="http://schemas.microsoft.com/office/drawing/2014/main" id="{28DF2330-0B78-43A7-7BE8-BCEC343CE5B4}"/>
              </a:ext>
            </a:extLst>
          </p:cNvPr>
          <p:cNvSpPr/>
          <p:nvPr/>
        </p:nvSpPr>
        <p:spPr>
          <a:xfrm>
            <a:off x="633144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4" name="Rectangle: Rounded Corners 73">
            <a:extLst>
              <a:ext uri="{FF2B5EF4-FFF2-40B4-BE49-F238E27FC236}">
                <a16:creationId xmlns:a16="http://schemas.microsoft.com/office/drawing/2014/main" id="{1CC3A516-4CA2-BE70-4C07-A5C2786E8937}"/>
              </a:ext>
            </a:extLst>
          </p:cNvPr>
          <p:cNvSpPr/>
          <p:nvPr/>
        </p:nvSpPr>
        <p:spPr>
          <a:xfrm>
            <a:off x="633144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5" name="Rectangle: Rounded Corners 74">
            <a:extLst>
              <a:ext uri="{FF2B5EF4-FFF2-40B4-BE49-F238E27FC236}">
                <a16:creationId xmlns:a16="http://schemas.microsoft.com/office/drawing/2014/main" id="{F6CD95EA-B3A1-2ABF-1F4C-CAB2B6CF8419}"/>
              </a:ext>
            </a:extLst>
          </p:cNvPr>
          <p:cNvSpPr/>
          <p:nvPr/>
        </p:nvSpPr>
        <p:spPr>
          <a:xfrm>
            <a:off x="709434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6" name="Rectangle: Rounded Corners 75">
            <a:extLst>
              <a:ext uri="{FF2B5EF4-FFF2-40B4-BE49-F238E27FC236}">
                <a16:creationId xmlns:a16="http://schemas.microsoft.com/office/drawing/2014/main" id="{50A7E7F2-B388-C346-5EDD-15D7DF857F41}"/>
              </a:ext>
            </a:extLst>
          </p:cNvPr>
          <p:cNvSpPr/>
          <p:nvPr/>
        </p:nvSpPr>
        <p:spPr>
          <a:xfrm>
            <a:off x="709434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7" name="Rectangle: Rounded Corners 76">
            <a:extLst>
              <a:ext uri="{FF2B5EF4-FFF2-40B4-BE49-F238E27FC236}">
                <a16:creationId xmlns:a16="http://schemas.microsoft.com/office/drawing/2014/main" id="{9112B530-D9F3-AD21-A5B0-93A86E96B38B}"/>
              </a:ext>
            </a:extLst>
          </p:cNvPr>
          <p:cNvSpPr/>
          <p:nvPr/>
        </p:nvSpPr>
        <p:spPr>
          <a:xfrm>
            <a:off x="709434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8" name="Rectangle: Rounded Corners 77">
            <a:extLst>
              <a:ext uri="{FF2B5EF4-FFF2-40B4-BE49-F238E27FC236}">
                <a16:creationId xmlns:a16="http://schemas.microsoft.com/office/drawing/2014/main" id="{2C77B44E-E422-F79C-F589-B5D51D49DB78}"/>
              </a:ext>
            </a:extLst>
          </p:cNvPr>
          <p:cNvSpPr/>
          <p:nvPr/>
        </p:nvSpPr>
        <p:spPr>
          <a:xfrm>
            <a:off x="709434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9" name="Text Placeholder 34">
            <a:extLst>
              <a:ext uri="{FF2B5EF4-FFF2-40B4-BE49-F238E27FC236}">
                <a16:creationId xmlns:a16="http://schemas.microsoft.com/office/drawing/2014/main" id="{91295452-465A-6D31-7070-0F7498E89209}"/>
              </a:ext>
            </a:extLst>
          </p:cNvPr>
          <p:cNvSpPr>
            <a:spLocks noGrp="1"/>
          </p:cNvSpPr>
          <p:nvPr>
            <p:ph type="body" sz="quarter" idx="39" hasCustomPrompt="1"/>
          </p:nvPr>
        </p:nvSpPr>
        <p:spPr>
          <a:xfrm>
            <a:off x="729507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0" name="Text Placeholder 34">
            <a:extLst>
              <a:ext uri="{FF2B5EF4-FFF2-40B4-BE49-F238E27FC236}">
                <a16:creationId xmlns:a16="http://schemas.microsoft.com/office/drawing/2014/main" id="{41B7D41D-C7DD-D7C5-2D26-0AEA4D80CF5F}"/>
              </a:ext>
            </a:extLst>
          </p:cNvPr>
          <p:cNvSpPr>
            <a:spLocks noGrp="1"/>
          </p:cNvSpPr>
          <p:nvPr>
            <p:ph type="body" sz="quarter" idx="40" hasCustomPrompt="1"/>
          </p:nvPr>
        </p:nvSpPr>
        <p:spPr>
          <a:xfrm>
            <a:off x="729507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1" name="Text Placeholder 34">
            <a:extLst>
              <a:ext uri="{FF2B5EF4-FFF2-40B4-BE49-F238E27FC236}">
                <a16:creationId xmlns:a16="http://schemas.microsoft.com/office/drawing/2014/main" id="{088A963F-F852-6FF2-8B85-15039AA997FA}"/>
              </a:ext>
            </a:extLst>
          </p:cNvPr>
          <p:cNvSpPr>
            <a:spLocks noGrp="1"/>
          </p:cNvSpPr>
          <p:nvPr>
            <p:ph type="body" sz="quarter" idx="41" hasCustomPrompt="1"/>
          </p:nvPr>
        </p:nvSpPr>
        <p:spPr>
          <a:xfrm>
            <a:off x="729507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2" name="Text Placeholder 34">
            <a:extLst>
              <a:ext uri="{FF2B5EF4-FFF2-40B4-BE49-F238E27FC236}">
                <a16:creationId xmlns:a16="http://schemas.microsoft.com/office/drawing/2014/main" id="{5CEE4B31-1FD1-F70D-CF09-A4C4173F2BB8}"/>
              </a:ext>
            </a:extLst>
          </p:cNvPr>
          <p:cNvSpPr>
            <a:spLocks noGrp="1"/>
          </p:cNvSpPr>
          <p:nvPr>
            <p:ph type="body" sz="quarter" idx="42" hasCustomPrompt="1"/>
          </p:nvPr>
        </p:nvSpPr>
        <p:spPr>
          <a:xfrm>
            <a:off x="729507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3" name="Content Placeholder 12">
            <a:extLst>
              <a:ext uri="{FF2B5EF4-FFF2-40B4-BE49-F238E27FC236}">
                <a16:creationId xmlns:a16="http://schemas.microsoft.com/office/drawing/2014/main" id="{DE91DFFE-E4B4-0ECA-22F2-EB081EC5C0B0}"/>
              </a:ext>
            </a:extLst>
          </p:cNvPr>
          <p:cNvSpPr>
            <a:spLocks noGrp="1"/>
          </p:cNvSpPr>
          <p:nvPr>
            <p:ph sz="quarter" idx="43"/>
          </p:nvPr>
        </p:nvSpPr>
        <p:spPr>
          <a:xfrm>
            <a:off x="6443811" y="2205564"/>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84" name="Content Placeholder 12">
            <a:extLst>
              <a:ext uri="{FF2B5EF4-FFF2-40B4-BE49-F238E27FC236}">
                <a16:creationId xmlns:a16="http://schemas.microsoft.com/office/drawing/2014/main" id="{AED98DAE-23D9-D827-1052-30EC5FD757F3}"/>
              </a:ext>
            </a:extLst>
          </p:cNvPr>
          <p:cNvSpPr>
            <a:spLocks noGrp="1"/>
          </p:cNvSpPr>
          <p:nvPr>
            <p:ph sz="quarter" idx="44"/>
          </p:nvPr>
        </p:nvSpPr>
        <p:spPr>
          <a:xfrm>
            <a:off x="6443811" y="3169594"/>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85" name="Content Placeholder 12">
            <a:extLst>
              <a:ext uri="{FF2B5EF4-FFF2-40B4-BE49-F238E27FC236}">
                <a16:creationId xmlns:a16="http://schemas.microsoft.com/office/drawing/2014/main" id="{EA0659CC-1772-210D-5047-3B88846527FC}"/>
              </a:ext>
            </a:extLst>
          </p:cNvPr>
          <p:cNvSpPr>
            <a:spLocks noGrp="1"/>
          </p:cNvSpPr>
          <p:nvPr>
            <p:ph sz="quarter" idx="45"/>
          </p:nvPr>
        </p:nvSpPr>
        <p:spPr>
          <a:xfrm>
            <a:off x="6443811" y="4143949"/>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86" name="Content Placeholder 12">
            <a:extLst>
              <a:ext uri="{FF2B5EF4-FFF2-40B4-BE49-F238E27FC236}">
                <a16:creationId xmlns:a16="http://schemas.microsoft.com/office/drawing/2014/main" id="{D53B6659-19D4-139A-9456-55691C9FAEFF}"/>
              </a:ext>
            </a:extLst>
          </p:cNvPr>
          <p:cNvSpPr>
            <a:spLocks noGrp="1"/>
          </p:cNvSpPr>
          <p:nvPr>
            <p:ph sz="quarter" idx="46"/>
          </p:nvPr>
        </p:nvSpPr>
        <p:spPr>
          <a:xfrm>
            <a:off x="6443811" y="5170657"/>
            <a:ext cx="550964" cy="564953"/>
          </a:xfrm>
        </p:spPr>
        <p:txBody>
          <a:bodyPr>
            <a:normAutofit/>
          </a:bodyPr>
          <a:lstStyle>
            <a:lvl1pPr marL="0" indent="0">
              <a:buNone/>
              <a:defRPr sz="800">
                <a:solidFill>
                  <a:schemeClr val="bg1"/>
                </a:solidFill>
              </a:defRPr>
            </a:lvl1pPr>
          </a:lstStyle>
          <a:p>
            <a:pPr lvl="0"/>
            <a:r>
              <a:rPr lang="en-US"/>
              <a:t>Click to edit Master text styles</a:t>
            </a:r>
          </a:p>
        </p:txBody>
      </p:sp>
      <p:sp>
        <p:nvSpPr>
          <p:cNvPr id="87" name="Text Placeholder 34">
            <a:extLst>
              <a:ext uri="{FF2B5EF4-FFF2-40B4-BE49-F238E27FC236}">
                <a16:creationId xmlns:a16="http://schemas.microsoft.com/office/drawing/2014/main" id="{69340FE6-C647-DE92-2E2A-C8EBACEB9634}"/>
              </a:ext>
            </a:extLst>
          </p:cNvPr>
          <p:cNvSpPr>
            <a:spLocks noGrp="1"/>
          </p:cNvSpPr>
          <p:nvPr>
            <p:ph type="body" sz="quarter" idx="47" hasCustomPrompt="1"/>
          </p:nvPr>
        </p:nvSpPr>
        <p:spPr>
          <a:xfrm>
            <a:off x="947407"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88" name="Text Placeholder 34">
            <a:extLst>
              <a:ext uri="{FF2B5EF4-FFF2-40B4-BE49-F238E27FC236}">
                <a16:creationId xmlns:a16="http://schemas.microsoft.com/office/drawing/2014/main" id="{E1877C46-144D-7442-EA33-6D94C275619C}"/>
              </a:ext>
            </a:extLst>
          </p:cNvPr>
          <p:cNvSpPr>
            <a:spLocks noGrp="1"/>
          </p:cNvSpPr>
          <p:nvPr>
            <p:ph type="body" sz="quarter" idx="48" hasCustomPrompt="1"/>
          </p:nvPr>
        </p:nvSpPr>
        <p:spPr>
          <a:xfrm>
            <a:off x="947407"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89" name="Footer Placeholder 3">
            <a:extLst>
              <a:ext uri="{FF2B5EF4-FFF2-40B4-BE49-F238E27FC236}">
                <a16:creationId xmlns:a16="http://schemas.microsoft.com/office/drawing/2014/main" id="{187A4E2B-25CB-1D4C-7D30-9BAB2C2FF79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515067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2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p:nvSpPr>
        <p:spPr>
          <a:xfrm>
            <a:off x="6279632"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p:nvSpPr>
        <p:spPr>
          <a:xfrm>
            <a:off x="638828"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p:nvSpPr>
        <p:spPr>
          <a:xfrm>
            <a:off x="638828"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p:nvSpPr>
        <p:spPr>
          <a:xfrm>
            <a:off x="638828"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p:nvSpPr>
        <p:spPr>
          <a:xfrm>
            <a:off x="638828"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p:nvSpPr>
        <p:spPr>
          <a:xfrm>
            <a:off x="6279632"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p:nvSpPr>
        <p:spPr>
          <a:xfrm>
            <a:off x="6279632"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p:nvSpPr>
        <p:spPr>
          <a:xfrm>
            <a:off x="6279632"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p:nvSpPr>
        <p:spPr>
          <a:xfrm>
            <a:off x="6279632"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p:nvSpPr>
        <p:spPr>
          <a:xfrm>
            <a:off x="638828"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p:nvSpPr>
        <p:spPr>
          <a:xfrm>
            <a:off x="701842"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p:nvSpPr>
        <p:spPr>
          <a:xfrm>
            <a:off x="701842"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p:nvSpPr>
        <p:spPr>
          <a:xfrm>
            <a:off x="701842"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p:nvSpPr>
        <p:spPr>
          <a:xfrm>
            <a:off x="701842"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p:nvSpPr>
        <p:spPr>
          <a:xfrm>
            <a:off x="6342647"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p:nvSpPr>
        <p:spPr>
          <a:xfrm>
            <a:off x="6342647"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p:nvSpPr>
        <p:spPr>
          <a:xfrm>
            <a:off x="6342647"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p:nvSpPr>
        <p:spPr>
          <a:xfrm>
            <a:off x="6342646"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p:nvSpPr>
        <p:spPr>
          <a:xfrm>
            <a:off x="6342647"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p:nvSpPr>
        <p:spPr>
          <a:xfrm>
            <a:off x="926857"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p:nvSpPr>
        <p:spPr>
          <a:xfrm>
            <a:off x="926857"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p:nvSpPr>
        <p:spPr>
          <a:xfrm>
            <a:off x="926857"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p:nvSpPr>
        <p:spPr>
          <a:xfrm>
            <a:off x="926857"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p:nvSpPr>
        <p:spPr>
          <a:xfrm>
            <a:off x="6535950"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p:nvSpPr>
        <p:spPr>
          <a:xfrm>
            <a:off x="6535950"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p:nvSpPr>
        <p:spPr>
          <a:xfrm>
            <a:off x="6535950"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p:nvSpPr>
        <p:spPr>
          <a:xfrm>
            <a:off x="6535950"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p:nvSpPr>
        <p:spPr>
          <a:xfrm>
            <a:off x="6535950"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p:nvSpPr>
        <p:spPr>
          <a:xfrm>
            <a:off x="701842"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p:nvSpPr>
        <p:spPr>
          <a:xfrm>
            <a:off x="926857"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6" name="Footer Placeholder 3">
            <a:extLst>
              <a:ext uri="{FF2B5EF4-FFF2-40B4-BE49-F238E27FC236}">
                <a16:creationId xmlns:a16="http://schemas.microsoft.com/office/drawing/2014/main" id="{A270DC58-AE6B-A358-9032-262A8252B70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86109982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2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p:nvSpPr>
        <p:spPr>
          <a:xfrm>
            <a:off x="6279632"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p:nvSpPr>
        <p:spPr>
          <a:xfrm>
            <a:off x="638828"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p:nvSpPr>
        <p:spPr>
          <a:xfrm>
            <a:off x="638828"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p:nvSpPr>
        <p:spPr>
          <a:xfrm>
            <a:off x="638828"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p:nvSpPr>
        <p:spPr>
          <a:xfrm>
            <a:off x="638828"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p:nvSpPr>
        <p:spPr>
          <a:xfrm>
            <a:off x="6279632"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p:nvSpPr>
        <p:spPr>
          <a:xfrm>
            <a:off x="6279632"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p:nvSpPr>
        <p:spPr>
          <a:xfrm>
            <a:off x="6279632"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p:nvSpPr>
        <p:spPr>
          <a:xfrm>
            <a:off x="6279632"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p:nvSpPr>
        <p:spPr>
          <a:xfrm>
            <a:off x="638828"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p:nvSpPr>
        <p:spPr>
          <a:xfrm>
            <a:off x="701842"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p:nvSpPr>
        <p:spPr>
          <a:xfrm>
            <a:off x="701842"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p:nvSpPr>
        <p:spPr>
          <a:xfrm>
            <a:off x="701842"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p:nvSpPr>
        <p:spPr>
          <a:xfrm>
            <a:off x="701842"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p:nvSpPr>
        <p:spPr>
          <a:xfrm>
            <a:off x="6342647"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p:nvSpPr>
        <p:spPr>
          <a:xfrm>
            <a:off x="6342647"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p:nvSpPr>
        <p:spPr>
          <a:xfrm>
            <a:off x="6342647"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p:nvSpPr>
        <p:spPr>
          <a:xfrm>
            <a:off x="6342646"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p:nvSpPr>
        <p:spPr>
          <a:xfrm>
            <a:off x="6342647"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p:nvSpPr>
        <p:spPr>
          <a:xfrm>
            <a:off x="921247"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p:nvSpPr>
        <p:spPr>
          <a:xfrm>
            <a:off x="921247"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p:nvSpPr>
        <p:spPr>
          <a:xfrm>
            <a:off x="921247"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p:nvSpPr>
        <p:spPr>
          <a:xfrm>
            <a:off x="921247"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p:nvSpPr>
        <p:spPr>
          <a:xfrm>
            <a:off x="6530340"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p:nvSpPr>
        <p:spPr>
          <a:xfrm>
            <a:off x="6530340"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p:nvSpPr>
        <p:spPr>
          <a:xfrm>
            <a:off x="6530340"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p:nvSpPr>
        <p:spPr>
          <a:xfrm>
            <a:off x="6530340"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p:nvSpPr>
        <p:spPr>
          <a:xfrm>
            <a:off x="6530340"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p:nvSpPr>
        <p:spPr>
          <a:xfrm>
            <a:off x="701842"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p:nvSpPr>
        <p:spPr>
          <a:xfrm>
            <a:off x="921247"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r>
              <a:rPr lang="en-US"/>
              <a:t>Click to edit Master text styles</a:t>
            </a:r>
          </a:p>
        </p:txBody>
      </p:sp>
      <p:sp>
        <p:nvSpPr>
          <p:cNvPr id="35" name="Footer Placeholder 3">
            <a:extLst>
              <a:ext uri="{FF2B5EF4-FFF2-40B4-BE49-F238E27FC236}">
                <a16:creationId xmlns:a16="http://schemas.microsoft.com/office/drawing/2014/main" id="{701D4EE1-4E2B-CC0A-B2C1-E8E0FD90D09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15549784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2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03791A6F-F888-70E7-FF4E-611BCAE0F7FD}"/>
              </a:ext>
            </a:extLst>
          </p:cNvPr>
          <p:cNvSpPr/>
          <p:nvPr/>
        </p:nvSpPr>
        <p:spPr>
          <a:xfrm>
            <a:off x="413016" y="1555636"/>
            <a:ext cx="1177942" cy="1177942"/>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BCF81B6-8C94-CF37-213C-F9595C1B581F}"/>
              </a:ext>
            </a:extLst>
          </p:cNvPr>
          <p:cNvSpPr/>
          <p:nvPr/>
        </p:nvSpPr>
        <p:spPr>
          <a:xfrm>
            <a:off x="2224125" y="1735879"/>
            <a:ext cx="3480624" cy="946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7">
            <a:extLst>
              <a:ext uri="{FF2B5EF4-FFF2-40B4-BE49-F238E27FC236}">
                <a16:creationId xmlns:a16="http://schemas.microsoft.com/office/drawing/2014/main" id="{78A7BF5E-4828-5DE8-0092-1CBE46CD206C}"/>
              </a:ext>
            </a:extLst>
          </p:cNvPr>
          <p:cNvSpPr/>
          <p:nvPr/>
        </p:nvSpPr>
        <p:spPr>
          <a:xfrm>
            <a:off x="2242360" y="325389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a:extLst>
              <a:ext uri="{FF2B5EF4-FFF2-40B4-BE49-F238E27FC236}">
                <a16:creationId xmlns:a16="http://schemas.microsoft.com/office/drawing/2014/main" id="{7489A881-D482-D1A7-606A-B17899BA7254}"/>
              </a:ext>
            </a:extLst>
          </p:cNvPr>
          <p:cNvSpPr/>
          <p:nvPr/>
        </p:nvSpPr>
        <p:spPr>
          <a:xfrm>
            <a:off x="6310918" y="3250606"/>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a:extLst>
              <a:ext uri="{FF2B5EF4-FFF2-40B4-BE49-F238E27FC236}">
                <a16:creationId xmlns:a16="http://schemas.microsoft.com/office/drawing/2014/main" id="{1F342031-0DB7-9789-62D1-C8EB370EBB5D}"/>
              </a:ext>
            </a:extLst>
          </p:cNvPr>
          <p:cNvSpPr/>
          <p:nvPr/>
        </p:nvSpPr>
        <p:spPr>
          <a:xfrm>
            <a:off x="6310918" y="478488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p>
        </p:txBody>
      </p:sp>
      <p:sp>
        <p:nvSpPr>
          <p:cNvPr id="11" name="Flowchart: Connector 10">
            <a:extLst>
              <a:ext uri="{FF2B5EF4-FFF2-40B4-BE49-F238E27FC236}">
                <a16:creationId xmlns:a16="http://schemas.microsoft.com/office/drawing/2014/main" id="{60545577-834D-854A-24B7-670F4FFE61DB}"/>
              </a:ext>
            </a:extLst>
          </p:cNvPr>
          <p:cNvSpPr/>
          <p:nvPr/>
        </p:nvSpPr>
        <p:spPr>
          <a:xfrm>
            <a:off x="2047887" y="1573133"/>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lowchart: Connector 11">
            <a:extLst>
              <a:ext uri="{FF2B5EF4-FFF2-40B4-BE49-F238E27FC236}">
                <a16:creationId xmlns:a16="http://schemas.microsoft.com/office/drawing/2014/main" id="{F64B55FB-30ED-8B0D-1E6B-13B366D8ED9B}"/>
              </a:ext>
            </a:extLst>
          </p:cNvPr>
          <p:cNvSpPr/>
          <p:nvPr/>
        </p:nvSpPr>
        <p:spPr>
          <a:xfrm>
            <a:off x="6172640" y="3064252"/>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Flowchart: Connector 12">
            <a:extLst>
              <a:ext uri="{FF2B5EF4-FFF2-40B4-BE49-F238E27FC236}">
                <a16:creationId xmlns:a16="http://schemas.microsoft.com/office/drawing/2014/main" id="{52FF198A-F5D5-AE82-F1F7-1293C6F07FD1}"/>
              </a:ext>
            </a:extLst>
          </p:cNvPr>
          <p:cNvSpPr/>
          <p:nvPr/>
        </p:nvSpPr>
        <p:spPr>
          <a:xfrm>
            <a:off x="2045360" y="3061870"/>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Flowchart: Connector 13">
            <a:extLst>
              <a:ext uri="{FF2B5EF4-FFF2-40B4-BE49-F238E27FC236}">
                <a16:creationId xmlns:a16="http://schemas.microsoft.com/office/drawing/2014/main" id="{95748EAB-D109-0035-9627-0F5049918D4E}"/>
              </a:ext>
            </a:extLst>
          </p:cNvPr>
          <p:cNvSpPr/>
          <p:nvPr/>
        </p:nvSpPr>
        <p:spPr>
          <a:xfrm>
            <a:off x="6166796" y="4624975"/>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Arrow: Right 14">
            <a:extLst>
              <a:ext uri="{FF2B5EF4-FFF2-40B4-BE49-F238E27FC236}">
                <a16:creationId xmlns:a16="http://schemas.microsoft.com/office/drawing/2014/main" id="{3C0E592C-0528-A7D5-D009-7A2EFECA33AB}"/>
              </a:ext>
            </a:extLst>
          </p:cNvPr>
          <p:cNvSpPr/>
          <p:nvPr/>
        </p:nvSpPr>
        <p:spPr>
          <a:xfrm>
            <a:off x="1783586" y="2124838"/>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FBBE547-3A2A-DF20-9378-88488C60595A}"/>
              </a:ext>
            </a:extLst>
          </p:cNvPr>
          <p:cNvSpPr/>
          <p:nvPr/>
        </p:nvSpPr>
        <p:spPr>
          <a:xfrm>
            <a:off x="461135" y="1510661"/>
            <a:ext cx="1177942"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B45128C-1DB7-A722-D529-84E57B78617C}"/>
              </a:ext>
            </a:extLst>
          </p:cNvPr>
          <p:cNvSpPr/>
          <p:nvPr/>
        </p:nvSpPr>
        <p:spPr>
          <a:xfrm rot="5400000">
            <a:off x="3833951" y="2906376"/>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D4F19DC-398F-9E1F-2CA5-33EB44C38C4A}"/>
              </a:ext>
            </a:extLst>
          </p:cNvPr>
          <p:cNvSpPr/>
          <p:nvPr/>
        </p:nvSpPr>
        <p:spPr>
          <a:xfrm>
            <a:off x="5880809" y="3704071"/>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31CEF848-2E0F-09F3-12AE-B5098C4CC45B}"/>
              </a:ext>
            </a:extLst>
          </p:cNvPr>
          <p:cNvSpPr/>
          <p:nvPr/>
        </p:nvSpPr>
        <p:spPr>
          <a:xfrm rot="5400000">
            <a:off x="7894563" y="442604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A35F9923-84B9-54CC-F8C3-2D9E05A0C609}"/>
              </a:ext>
            </a:extLst>
          </p:cNvPr>
          <p:cNvSpPr/>
          <p:nvPr/>
        </p:nvSpPr>
        <p:spPr>
          <a:xfrm>
            <a:off x="9928073" y="523018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882B3F6-FB69-8C82-C35C-20D6F0E3EEA1}"/>
              </a:ext>
            </a:extLst>
          </p:cNvPr>
          <p:cNvGrpSpPr/>
          <p:nvPr/>
        </p:nvGrpSpPr>
        <p:grpSpPr>
          <a:xfrm>
            <a:off x="10358158" y="4585729"/>
            <a:ext cx="1307801" cy="1226167"/>
            <a:chOff x="10709738" y="4862852"/>
            <a:chExt cx="1307801" cy="1226167"/>
          </a:xfrm>
        </p:grpSpPr>
        <p:sp>
          <p:nvSpPr>
            <p:cNvPr id="23" name="Rectangle 22">
              <a:extLst>
                <a:ext uri="{FF2B5EF4-FFF2-40B4-BE49-F238E27FC236}">
                  <a16:creationId xmlns:a16="http://schemas.microsoft.com/office/drawing/2014/main" id="{D71315AA-E27D-183D-DAE0-D416955355AE}"/>
                </a:ext>
              </a:extLst>
            </p:cNvPr>
            <p:cNvSpPr/>
            <p:nvPr/>
          </p:nvSpPr>
          <p:spPr>
            <a:xfrm>
              <a:off x="10709738" y="4911077"/>
              <a:ext cx="1255145" cy="1177942"/>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9367B1D-E153-FF64-A163-BA927FBFC55B}"/>
                </a:ext>
              </a:extLst>
            </p:cNvPr>
            <p:cNvSpPr/>
            <p:nvPr/>
          </p:nvSpPr>
          <p:spPr>
            <a:xfrm>
              <a:off x="10762394" y="4862852"/>
              <a:ext cx="1255145"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lowchart: Connector 25">
            <a:extLst>
              <a:ext uri="{FF2B5EF4-FFF2-40B4-BE49-F238E27FC236}">
                <a16:creationId xmlns:a16="http://schemas.microsoft.com/office/drawing/2014/main" id="{C7B151A5-777C-EE8E-1B62-01ED40D8F13D}"/>
              </a:ext>
            </a:extLst>
          </p:cNvPr>
          <p:cNvSpPr/>
          <p:nvPr/>
        </p:nvSpPr>
        <p:spPr>
          <a:xfrm>
            <a:off x="2011671" y="1550801"/>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lowchart: Connector 26">
            <a:extLst>
              <a:ext uri="{FF2B5EF4-FFF2-40B4-BE49-F238E27FC236}">
                <a16:creationId xmlns:a16="http://schemas.microsoft.com/office/drawing/2014/main" id="{FDFB3105-2CB2-174C-1B31-2EF0A1099B88}"/>
              </a:ext>
            </a:extLst>
          </p:cNvPr>
          <p:cNvSpPr/>
          <p:nvPr/>
        </p:nvSpPr>
        <p:spPr>
          <a:xfrm>
            <a:off x="2011671"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lowchart: Connector 27">
            <a:extLst>
              <a:ext uri="{FF2B5EF4-FFF2-40B4-BE49-F238E27FC236}">
                <a16:creationId xmlns:a16="http://schemas.microsoft.com/office/drawing/2014/main" id="{60F421FF-F28F-F7EC-662B-C8B3612B6B19}"/>
              </a:ext>
            </a:extLst>
          </p:cNvPr>
          <p:cNvSpPr/>
          <p:nvPr/>
        </p:nvSpPr>
        <p:spPr>
          <a:xfrm>
            <a:off x="6139013"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Flowchart: Connector 28">
            <a:extLst>
              <a:ext uri="{FF2B5EF4-FFF2-40B4-BE49-F238E27FC236}">
                <a16:creationId xmlns:a16="http://schemas.microsoft.com/office/drawing/2014/main" id="{682BC701-E9AA-1386-DA80-013E64C8F227}"/>
              </a:ext>
            </a:extLst>
          </p:cNvPr>
          <p:cNvSpPr/>
          <p:nvPr/>
        </p:nvSpPr>
        <p:spPr>
          <a:xfrm>
            <a:off x="6139013" y="4605213"/>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a:extLst>
              <a:ext uri="{FF2B5EF4-FFF2-40B4-BE49-F238E27FC236}">
                <a16:creationId xmlns:a16="http://schemas.microsoft.com/office/drawing/2014/main" id="{328E550D-475F-B2D3-6227-954D6777E975}"/>
              </a:ext>
            </a:extLst>
          </p:cNvPr>
          <p:cNvSpPr txBox="1"/>
          <p:nvPr/>
        </p:nvSpPr>
        <p:spPr>
          <a:xfrm>
            <a:off x="2144194" y="1627533"/>
            <a:ext cx="350577" cy="461665"/>
          </a:xfrm>
          <a:prstGeom prst="rect">
            <a:avLst/>
          </a:prstGeom>
          <a:noFill/>
        </p:spPr>
        <p:txBody>
          <a:bodyPr wrap="square">
            <a:spAutoFit/>
          </a:bodyPr>
          <a:lstStyle/>
          <a:p>
            <a:pPr algn="ctr"/>
            <a:r>
              <a:rPr lang="en-US" sz="2400" b="1" dirty="0">
                <a:solidFill>
                  <a:schemeClr val="bg1"/>
                </a:solidFill>
              </a:rPr>
              <a:t>1</a:t>
            </a:r>
          </a:p>
        </p:txBody>
      </p:sp>
      <p:sp>
        <p:nvSpPr>
          <p:cNvPr id="31" name="TextBox 30">
            <a:extLst>
              <a:ext uri="{FF2B5EF4-FFF2-40B4-BE49-F238E27FC236}">
                <a16:creationId xmlns:a16="http://schemas.microsoft.com/office/drawing/2014/main" id="{05143F34-66AD-FC11-D15B-EC218EA08CDF}"/>
              </a:ext>
            </a:extLst>
          </p:cNvPr>
          <p:cNvSpPr txBox="1"/>
          <p:nvPr/>
        </p:nvSpPr>
        <p:spPr>
          <a:xfrm>
            <a:off x="2150544" y="3107039"/>
            <a:ext cx="350577" cy="461665"/>
          </a:xfrm>
          <a:prstGeom prst="rect">
            <a:avLst/>
          </a:prstGeom>
          <a:noFill/>
        </p:spPr>
        <p:txBody>
          <a:bodyPr wrap="square">
            <a:spAutoFit/>
          </a:bodyPr>
          <a:lstStyle/>
          <a:p>
            <a:pPr algn="ctr"/>
            <a:r>
              <a:rPr lang="en-US" sz="2400" b="1" dirty="0">
                <a:solidFill>
                  <a:schemeClr val="bg1"/>
                </a:solidFill>
              </a:rPr>
              <a:t>2</a:t>
            </a:r>
          </a:p>
        </p:txBody>
      </p:sp>
      <p:sp>
        <p:nvSpPr>
          <p:cNvPr id="32" name="TextBox 31">
            <a:extLst>
              <a:ext uri="{FF2B5EF4-FFF2-40B4-BE49-F238E27FC236}">
                <a16:creationId xmlns:a16="http://schemas.microsoft.com/office/drawing/2014/main" id="{8A369CB2-D604-05BE-9BE7-994853DDFEF7}"/>
              </a:ext>
            </a:extLst>
          </p:cNvPr>
          <p:cNvSpPr txBox="1"/>
          <p:nvPr/>
        </p:nvSpPr>
        <p:spPr>
          <a:xfrm>
            <a:off x="6275611" y="3107039"/>
            <a:ext cx="350577" cy="461665"/>
          </a:xfrm>
          <a:prstGeom prst="rect">
            <a:avLst/>
          </a:prstGeom>
          <a:noFill/>
        </p:spPr>
        <p:txBody>
          <a:bodyPr wrap="square">
            <a:spAutoFit/>
          </a:bodyPr>
          <a:lstStyle/>
          <a:p>
            <a:pPr algn="ctr"/>
            <a:r>
              <a:rPr lang="en-US" sz="2400" b="1" dirty="0">
                <a:solidFill>
                  <a:schemeClr val="bg1"/>
                </a:solidFill>
              </a:rPr>
              <a:t>3</a:t>
            </a:r>
          </a:p>
        </p:txBody>
      </p:sp>
      <p:sp>
        <p:nvSpPr>
          <p:cNvPr id="33" name="TextBox 32">
            <a:extLst>
              <a:ext uri="{FF2B5EF4-FFF2-40B4-BE49-F238E27FC236}">
                <a16:creationId xmlns:a16="http://schemas.microsoft.com/office/drawing/2014/main" id="{6A2349C7-E2CA-6EBB-5D83-E1FFC1F70319}"/>
              </a:ext>
            </a:extLst>
          </p:cNvPr>
          <p:cNvSpPr txBox="1"/>
          <p:nvPr/>
        </p:nvSpPr>
        <p:spPr>
          <a:xfrm>
            <a:off x="6262911" y="4670332"/>
            <a:ext cx="350577" cy="461665"/>
          </a:xfrm>
          <a:prstGeom prst="rect">
            <a:avLst/>
          </a:prstGeom>
          <a:noFill/>
        </p:spPr>
        <p:txBody>
          <a:bodyPr wrap="square">
            <a:spAutoFit/>
          </a:bodyPr>
          <a:lstStyle/>
          <a:p>
            <a:pPr algn="ctr"/>
            <a:r>
              <a:rPr lang="en-US" sz="2400" b="1" dirty="0">
                <a:solidFill>
                  <a:schemeClr val="bg1"/>
                </a:solidFill>
              </a:rPr>
              <a:t>4</a:t>
            </a:r>
          </a:p>
        </p:txBody>
      </p:sp>
      <p:sp>
        <p:nvSpPr>
          <p:cNvPr id="35" name="Text Placeholder 34">
            <a:extLst>
              <a:ext uri="{FF2B5EF4-FFF2-40B4-BE49-F238E27FC236}">
                <a16:creationId xmlns:a16="http://schemas.microsoft.com/office/drawing/2014/main" id="{16B0F83B-AF23-8673-2C28-984D0936DEEC}"/>
              </a:ext>
            </a:extLst>
          </p:cNvPr>
          <p:cNvSpPr>
            <a:spLocks noGrp="1"/>
          </p:cNvSpPr>
          <p:nvPr>
            <p:ph type="body" sz="quarter" idx="39" hasCustomPrompt="1"/>
          </p:nvPr>
        </p:nvSpPr>
        <p:spPr>
          <a:xfrm>
            <a:off x="637669" y="1724114"/>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36" name="Text Placeholder 34">
            <a:extLst>
              <a:ext uri="{FF2B5EF4-FFF2-40B4-BE49-F238E27FC236}">
                <a16:creationId xmlns:a16="http://schemas.microsoft.com/office/drawing/2014/main" id="{9CD1689B-F81E-3852-997A-0F9961ED55D9}"/>
              </a:ext>
            </a:extLst>
          </p:cNvPr>
          <p:cNvSpPr>
            <a:spLocks noGrp="1"/>
          </p:cNvSpPr>
          <p:nvPr>
            <p:ph type="body" sz="quarter" idx="40" hasCustomPrompt="1"/>
          </p:nvPr>
        </p:nvSpPr>
        <p:spPr>
          <a:xfrm>
            <a:off x="2781517" y="1833404"/>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7" name="Text Placeholder 34">
            <a:extLst>
              <a:ext uri="{FF2B5EF4-FFF2-40B4-BE49-F238E27FC236}">
                <a16:creationId xmlns:a16="http://schemas.microsoft.com/office/drawing/2014/main" id="{DF03B222-0E69-4C05-B550-080D4A855183}"/>
              </a:ext>
            </a:extLst>
          </p:cNvPr>
          <p:cNvSpPr>
            <a:spLocks noGrp="1"/>
          </p:cNvSpPr>
          <p:nvPr>
            <p:ph type="body" sz="quarter" idx="41" hasCustomPrompt="1"/>
          </p:nvPr>
        </p:nvSpPr>
        <p:spPr>
          <a:xfrm>
            <a:off x="2781517"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8" name="Text Placeholder 34">
            <a:extLst>
              <a:ext uri="{FF2B5EF4-FFF2-40B4-BE49-F238E27FC236}">
                <a16:creationId xmlns:a16="http://schemas.microsoft.com/office/drawing/2014/main" id="{00F75CAD-75A9-2A28-BBDE-67076EE0B6F8}"/>
              </a:ext>
            </a:extLst>
          </p:cNvPr>
          <p:cNvSpPr>
            <a:spLocks noGrp="1"/>
          </p:cNvSpPr>
          <p:nvPr>
            <p:ph type="body" sz="quarter" idx="42" hasCustomPrompt="1"/>
          </p:nvPr>
        </p:nvSpPr>
        <p:spPr>
          <a:xfrm>
            <a:off x="6895800"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9" name="Text Placeholder 34">
            <a:extLst>
              <a:ext uri="{FF2B5EF4-FFF2-40B4-BE49-F238E27FC236}">
                <a16:creationId xmlns:a16="http://schemas.microsoft.com/office/drawing/2014/main" id="{B56A9F07-7CAA-3BB8-282A-A77B45B609A4}"/>
              </a:ext>
            </a:extLst>
          </p:cNvPr>
          <p:cNvSpPr>
            <a:spLocks noGrp="1"/>
          </p:cNvSpPr>
          <p:nvPr>
            <p:ph type="body" sz="quarter" idx="43" hasCustomPrompt="1"/>
          </p:nvPr>
        </p:nvSpPr>
        <p:spPr>
          <a:xfrm>
            <a:off x="6895800" y="4904586"/>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40" name="Text Placeholder 34">
            <a:extLst>
              <a:ext uri="{FF2B5EF4-FFF2-40B4-BE49-F238E27FC236}">
                <a16:creationId xmlns:a16="http://schemas.microsoft.com/office/drawing/2014/main" id="{790438D0-9BB7-250D-909E-294C5426392D}"/>
              </a:ext>
            </a:extLst>
          </p:cNvPr>
          <p:cNvSpPr>
            <a:spLocks noGrp="1"/>
          </p:cNvSpPr>
          <p:nvPr>
            <p:ph type="body" sz="quarter" idx="44" hasCustomPrompt="1"/>
          </p:nvPr>
        </p:nvSpPr>
        <p:spPr>
          <a:xfrm>
            <a:off x="10604222" y="4784880"/>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42" name="Footer Placeholder 3">
            <a:extLst>
              <a:ext uri="{FF2B5EF4-FFF2-40B4-BE49-F238E27FC236}">
                <a16:creationId xmlns:a16="http://schemas.microsoft.com/office/drawing/2014/main" id="{2FE4697C-7D56-53CE-AD34-C866DA13BFA5}"/>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20318200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2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7" name="Rectangle 66">
            <a:extLst>
              <a:ext uri="{FF2B5EF4-FFF2-40B4-BE49-F238E27FC236}">
                <a16:creationId xmlns:a16="http://schemas.microsoft.com/office/drawing/2014/main" id="{9E482713-88CB-0744-8D4B-91734F096A2F}"/>
              </a:ext>
            </a:extLst>
          </p:cNvPr>
          <p:cNvSpPr/>
          <p:nvPr/>
        </p:nvSpPr>
        <p:spPr>
          <a:xfrm>
            <a:off x="4538357" y="1617833"/>
            <a:ext cx="3058022"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8" name="Rectangle 67">
            <a:extLst>
              <a:ext uri="{FF2B5EF4-FFF2-40B4-BE49-F238E27FC236}">
                <a16:creationId xmlns:a16="http://schemas.microsoft.com/office/drawing/2014/main" id="{49A98D83-DB8E-FC66-F48E-FB3F0FD77D84}"/>
              </a:ext>
            </a:extLst>
          </p:cNvPr>
          <p:cNvSpPr/>
          <p:nvPr/>
        </p:nvSpPr>
        <p:spPr>
          <a:xfrm>
            <a:off x="8203320" y="1617833"/>
            <a:ext cx="3051064"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9" name="Rectangle 68">
            <a:extLst>
              <a:ext uri="{FF2B5EF4-FFF2-40B4-BE49-F238E27FC236}">
                <a16:creationId xmlns:a16="http://schemas.microsoft.com/office/drawing/2014/main" id="{4552F5E8-C4DB-4C7B-17C9-BE955365BDD2}"/>
              </a:ext>
            </a:extLst>
          </p:cNvPr>
          <p:cNvSpPr/>
          <p:nvPr/>
        </p:nvSpPr>
        <p:spPr>
          <a:xfrm>
            <a:off x="913463" y="1617833"/>
            <a:ext cx="3044106"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Rectangle 69">
            <a:extLst>
              <a:ext uri="{FF2B5EF4-FFF2-40B4-BE49-F238E27FC236}">
                <a16:creationId xmlns:a16="http://schemas.microsoft.com/office/drawing/2014/main" id="{3654AF3D-1DBD-4027-8A00-6A72DE705747}"/>
              </a:ext>
            </a:extLst>
          </p:cNvPr>
          <p:cNvSpPr/>
          <p:nvPr/>
        </p:nvSpPr>
        <p:spPr>
          <a:xfrm>
            <a:off x="1036585" y="2692993"/>
            <a:ext cx="3058023"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2D37FBF-AFA9-7856-4F0F-ADAB73726234}"/>
              </a:ext>
            </a:extLst>
          </p:cNvPr>
          <p:cNvSpPr/>
          <p:nvPr/>
        </p:nvSpPr>
        <p:spPr>
          <a:xfrm>
            <a:off x="4658444" y="2692993"/>
            <a:ext cx="3051064"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A1B5806-F9FD-6A18-5B87-80BE024CB64D}"/>
              </a:ext>
            </a:extLst>
          </p:cNvPr>
          <p:cNvSpPr/>
          <p:nvPr/>
        </p:nvSpPr>
        <p:spPr>
          <a:xfrm>
            <a:off x="8321893" y="2698000"/>
            <a:ext cx="3051068"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D273759-4D9E-709A-7ED9-D3056D24B3D2}"/>
              </a:ext>
            </a:extLst>
          </p:cNvPr>
          <p:cNvSpPr/>
          <p:nvPr/>
        </p:nvSpPr>
        <p:spPr>
          <a:xfrm>
            <a:off x="1040107" y="1464733"/>
            <a:ext cx="3058024"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7AC21C5-CD27-357E-B60F-20B70AF2029C}"/>
              </a:ext>
            </a:extLst>
          </p:cNvPr>
          <p:cNvSpPr/>
          <p:nvPr/>
        </p:nvSpPr>
        <p:spPr>
          <a:xfrm>
            <a:off x="4658439" y="1447660"/>
            <a:ext cx="3051069" cy="142079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B9397C-DE99-B66D-57F1-37AF100B2AC3}"/>
              </a:ext>
            </a:extLst>
          </p:cNvPr>
          <p:cNvSpPr/>
          <p:nvPr/>
        </p:nvSpPr>
        <p:spPr>
          <a:xfrm>
            <a:off x="8321893" y="1464733"/>
            <a:ext cx="3051069"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ooter Placeholder 3">
            <a:extLst>
              <a:ext uri="{FF2B5EF4-FFF2-40B4-BE49-F238E27FC236}">
                <a16:creationId xmlns:a16="http://schemas.microsoft.com/office/drawing/2014/main" id="{BFDE8374-9C81-DBB2-83AB-51D2EC7232B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97" name="Rectangle 96">
            <a:extLst>
              <a:ext uri="{FF2B5EF4-FFF2-40B4-BE49-F238E27FC236}">
                <a16:creationId xmlns:a16="http://schemas.microsoft.com/office/drawing/2014/main" id="{031D51B6-5865-9EA4-4972-CBCA98251373}"/>
              </a:ext>
            </a:extLst>
          </p:cNvPr>
          <p:cNvSpPr/>
          <p:nvPr/>
        </p:nvSpPr>
        <p:spPr>
          <a:xfrm>
            <a:off x="8420100" y="136398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7AF1A33-06F1-BBFD-F70C-2E79C1B357E7}"/>
              </a:ext>
            </a:extLst>
          </p:cNvPr>
          <p:cNvSpPr/>
          <p:nvPr/>
        </p:nvSpPr>
        <p:spPr>
          <a:xfrm>
            <a:off x="4749601" y="135636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3571298E-1D8F-8FA4-FC94-0BD204AC93CC}"/>
              </a:ext>
            </a:extLst>
          </p:cNvPr>
          <p:cNvSpPr/>
          <p:nvPr/>
        </p:nvSpPr>
        <p:spPr>
          <a:xfrm>
            <a:off x="1139253" y="137160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 Placeholder 34">
            <a:extLst>
              <a:ext uri="{FF2B5EF4-FFF2-40B4-BE49-F238E27FC236}">
                <a16:creationId xmlns:a16="http://schemas.microsoft.com/office/drawing/2014/main" id="{5D89EF26-0DA3-C4F5-B843-73C1CDA2300D}"/>
              </a:ext>
            </a:extLst>
          </p:cNvPr>
          <p:cNvSpPr>
            <a:spLocks noGrp="1"/>
          </p:cNvSpPr>
          <p:nvPr>
            <p:ph type="body" sz="quarter" idx="47" hasCustomPrompt="1"/>
          </p:nvPr>
        </p:nvSpPr>
        <p:spPr>
          <a:xfrm>
            <a:off x="184763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3" name="Text Placeholder 34">
            <a:extLst>
              <a:ext uri="{FF2B5EF4-FFF2-40B4-BE49-F238E27FC236}">
                <a16:creationId xmlns:a16="http://schemas.microsoft.com/office/drawing/2014/main" id="{3F8DF239-74BC-CF05-0F87-63A3C9E7D402}"/>
              </a:ext>
            </a:extLst>
          </p:cNvPr>
          <p:cNvSpPr>
            <a:spLocks noGrp="1"/>
          </p:cNvSpPr>
          <p:nvPr>
            <p:ph type="body" sz="quarter" idx="52" hasCustomPrompt="1"/>
          </p:nvPr>
        </p:nvSpPr>
        <p:spPr>
          <a:xfrm>
            <a:off x="5457821"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5" name="Text Placeholder 34">
            <a:extLst>
              <a:ext uri="{FF2B5EF4-FFF2-40B4-BE49-F238E27FC236}">
                <a16:creationId xmlns:a16="http://schemas.microsoft.com/office/drawing/2014/main" id="{ABF4AFA3-D461-D470-D6C8-F3472B8B2127}"/>
              </a:ext>
            </a:extLst>
          </p:cNvPr>
          <p:cNvSpPr>
            <a:spLocks noGrp="1"/>
          </p:cNvSpPr>
          <p:nvPr>
            <p:ph type="body" sz="quarter" idx="53" hasCustomPrompt="1"/>
          </p:nvPr>
        </p:nvSpPr>
        <p:spPr>
          <a:xfrm>
            <a:off x="912127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6" name="Text Placeholder 34">
            <a:extLst>
              <a:ext uri="{FF2B5EF4-FFF2-40B4-BE49-F238E27FC236}">
                <a16:creationId xmlns:a16="http://schemas.microsoft.com/office/drawing/2014/main" id="{E3985E81-8E55-8604-765A-035A19D8AF74}"/>
              </a:ext>
            </a:extLst>
          </p:cNvPr>
          <p:cNvSpPr>
            <a:spLocks noGrp="1"/>
          </p:cNvSpPr>
          <p:nvPr>
            <p:ph type="body" sz="quarter" idx="35" hasCustomPrompt="1"/>
          </p:nvPr>
        </p:nvSpPr>
        <p:spPr>
          <a:xfrm>
            <a:off x="1531620"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7" name="Text Placeholder 34">
            <a:extLst>
              <a:ext uri="{FF2B5EF4-FFF2-40B4-BE49-F238E27FC236}">
                <a16:creationId xmlns:a16="http://schemas.microsoft.com/office/drawing/2014/main" id="{7002B167-C2E9-843B-00B9-D3A9DF0E43A3}"/>
              </a:ext>
            </a:extLst>
          </p:cNvPr>
          <p:cNvSpPr>
            <a:spLocks noGrp="1"/>
          </p:cNvSpPr>
          <p:nvPr>
            <p:ph type="body" sz="quarter" idx="54" hasCustomPrompt="1"/>
          </p:nvPr>
        </p:nvSpPr>
        <p:spPr>
          <a:xfrm>
            <a:off x="5140117"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8" name="Text Placeholder 34">
            <a:extLst>
              <a:ext uri="{FF2B5EF4-FFF2-40B4-BE49-F238E27FC236}">
                <a16:creationId xmlns:a16="http://schemas.microsoft.com/office/drawing/2014/main" id="{5C1A97CE-1B50-C793-C5EE-B1605C9EE796}"/>
              </a:ext>
            </a:extLst>
          </p:cNvPr>
          <p:cNvSpPr>
            <a:spLocks noGrp="1"/>
          </p:cNvSpPr>
          <p:nvPr>
            <p:ph type="body" sz="quarter" idx="55" hasCustomPrompt="1"/>
          </p:nvPr>
        </p:nvSpPr>
        <p:spPr>
          <a:xfrm>
            <a:off x="8833114"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Tree>
    <p:extLst>
      <p:ext uri="{BB962C8B-B14F-4D97-AF65-F5344CB8AC3E}">
        <p14:creationId xmlns:p14="http://schemas.microsoft.com/office/powerpoint/2010/main" val="78346188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3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919275" y="1643203"/>
            <a:ext cx="7733848" cy="4250121"/>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2041904" y="1518580"/>
            <a:ext cx="7733848" cy="4250121"/>
          </a:xfrm>
          <a:solidFill>
            <a:srgbClr val="878DAC"/>
          </a:solidFill>
        </p:spPr>
        <p:txBody>
          <a:bodyPr/>
          <a:lstStyle>
            <a:lvl1pPr>
              <a:defRPr>
                <a:solidFill>
                  <a:srgbClr val="868EAF"/>
                </a:solidFill>
              </a:defRPr>
            </a:lvl1pPr>
          </a:lstStyle>
          <a:p>
            <a:pPr lvl="0"/>
            <a:r>
              <a:rPr lang="en-US"/>
              <a:t>Click to edit Master text styles</a:t>
            </a:r>
          </a:p>
        </p:txBody>
      </p:sp>
      <p:sp>
        <p:nvSpPr>
          <p:cNvPr id="21" name="Rectangle 20">
            <a:extLst>
              <a:ext uri="{FF2B5EF4-FFF2-40B4-BE49-F238E27FC236}">
                <a16:creationId xmlns:a16="http://schemas.microsoft.com/office/drawing/2014/main" id="{D264A43B-C4E8-1ABE-5652-28B0E3C1B849}"/>
              </a:ext>
            </a:extLst>
          </p:cNvPr>
          <p:cNvSpPr/>
          <p:nvPr/>
        </p:nvSpPr>
        <p:spPr>
          <a:xfrm>
            <a:off x="2041903" y="1669043"/>
            <a:ext cx="5974337" cy="1253258"/>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7386667" y="1666153"/>
            <a:ext cx="1253258" cy="1253258"/>
          </a:xfrm>
          <a:prstGeom prst="ellipse">
            <a:avLst/>
          </a:prstGeom>
          <a:solidFill>
            <a:srgbClr val="00558C"/>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156913" y="1394649"/>
            <a:ext cx="7733848" cy="4250121"/>
          </a:xfrm>
          <a:prstGeom prst="rect">
            <a:avLst/>
          </a:prstGeom>
          <a:noFill/>
          <a:ln w="38100">
            <a:solidFill>
              <a:srgbClr val="00558C"/>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p:nvSpPr>
        <p:spPr>
          <a:xfrm>
            <a:off x="7417544" y="1711440"/>
            <a:ext cx="1155369" cy="1155369"/>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12">
            <a:extLst>
              <a:ext uri="{FF2B5EF4-FFF2-40B4-BE49-F238E27FC236}">
                <a16:creationId xmlns:a16="http://schemas.microsoft.com/office/drawing/2014/main" id="{0C22D5FF-BC8D-4988-82EF-9C8CB3C9970F}"/>
              </a:ext>
            </a:extLst>
          </p:cNvPr>
          <p:cNvSpPr>
            <a:spLocks noGrp="1"/>
          </p:cNvSpPr>
          <p:nvPr>
            <p:ph sz="quarter" idx="37"/>
          </p:nvPr>
        </p:nvSpPr>
        <p:spPr>
          <a:xfrm>
            <a:off x="7643975" y="1929573"/>
            <a:ext cx="701297" cy="719101"/>
          </a:xfrm>
        </p:spPr>
        <p:txBody>
          <a:bodyPr>
            <a:normAutofit/>
          </a:bodyPr>
          <a:lstStyle>
            <a:lvl1pPr marL="0" indent="0">
              <a:buNone/>
              <a:defRPr sz="1400">
                <a:solidFill>
                  <a:srgbClr val="243473"/>
                </a:solidFill>
              </a:defRPr>
            </a:lvl1pPr>
          </a:lstStyle>
          <a:p>
            <a:pPr lvl="0"/>
            <a:r>
              <a:rPr lang="en-US"/>
              <a:t>Click to edit Master text styles</a:t>
            </a:r>
          </a:p>
        </p:txBody>
      </p:sp>
      <p:sp>
        <p:nvSpPr>
          <p:cNvPr id="31" name="Text Placeholder 13">
            <a:extLst>
              <a:ext uri="{FF2B5EF4-FFF2-40B4-BE49-F238E27FC236}">
                <a16:creationId xmlns:a16="http://schemas.microsoft.com/office/drawing/2014/main" id="{0367D75C-D48C-C0DE-EF5B-7A930C7FB272}"/>
              </a:ext>
            </a:extLst>
          </p:cNvPr>
          <p:cNvSpPr>
            <a:spLocks noGrp="1"/>
          </p:cNvSpPr>
          <p:nvPr>
            <p:ph type="body" sz="quarter" idx="16" hasCustomPrompt="1"/>
          </p:nvPr>
        </p:nvSpPr>
        <p:spPr>
          <a:xfrm>
            <a:off x="2767281" y="330743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2" name="Text Placeholder 13">
            <a:extLst>
              <a:ext uri="{FF2B5EF4-FFF2-40B4-BE49-F238E27FC236}">
                <a16:creationId xmlns:a16="http://schemas.microsoft.com/office/drawing/2014/main" id="{718278A3-E54B-A591-E493-D823ABA26ED4}"/>
              </a:ext>
            </a:extLst>
          </p:cNvPr>
          <p:cNvSpPr>
            <a:spLocks noGrp="1"/>
          </p:cNvSpPr>
          <p:nvPr>
            <p:ph type="body" sz="quarter" idx="53" hasCustomPrompt="1"/>
          </p:nvPr>
        </p:nvSpPr>
        <p:spPr>
          <a:xfrm>
            <a:off x="2767280" y="193890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3" name="Footer Placeholder 3">
            <a:extLst>
              <a:ext uri="{FF2B5EF4-FFF2-40B4-BE49-F238E27FC236}">
                <a16:creationId xmlns:a16="http://schemas.microsoft.com/office/drawing/2014/main" id="{23E1AD79-B7F7-30F3-0FBF-CDAB005BE22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4181598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51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713331"/>
            <a:ext cx="8160568" cy="4195233"/>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chemeClr val="accent3"/>
          </a:solidFill>
        </p:spPr>
        <p:txBody>
          <a:bodyPr/>
          <a:lstStyle>
            <a:lvl1pPr marL="0" indent="0">
              <a:buFontTx/>
              <a:buNone/>
              <a:defRPr>
                <a:solidFill>
                  <a:schemeClr val="accent3"/>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rgbClr val="243473"/>
                </a:solidFill>
              </a:defRPr>
            </a:lvl1pPr>
          </a:lstStyle>
          <a:p>
            <a:pPr lvl="0"/>
            <a:r>
              <a:rPr lang="en-US"/>
              <a:t>Click to edit Master text styles</a:t>
            </a:r>
          </a:p>
        </p:txBody>
      </p:sp>
    </p:spTree>
    <p:extLst>
      <p:ext uri="{BB962C8B-B14F-4D97-AF65-F5344CB8AC3E}">
        <p14:creationId xmlns:p14="http://schemas.microsoft.com/office/powerpoint/2010/main" val="136933422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47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23976272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5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713331"/>
            <a:ext cx="8160568" cy="4195233"/>
          </a:xfrm>
          <a:prstGeom prst="rect">
            <a:avLst/>
          </a:prstGeom>
          <a:solidFill>
            <a:schemeClr val="accent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2"/>
          </a:solidFill>
        </p:spPr>
        <p:txBody>
          <a:bodyPr/>
          <a:lstStyle>
            <a:lvl1pPr marL="0" indent="0">
              <a:buFontTx/>
              <a:buNone/>
              <a:defRPr>
                <a:solidFill>
                  <a:schemeClr val="accent2"/>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3"/>
                </a:solidFill>
              </a:defRPr>
            </a:lvl1pPr>
          </a:lstStyle>
          <a:p>
            <a:pPr lvl="0"/>
            <a:r>
              <a:rPr lang="en-US"/>
              <a:t>Click to edit Master text styles</a:t>
            </a:r>
          </a:p>
        </p:txBody>
      </p:sp>
    </p:spTree>
    <p:extLst>
      <p:ext uri="{BB962C8B-B14F-4D97-AF65-F5344CB8AC3E}">
        <p14:creationId xmlns:p14="http://schemas.microsoft.com/office/powerpoint/2010/main" val="981809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4" name="Picture 3" descr="A person sitting at a desk with a computer&#10;&#10;Description automatically generated">
            <a:extLst>
              <a:ext uri="{FF2B5EF4-FFF2-40B4-BE49-F238E27FC236}">
                <a16:creationId xmlns:a16="http://schemas.microsoft.com/office/drawing/2014/main" id="{D727E993-109C-3EB5-564C-9C76121AC82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9251"/>
            <a:ext cx="12192000" cy="4273468"/>
          </a:xfrm>
          <a:prstGeom prst="rect">
            <a:avLst/>
          </a:prstGeom>
        </p:spPr>
      </p:pic>
      <p:sp>
        <p:nvSpPr>
          <p:cNvPr id="5" name="Rectangle 4">
            <a:extLst>
              <a:ext uri="{FF2B5EF4-FFF2-40B4-BE49-F238E27FC236}">
                <a16:creationId xmlns:a16="http://schemas.microsoft.com/office/drawing/2014/main" id="{315A5A92-A1B9-C85F-C6C7-CC735A050016}"/>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ADABFA4-6DDF-A9C3-70C6-2A8E2EF6CC94}"/>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descr="A picture containing text, sign&#10;&#10;Description automatically generated">
            <a:extLst>
              <a:ext uri="{FF2B5EF4-FFF2-40B4-BE49-F238E27FC236}">
                <a16:creationId xmlns:a16="http://schemas.microsoft.com/office/drawing/2014/main" id="{63788248-D706-CF48-7D9B-58B4BA373818}"/>
              </a:ext>
            </a:extLst>
          </p:cNvPr>
          <p:cNvPicPr>
            <a:picLocks noChangeAspect="1"/>
          </p:cNvPicPr>
          <p:nvPr userDrawn="1"/>
        </p:nvPicPr>
        <p:blipFill>
          <a:blip r:embed="rId2"/>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1719763823"/>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49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726463"/>
            <a:ext cx="8160568" cy="418210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3"/>
          </a:solidFill>
        </p:spPr>
        <p:txBody>
          <a:bodyPr/>
          <a:lstStyle>
            <a:lvl1pPr marL="0" indent="0">
              <a:buFontTx/>
              <a:buNone/>
              <a:defRPr>
                <a:solidFill>
                  <a:schemeClr val="accent3"/>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26463"/>
            <a:ext cx="5728270" cy="1186312"/>
          </a:xfrm>
          <a:solidFill>
            <a:srgbClr val="243473"/>
          </a:solidFill>
        </p:spPr>
        <p:txBody>
          <a:bodyPr/>
          <a:lstStyle>
            <a:lvl1pPr marL="0" indent="0">
              <a:buFontTx/>
              <a:buNone/>
              <a:defRPr>
                <a:solidFill>
                  <a:srgbClr val="243473"/>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280" y="1912402"/>
            <a:ext cx="771475" cy="791060"/>
          </a:xfrm>
        </p:spPr>
        <p:txBody>
          <a:bodyPr>
            <a:normAutofit/>
          </a:bodyPr>
          <a:lstStyle>
            <a:lvl1pPr marL="0" indent="0">
              <a:buNone/>
              <a:defRPr sz="1400">
                <a:solidFill>
                  <a:schemeClr val="accent2"/>
                </a:solidFill>
              </a:defRPr>
            </a:lvl1pPr>
          </a:lstStyle>
          <a:p>
            <a:pPr lvl="0"/>
            <a:r>
              <a:rPr lang="en-US"/>
              <a:t>Click to edit Master text styles</a:t>
            </a:r>
          </a:p>
        </p:txBody>
      </p:sp>
    </p:spTree>
    <p:extLst>
      <p:ext uri="{BB962C8B-B14F-4D97-AF65-F5344CB8AC3E}">
        <p14:creationId xmlns:p14="http://schemas.microsoft.com/office/powerpoint/2010/main" val="138028896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48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693456"/>
            <a:ext cx="8160568" cy="4215108"/>
          </a:xfrm>
          <a:prstGeom prst="rect">
            <a:avLst/>
          </a:prstGeom>
          <a:solidFill>
            <a:srgbClr val="868EAF"/>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chemeClr val="accent2"/>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23336" y="1409197"/>
            <a:ext cx="8160568" cy="4250121"/>
          </a:xfrm>
          <a:prstGeom prst="rect">
            <a:avLst/>
          </a:prstGeom>
          <a:noFill/>
          <a:ln w="38100">
            <a:solidFill>
              <a:schemeClr val="accent2"/>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1223"/>
            <a:ext cx="5728270" cy="1186312"/>
          </a:xfrm>
          <a:solidFill>
            <a:schemeClr val="accent2"/>
          </a:solidFill>
        </p:spPr>
        <p:txBody>
          <a:bodyPr/>
          <a:lstStyle>
            <a:lvl1pPr marL="0" indent="0">
              <a:buFontTx/>
              <a:buNone/>
              <a:defRPr>
                <a:solidFill>
                  <a:schemeClr val="accent2"/>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6438" y="1889760"/>
            <a:ext cx="793557" cy="813702"/>
          </a:xfrm>
        </p:spPr>
        <p:txBody>
          <a:bodyPr>
            <a:normAutofit/>
          </a:bodyPr>
          <a:lstStyle>
            <a:lvl1pPr marL="0" indent="0">
              <a:buNone/>
              <a:defRPr sz="1400">
                <a:solidFill>
                  <a:srgbClr val="868EAF"/>
                </a:solidFill>
              </a:defRPr>
            </a:lvl1pPr>
          </a:lstStyle>
          <a:p>
            <a:pPr lvl="0"/>
            <a:r>
              <a:rPr lang="en-US"/>
              <a:t>Click to edit Master text styles</a:t>
            </a:r>
          </a:p>
        </p:txBody>
      </p:sp>
    </p:spTree>
    <p:extLst>
      <p:ext uri="{BB962C8B-B14F-4D97-AF65-F5344CB8AC3E}">
        <p14:creationId xmlns:p14="http://schemas.microsoft.com/office/powerpoint/2010/main" val="147266296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44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pPr lvl="0"/>
            <a:r>
              <a:rPr lang="en-US"/>
              <a:t>Click to edit Master text styles</a:t>
            </a:r>
          </a:p>
        </p:txBody>
      </p:sp>
      <p:sp>
        <p:nvSpPr>
          <p:cNvPr id="22" name="Text Placeholder 16">
            <a:extLst>
              <a:ext uri="{FF2B5EF4-FFF2-40B4-BE49-F238E27FC236}">
                <a16:creationId xmlns:a16="http://schemas.microsoft.com/office/drawing/2014/main" id="{DA27EFB6-8EF8-C8CC-87FC-C3C5525879DE}"/>
              </a:ext>
            </a:extLst>
          </p:cNvPr>
          <p:cNvSpPr txBox="1">
            <a:spLocks/>
          </p:cNvSpPr>
          <p:nvPr/>
        </p:nvSpPr>
        <p:spPr>
          <a:xfrm>
            <a:off x="6976431" y="1690471"/>
            <a:ext cx="1253258" cy="1253258"/>
          </a:xfrm>
          <a:prstGeom prst="ellipse">
            <a:avLst/>
          </a:prstGeom>
          <a:solidFill>
            <a:srgbClr val="868EAF"/>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13" name="Rectangle 12">
            <a:extLst>
              <a:ext uri="{FF2B5EF4-FFF2-40B4-BE49-F238E27FC236}">
                <a16:creationId xmlns:a16="http://schemas.microsoft.com/office/drawing/2014/main" id="{60D08916-B38A-F18B-3D26-AC6E61387A3A}"/>
              </a:ext>
            </a:extLst>
          </p:cNvPr>
          <p:cNvSpPr/>
          <p:nvPr/>
        </p:nvSpPr>
        <p:spPr>
          <a:xfrm>
            <a:off x="1913720" y="1705711"/>
            <a:ext cx="5715257" cy="1225763"/>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p:nvSpPr>
        <p:spPr>
          <a:xfrm>
            <a:off x="2023336" y="1409197"/>
            <a:ext cx="8160568" cy="4250121"/>
          </a:xfrm>
          <a:prstGeom prst="rect">
            <a:avLst/>
          </a:prstGeom>
          <a:noFill/>
          <a:ln w="38100">
            <a:solidFill>
              <a:srgbClr val="868EAF"/>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3331"/>
            <a:ext cx="5728270" cy="1238896"/>
          </a:xfrm>
          <a:solidFill>
            <a:srgbClr val="868EAF"/>
          </a:solidFill>
        </p:spPr>
        <p:txBody>
          <a:bodyPr/>
          <a:lstStyle>
            <a:lvl1pPr marL="0" indent="0">
              <a:buFontTx/>
              <a:buNone/>
              <a:defRPr>
                <a:solidFill>
                  <a:srgbClr val="868EAF"/>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870" y="1897380"/>
            <a:ext cx="786125" cy="806082"/>
          </a:xfrm>
        </p:spPr>
        <p:txBody>
          <a:bodyPr>
            <a:normAutofit/>
          </a:bodyPr>
          <a:lstStyle>
            <a:lvl1pPr marL="0" indent="0">
              <a:buNone/>
              <a:defRPr sz="1400"/>
            </a:lvl1pPr>
          </a:lstStyle>
          <a:p>
            <a:pPr lvl="0"/>
            <a:r>
              <a:rPr lang="en-US"/>
              <a:t>Click to edit Master text styles</a:t>
            </a:r>
          </a:p>
        </p:txBody>
      </p:sp>
    </p:spTree>
    <p:extLst>
      <p:ext uri="{BB962C8B-B14F-4D97-AF65-F5344CB8AC3E}">
        <p14:creationId xmlns:p14="http://schemas.microsoft.com/office/powerpoint/2010/main" val="266683049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33_Bullet List Slide">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B72FEB7-584B-3737-4205-85F8C938E3D5}"/>
              </a:ext>
            </a:extLst>
          </p:cNvPr>
          <p:cNvSpPr/>
          <p:nvPr/>
        </p:nvSpPr>
        <p:spPr>
          <a:xfrm>
            <a:off x="579977" y="1796577"/>
            <a:ext cx="3875495" cy="3875495"/>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p:nvSpPr>
        <p:spPr>
          <a:xfrm>
            <a:off x="5103413" y="1688376"/>
            <a:ext cx="149905" cy="3875495"/>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p:nvSpPr>
        <p:spPr>
          <a:xfrm>
            <a:off x="5775968" y="1688377"/>
            <a:ext cx="5609453" cy="3875494"/>
          </a:xfrm>
          <a:prstGeom prst="rect">
            <a:avLst/>
          </a:prstGeom>
          <a:solidFill>
            <a:srgbClr val="24347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p:nvSpPr>
        <p:spPr>
          <a:xfrm>
            <a:off x="806577" y="1688376"/>
            <a:ext cx="3875495" cy="3875495"/>
          </a:xfrm>
          <a:prstGeom prst="ellipse">
            <a:avLst/>
          </a:prstGeom>
          <a:solidFill>
            <a:schemeClr val="bg1"/>
          </a:solid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3" name="Text Placeholder 13">
            <a:extLst>
              <a:ext uri="{FF2B5EF4-FFF2-40B4-BE49-F238E27FC236}">
                <a16:creationId xmlns:a16="http://schemas.microsoft.com/office/drawing/2014/main" id="{0DAD78FE-8316-8CF0-3C44-80F69AA285AE}"/>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4" name="Text Placeholder 13">
            <a:extLst>
              <a:ext uri="{FF2B5EF4-FFF2-40B4-BE49-F238E27FC236}">
                <a16:creationId xmlns:a16="http://schemas.microsoft.com/office/drawing/2014/main" id="{823EEC06-B2F7-C69D-1DF2-18A946FE9073}"/>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5" name="Footer Placeholder 3">
            <a:extLst>
              <a:ext uri="{FF2B5EF4-FFF2-40B4-BE49-F238E27FC236}">
                <a16:creationId xmlns:a16="http://schemas.microsoft.com/office/drawing/2014/main" id="{5C0436CC-836D-B8C7-B9D6-DE38484FF18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16736614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3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p:nvSpPr>
        <p:spPr>
          <a:xfrm>
            <a:off x="5103413" y="1688376"/>
            <a:ext cx="149905" cy="38754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p:nvSpPr>
        <p:spPr>
          <a:xfrm>
            <a:off x="5775968" y="1688377"/>
            <a:ext cx="5609453" cy="3875494"/>
          </a:xfrm>
          <a:prstGeom prst="rect">
            <a:avLst/>
          </a:prstGeom>
          <a:solidFill>
            <a:srgbClr val="868EA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p:nvSpPr>
        <p:spPr>
          <a:xfrm>
            <a:off x="806577" y="1688376"/>
            <a:ext cx="3875495" cy="3875495"/>
          </a:xfrm>
          <a:prstGeom prst="ellipse">
            <a:avLst/>
          </a:prstGeom>
          <a:solidFill>
            <a:srgbClr val="24347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2" name="Oval 21">
            <a:extLst>
              <a:ext uri="{FF2B5EF4-FFF2-40B4-BE49-F238E27FC236}">
                <a16:creationId xmlns:a16="http://schemas.microsoft.com/office/drawing/2014/main" id="{4B72FEB7-584B-3737-4205-85F8C938E3D5}"/>
              </a:ext>
            </a:extLst>
          </p:cNvPr>
          <p:cNvSpPr/>
          <p:nvPr/>
        </p:nvSpPr>
        <p:spPr>
          <a:xfrm>
            <a:off x="679037" y="1689897"/>
            <a:ext cx="3875495" cy="3875495"/>
          </a:xfrm>
          <a:prstGeom prst="ellipse">
            <a:avLst/>
          </a:prstGeom>
          <a:no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3">
            <a:extLst>
              <a:ext uri="{FF2B5EF4-FFF2-40B4-BE49-F238E27FC236}">
                <a16:creationId xmlns:a16="http://schemas.microsoft.com/office/drawing/2014/main" id="{F8E458EC-20CC-9BB2-76F6-E575E6A25E5B}"/>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49FFB61D-DF99-B487-65D0-3A78F840D35B}"/>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Footer Placeholder 3">
            <a:extLst>
              <a:ext uri="{FF2B5EF4-FFF2-40B4-BE49-F238E27FC236}">
                <a16:creationId xmlns:a16="http://schemas.microsoft.com/office/drawing/2014/main" id="{692D93AC-6F6F-B3B7-08DD-C96FBF7F8883}"/>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26401444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p:cSld name="3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graphicFrame>
        <p:nvGraphicFramePr>
          <p:cNvPr id="9" name="Chart Placeholder 22">
            <a:extLst>
              <a:ext uri="{FF2B5EF4-FFF2-40B4-BE49-F238E27FC236}">
                <a16:creationId xmlns:a16="http://schemas.microsoft.com/office/drawing/2014/main" id="{9A3CE852-B62D-2341-9BC7-ADF8FF598305}"/>
              </a:ext>
            </a:extLst>
          </p:cNvPr>
          <p:cNvGraphicFramePr>
            <a:graphicFrameLocks/>
          </p:cNvGraphicFramePr>
          <p:nvPr/>
        </p:nvGraphicFramePr>
        <p:xfrm>
          <a:off x="474663" y="1773238"/>
          <a:ext cx="5330825" cy="39592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4">
            <a:extLst>
              <a:ext uri="{FF2B5EF4-FFF2-40B4-BE49-F238E27FC236}">
                <a16:creationId xmlns:a16="http://schemas.microsoft.com/office/drawing/2014/main" id="{6EE962F3-8F29-C998-69C1-489C472942F5}"/>
              </a:ext>
            </a:extLst>
          </p:cNvPr>
          <p:cNvSpPr>
            <a:spLocks noGrp="1"/>
          </p:cNvSpPr>
          <p:nvPr>
            <p:ph type="body" sz="quarter" idx="51" hasCustomPrompt="1"/>
          </p:nvPr>
        </p:nvSpPr>
        <p:spPr>
          <a:xfrm>
            <a:off x="2335211" y="2867837"/>
            <a:ext cx="1608137" cy="1108075"/>
          </a:xfrm>
        </p:spPr>
        <p:txBody>
          <a:bodyPr/>
          <a:lstStyle/>
          <a:p>
            <a:r>
              <a:rPr lang="en-US"/>
              <a:t>$</a:t>
            </a:r>
          </a:p>
        </p:txBody>
      </p:sp>
      <p:sp>
        <p:nvSpPr>
          <p:cNvPr id="14" name="Text Placeholder 13">
            <a:extLst>
              <a:ext uri="{FF2B5EF4-FFF2-40B4-BE49-F238E27FC236}">
                <a16:creationId xmlns:a16="http://schemas.microsoft.com/office/drawing/2014/main" id="{B154A4AC-2798-CE0B-E60D-54963EEFB464}"/>
              </a:ext>
            </a:extLst>
          </p:cNvPr>
          <p:cNvSpPr>
            <a:spLocks noGrp="1"/>
          </p:cNvSpPr>
          <p:nvPr>
            <p:ph type="body" sz="quarter" idx="17" hasCustomPrompt="1"/>
          </p:nvPr>
        </p:nvSpPr>
        <p:spPr>
          <a:xfrm>
            <a:off x="6276189" y="286783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DE5279F3-EA94-E7EC-8306-8261C8EEF49E}"/>
              </a:ext>
            </a:extLst>
          </p:cNvPr>
          <p:cNvSpPr>
            <a:spLocks noGrp="1"/>
          </p:cNvSpPr>
          <p:nvPr>
            <p:ph type="body" sz="quarter" idx="19" hasCustomPrompt="1"/>
          </p:nvPr>
        </p:nvSpPr>
        <p:spPr>
          <a:xfrm>
            <a:off x="6276189" y="189489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Text Placeholder 13">
            <a:extLst>
              <a:ext uri="{FF2B5EF4-FFF2-40B4-BE49-F238E27FC236}">
                <a16:creationId xmlns:a16="http://schemas.microsoft.com/office/drawing/2014/main" id="{788CB078-2D78-9407-CC69-0FC468AC40E5}"/>
              </a:ext>
            </a:extLst>
          </p:cNvPr>
          <p:cNvSpPr>
            <a:spLocks noGrp="1"/>
          </p:cNvSpPr>
          <p:nvPr>
            <p:ph type="body" sz="quarter" idx="52" hasCustomPrompt="1"/>
          </p:nvPr>
        </p:nvSpPr>
        <p:spPr>
          <a:xfrm>
            <a:off x="2335211" y="4205548"/>
            <a:ext cx="1608137" cy="324320"/>
          </a:xfrm>
        </p:spPr>
        <p:txBody>
          <a:bodyPr wrap="square" lIns="0" tIns="0" rIns="0" bIns="0">
            <a:spAutoFit/>
          </a:bodyPr>
          <a:lstStyle>
            <a:lvl1pPr marL="0" indent="0" algn="l">
              <a:lnSpc>
                <a:spcPct val="130000"/>
              </a:lnSpc>
              <a:spcBef>
                <a:spcPts val="0"/>
              </a:spcBef>
              <a:buFont typeface="Arial" panose="020B0604020202020204" pitchFamily="34" charset="0"/>
              <a:buNone/>
              <a:defRPr sz="18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text</a:t>
            </a:r>
          </a:p>
        </p:txBody>
      </p:sp>
      <p:sp>
        <p:nvSpPr>
          <p:cNvPr id="17" name="Footer Placeholder 3">
            <a:extLst>
              <a:ext uri="{FF2B5EF4-FFF2-40B4-BE49-F238E27FC236}">
                <a16:creationId xmlns:a16="http://schemas.microsoft.com/office/drawing/2014/main" id="{F83F554D-637C-3979-153B-4A2A26391602}"/>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14904053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p:cSld name="3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A2365F70-9582-C65E-930E-12496A7683E4}"/>
              </a:ext>
            </a:extLst>
          </p:cNvPr>
          <p:cNvSpPr>
            <a:spLocks noGrp="1"/>
          </p:cNvSpPr>
          <p:nvPr>
            <p:ph type="body" sz="quarter" idx="14"/>
          </p:nvPr>
        </p:nvSpPr>
        <p:spPr>
          <a:xfrm>
            <a:off x="0" y="1502461"/>
            <a:ext cx="3132200" cy="4167926"/>
          </a:xfrm>
          <a:solidFill>
            <a:srgbClr val="243473"/>
          </a:solidFill>
          <a:effectLst>
            <a:outerShdw blurRad="444500" dist="254000" dir="5400000" sx="1000" sy="1000" algn="ctr" rotWithShape="0">
              <a:srgbClr val="000000"/>
            </a:outerShdw>
          </a:effectLst>
        </p:spPr>
        <p:txBody>
          <a:bodyPr/>
          <a:lstStyle>
            <a:lvl1pPr>
              <a:buClr>
                <a:srgbClr val="243473"/>
              </a:buClr>
              <a:defRPr>
                <a:solidFill>
                  <a:srgbClr val="243473"/>
                </a:solidFill>
              </a:defRPr>
            </a:lvl1pPr>
          </a:lstStyle>
          <a:p>
            <a:pPr lvl="0"/>
            <a:r>
              <a:rPr lang="en-US"/>
              <a:t>Click to edit Master text styles</a:t>
            </a:r>
          </a:p>
        </p:txBody>
      </p:sp>
      <p:sp>
        <p:nvSpPr>
          <p:cNvPr id="7" name="Content Placeholder 3">
            <a:extLst>
              <a:ext uri="{FF2B5EF4-FFF2-40B4-BE49-F238E27FC236}">
                <a16:creationId xmlns:a16="http://schemas.microsoft.com/office/drawing/2014/main" id="{E7319632-80BF-8FDD-3C8B-8D14887B1EB6}"/>
              </a:ext>
            </a:extLst>
          </p:cNvPr>
          <p:cNvSpPr txBox="1">
            <a:spLocks/>
          </p:cNvSpPr>
          <p:nvPr/>
        </p:nvSpPr>
        <p:spPr>
          <a:xfrm>
            <a:off x="1024269" y="1678181"/>
            <a:ext cx="1083662" cy="1083662"/>
          </a:xfrm>
          <a:prstGeom prst="ellipse">
            <a:avLst/>
          </a:prstGeom>
          <a:solidFill>
            <a:schemeClr val="bg1"/>
          </a:solidFill>
          <a:ln w="12700">
            <a:solidFill>
              <a:srgbClr val="243473"/>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9" name="Content Placeholder 3">
            <a:extLst>
              <a:ext uri="{FF2B5EF4-FFF2-40B4-BE49-F238E27FC236}">
                <a16:creationId xmlns:a16="http://schemas.microsoft.com/office/drawing/2014/main" id="{02CA3AB9-2EE9-4081-F64F-D6E1333B1503}"/>
              </a:ext>
            </a:extLst>
          </p:cNvPr>
          <p:cNvSpPr txBox="1">
            <a:spLocks/>
          </p:cNvSpPr>
          <p:nvPr/>
        </p:nvSpPr>
        <p:spPr>
          <a:xfrm>
            <a:off x="4022087" y="1510081"/>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4" name="Content Placeholder 3">
            <a:extLst>
              <a:ext uri="{FF2B5EF4-FFF2-40B4-BE49-F238E27FC236}">
                <a16:creationId xmlns:a16="http://schemas.microsoft.com/office/drawing/2014/main" id="{46549CAB-D85C-FB20-E369-2743B023257A}"/>
              </a:ext>
            </a:extLst>
          </p:cNvPr>
          <p:cNvSpPr txBox="1">
            <a:spLocks/>
          </p:cNvSpPr>
          <p:nvPr/>
        </p:nvSpPr>
        <p:spPr>
          <a:xfrm>
            <a:off x="4088459" y="1457136"/>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1" name="Content Placeholder 3">
            <a:extLst>
              <a:ext uri="{FF2B5EF4-FFF2-40B4-BE49-F238E27FC236}">
                <a16:creationId xmlns:a16="http://schemas.microsoft.com/office/drawing/2014/main" id="{395A4F47-3117-F6BD-517A-F71DCDA8A4B5}"/>
              </a:ext>
            </a:extLst>
          </p:cNvPr>
          <p:cNvSpPr txBox="1">
            <a:spLocks/>
          </p:cNvSpPr>
          <p:nvPr/>
        </p:nvSpPr>
        <p:spPr>
          <a:xfrm>
            <a:off x="4155449" y="1425066"/>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0" name="Content Placeholder 3">
            <a:extLst>
              <a:ext uri="{FF2B5EF4-FFF2-40B4-BE49-F238E27FC236}">
                <a16:creationId xmlns:a16="http://schemas.microsoft.com/office/drawing/2014/main" id="{DE7DFCC1-0E4A-FF41-DA3A-02BDBAEF95BE}"/>
              </a:ext>
            </a:extLst>
          </p:cNvPr>
          <p:cNvSpPr txBox="1">
            <a:spLocks/>
          </p:cNvSpPr>
          <p:nvPr/>
        </p:nvSpPr>
        <p:spPr>
          <a:xfrm>
            <a:off x="4022087" y="315031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2" name="Content Placeholder 3">
            <a:extLst>
              <a:ext uri="{FF2B5EF4-FFF2-40B4-BE49-F238E27FC236}">
                <a16:creationId xmlns:a16="http://schemas.microsoft.com/office/drawing/2014/main" id="{C73FC73B-285C-C61A-8AC1-F52E4E73078A}"/>
              </a:ext>
            </a:extLst>
          </p:cNvPr>
          <p:cNvSpPr txBox="1">
            <a:spLocks/>
          </p:cNvSpPr>
          <p:nvPr/>
        </p:nvSpPr>
        <p:spPr>
          <a:xfrm>
            <a:off x="4088459" y="309737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3" name="Content Placeholder 3">
            <a:extLst>
              <a:ext uri="{FF2B5EF4-FFF2-40B4-BE49-F238E27FC236}">
                <a16:creationId xmlns:a16="http://schemas.microsoft.com/office/drawing/2014/main" id="{042D5559-691A-9640-D9DB-B4A4F4DCEC09}"/>
              </a:ext>
            </a:extLst>
          </p:cNvPr>
          <p:cNvSpPr txBox="1">
            <a:spLocks/>
          </p:cNvSpPr>
          <p:nvPr/>
        </p:nvSpPr>
        <p:spPr>
          <a:xfrm>
            <a:off x="4155449" y="306530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5" name="Content Placeholder 3">
            <a:extLst>
              <a:ext uri="{FF2B5EF4-FFF2-40B4-BE49-F238E27FC236}">
                <a16:creationId xmlns:a16="http://schemas.microsoft.com/office/drawing/2014/main" id="{0D534404-6D3C-9A06-DD16-51DD8107C8CB}"/>
              </a:ext>
            </a:extLst>
          </p:cNvPr>
          <p:cNvSpPr txBox="1">
            <a:spLocks/>
          </p:cNvSpPr>
          <p:nvPr/>
        </p:nvSpPr>
        <p:spPr>
          <a:xfrm>
            <a:off x="4022087" y="482984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6" name="Content Placeholder 3">
            <a:extLst>
              <a:ext uri="{FF2B5EF4-FFF2-40B4-BE49-F238E27FC236}">
                <a16:creationId xmlns:a16="http://schemas.microsoft.com/office/drawing/2014/main" id="{697D2564-C789-6C24-492B-E15F04A083F9}"/>
              </a:ext>
            </a:extLst>
          </p:cNvPr>
          <p:cNvSpPr txBox="1">
            <a:spLocks/>
          </p:cNvSpPr>
          <p:nvPr/>
        </p:nvSpPr>
        <p:spPr>
          <a:xfrm>
            <a:off x="4088459" y="477690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7" name="Content Placeholder 3">
            <a:extLst>
              <a:ext uri="{FF2B5EF4-FFF2-40B4-BE49-F238E27FC236}">
                <a16:creationId xmlns:a16="http://schemas.microsoft.com/office/drawing/2014/main" id="{8FE285A5-C5FD-1CA6-9DB0-CCAD9E4096C9}"/>
              </a:ext>
            </a:extLst>
          </p:cNvPr>
          <p:cNvSpPr txBox="1">
            <a:spLocks/>
          </p:cNvSpPr>
          <p:nvPr/>
        </p:nvSpPr>
        <p:spPr>
          <a:xfrm>
            <a:off x="4155449" y="474483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27" name="Content Placeholder 12">
            <a:extLst>
              <a:ext uri="{FF2B5EF4-FFF2-40B4-BE49-F238E27FC236}">
                <a16:creationId xmlns:a16="http://schemas.microsoft.com/office/drawing/2014/main" id="{561AACD1-AB44-FB4F-9793-AFB71E2C5395}"/>
              </a:ext>
            </a:extLst>
          </p:cNvPr>
          <p:cNvSpPr>
            <a:spLocks noGrp="1"/>
          </p:cNvSpPr>
          <p:nvPr>
            <p:ph sz="quarter" idx="37"/>
          </p:nvPr>
        </p:nvSpPr>
        <p:spPr>
          <a:xfrm>
            <a:off x="1141161" y="1784143"/>
            <a:ext cx="847659" cy="869179"/>
          </a:xfrm>
        </p:spPr>
        <p:txBody>
          <a:bodyPr>
            <a:normAutofit/>
          </a:bodyPr>
          <a:lstStyle>
            <a:lvl1pPr marL="0" indent="0">
              <a:buNone/>
              <a:defRPr sz="1400">
                <a:solidFill>
                  <a:schemeClr val="accent3"/>
                </a:solidFill>
              </a:defRPr>
            </a:lvl1pPr>
          </a:lstStyle>
          <a:p>
            <a:pPr lvl="0"/>
            <a:r>
              <a:rPr lang="en-US"/>
              <a:t>Click to edit Master text styles</a:t>
            </a:r>
          </a:p>
        </p:txBody>
      </p:sp>
      <p:sp>
        <p:nvSpPr>
          <p:cNvPr id="28" name="Text Placeholder 13">
            <a:extLst>
              <a:ext uri="{FF2B5EF4-FFF2-40B4-BE49-F238E27FC236}">
                <a16:creationId xmlns:a16="http://schemas.microsoft.com/office/drawing/2014/main" id="{6021C989-EE75-F399-F729-DCD1893142A2}"/>
              </a:ext>
            </a:extLst>
          </p:cNvPr>
          <p:cNvSpPr>
            <a:spLocks noGrp="1"/>
          </p:cNvSpPr>
          <p:nvPr>
            <p:ph type="body" sz="quarter" idx="53" hasCustomPrompt="1"/>
          </p:nvPr>
        </p:nvSpPr>
        <p:spPr>
          <a:xfrm>
            <a:off x="463522" y="3150317"/>
            <a:ext cx="2202936" cy="1216743"/>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Body Text</a:t>
            </a:r>
          </a:p>
        </p:txBody>
      </p:sp>
      <p:sp>
        <p:nvSpPr>
          <p:cNvPr id="29" name="Text Placeholder 13">
            <a:extLst>
              <a:ext uri="{FF2B5EF4-FFF2-40B4-BE49-F238E27FC236}">
                <a16:creationId xmlns:a16="http://schemas.microsoft.com/office/drawing/2014/main" id="{82F24FA8-0F1A-0880-BC12-CE4EE3C11D1A}"/>
              </a:ext>
            </a:extLst>
          </p:cNvPr>
          <p:cNvSpPr>
            <a:spLocks noGrp="1"/>
          </p:cNvSpPr>
          <p:nvPr>
            <p:ph type="body" sz="quarter" idx="54" hasCustomPrompt="1"/>
          </p:nvPr>
        </p:nvSpPr>
        <p:spPr>
          <a:xfrm>
            <a:off x="5199135" y="136932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C1394381-CE0E-D7F0-9273-2E9AC90ACFED}"/>
              </a:ext>
            </a:extLst>
          </p:cNvPr>
          <p:cNvSpPr>
            <a:spLocks noGrp="1"/>
          </p:cNvSpPr>
          <p:nvPr>
            <p:ph type="body" sz="quarter" idx="16" hasCustomPrompt="1"/>
          </p:nvPr>
        </p:nvSpPr>
        <p:spPr>
          <a:xfrm>
            <a:off x="5303608" y="184938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1" name="Text Placeholder 13">
            <a:extLst>
              <a:ext uri="{FF2B5EF4-FFF2-40B4-BE49-F238E27FC236}">
                <a16:creationId xmlns:a16="http://schemas.microsoft.com/office/drawing/2014/main" id="{1F86626A-D1C4-CFB2-7670-6588C558DF69}"/>
              </a:ext>
            </a:extLst>
          </p:cNvPr>
          <p:cNvSpPr>
            <a:spLocks noGrp="1"/>
          </p:cNvSpPr>
          <p:nvPr>
            <p:ph type="body" sz="quarter" idx="55" hasCustomPrompt="1"/>
          </p:nvPr>
        </p:nvSpPr>
        <p:spPr>
          <a:xfrm>
            <a:off x="5199135" y="3065302"/>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4A3E2008-E72E-70EF-8B15-CE8E8B2CC01A}"/>
              </a:ext>
            </a:extLst>
          </p:cNvPr>
          <p:cNvSpPr>
            <a:spLocks noGrp="1"/>
          </p:cNvSpPr>
          <p:nvPr>
            <p:ph type="body" sz="quarter" idx="56" hasCustomPrompt="1"/>
          </p:nvPr>
        </p:nvSpPr>
        <p:spPr>
          <a:xfrm>
            <a:off x="5303608" y="3545355"/>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3" name="Text Placeholder 13">
            <a:extLst>
              <a:ext uri="{FF2B5EF4-FFF2-40B4-BE49-F238E27FC236}">
                <a16:creationId xmlns:a16="http://schemas.microsoft.com/office/drawing/2014/main" id="{0B2F2C20-5DFB-C27F-FC50-1FEFDFEC5B6B}"/>
              </a:ext>
            </a:extLst>
          </p:cNvPr>
          <p:cNvSpPr>
            <a:spLocks noGrp="1"/>
          </p:cNvSpPr>
          <p:nvPr>
            <p:ph type="body" sz="quarter" idx="57" hasCustomPrompt="1"/>
          </p:nvPr>
        </p:nvSpPr>
        <p:spPr>
          <a:xfrm>
            <a:off x="5199135" y="475878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57FEE115-C299-735A-D4C6-24D143A079EA}"/>
              </a:ext>
            </a:extLst>
          </p:cNvPr>
          <p:cNvSpPr>
            <a:spLocks noGrp="1"/>
          </p:cNvSpPr>
          <p:nvPr>
            <p:ph type="body" sz="quarter" idx="58" hasCustomPrompt="1"/>
          </p:nvPr>
        </p:nvSpPr>
        <p:spPr>
          <a:xfrm>
            <a:off x="5303608" y="523884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5" name="Footer Placeholder 3">
            <a:extLst>
              <a:ext uri="{FF2B5EF4-FFF2-40B4-BE49-F238E27FC236}">
                <a16:creationId xmlns:a16="http://schemas.microsoft.com/office/drawing/2014/main" id="{94618A75-057E-81C7-7E7D-21A027443F6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778483624"/>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p:cSld name="3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20">
            <a:extLst>
              <a:ext uri="{FF2B5EF4-FFF2-40B4-BE49-F238E27FC236}">
                <a16:creationId xmlns:a16="http://schemas.microsoft.com/office/drawing/2014/main" id="{EBB07888-67CC-6EE7-114B-14BE198D5CA1}"/>
              </a:ext>
            </a:extLst>
          </p:cNvPr>
          <p:cNvSpPr>
            <a:spLocks noGrp="1"/>
          </p:cNvSpPr>
          <p:nvPr>
            <p:ph type="body" sz="quarter" idx="22"/>
          </p:nvPr>
        </p:nvSpPr>
        <p:spPr>
          <a:xfrm>
            <a:off x="692229" y="1544930"/>
            <a:ext cx="2931846" cy="4609880"/>
          </a:xfrm>
          <a:solidFill>
            <a:srgbClr val="243473"/>
          </a:solidFill>
        </p:spPr>
        <p:txBody>
          <a:bodyPr/>
          <a:lstStyle>
            <a:lvl1pPr>
              <a:buClr>
                <a:srgbClr val="243473"/>
              </a:buClr>
              <a:defRPr>
                <a:solidFill>
                  <a:srgbClr val="243473"/>
                </a:solidFill>
              </a:defRPr>
            </a:lvl1pPr>
          </a:lstStyle>
          <a:p>
            <a:pPr lvl="0"/>
            <a:r>
              <a:rPr lang="en-US"/>
              <a:t>Click to edit Master text styles</a:t>
            </a:r>
          </a:p>
        </p:txBody>
      </p:sp>
      <p:sp>
        <p:nvSpPr>
          <p:cNvPr id="6" name="Text Placeholder 22">
            <a:extLst>
              <a:ext uri="{FF2B5EF4-FFF2-40B4-BE49-F238E27FC236}">
                <a16:creationId xmlns:a16="http://schemas.microsoft.com/office/drawing/2014/main" id="{8BD4527B-117E-F32E-C2AC-55C84424BF92}"/>
              </a:ext>
            </a:extLst>
          </p:cNvPr>
          <p:cNvSpPr>
            <a:spLocks noGrp="1"/>
          </p:cNvSpPr>
          <p:nvPr>
            <p:ph type="body" sz="quarter" idx="24"/>
          </p:nvPr>
        </p:nvSpPr>
        <p:spPr>
          <a:xfrm>
            <a:off x="4490387" y="1542404"/>
            <a:ext cx="2931846" cy="4609880"/>
          </a:xfrm>
          <a:solidFill>
            <a:srgbClr val="243473"/>
          </a:solidFill>
        </p:spPr>
        <p:txBody>
          <a:bodyPr>
            <a:normAutofit/>
          </a:bodyPr>
          <a:lstStyle>
            <a:lvl1pPr>
              <a:buClr>
                <a:srgbClr val="243473"/>
              </a:buClr>
              <a:defRPr lang="en-US" sz="1800" b="1" kern="1200" dirty="0">
                <a:solidFill>
                  <a:srgbClr val="243473"/>
                </a:solidFill>
                <a:latin typeface="Montserrat" panose="00000800000000000000" pitchFamily="50" charset="0"/>
                <a:ea typeface="+mn-ea"/>
                <a:cs typeface="+mn-cs"/>
              </a:defRPr>
            </a:lvl1pPr>
          </a:lstStyle>
          <a:p>
            <a:pPr lvl="0"/>
            <a:r>
              <a:rPr lang="en-US"/>
              <a:t>Click to edit Master text styles</a:t>
            </a:r>
          </a:p>
        </p:txBody>
      </p:sp>
      <p:sp>
        <p:nvSpPr>
          <p:cNvPr id="7" name="Text Placeholder 32">
            <a:extLst>
              <a:ext uri="{FF2B5EF4-FFF2-40B4-BE49-F238E27FC236}">
                <a16:creationId xmlns:a16="http://schemas.microsoft.com/office/drawing/2014/main" id="{A9538A8C-D264-0773-700C-61E35EAECDE7}"/>
              </a:ext>
            </a:extLst>
          </p:cNvPr>
          <p:cNvSpPr>
            <a:spLocks noGrp="1"/>
          </p:cNvSpPr>
          <p:nvPr>
            <p:ph type="body" sz="quarter" idx="56"/>
          </p:nvPr>
        </p:nvSpPr>
        <p:spPr>
          <a:xfrm>
            <a:off x="8288545" y="1542404"/>
            <a:ext cx="2931846" cy="4609880"/>
          </a:xfrm>
          <a:solidFill>
            <a:srgbClr val="243473"/>
          </a:solidFill>
        </p:spPr>
        <p:txBody>
          <a:bodyPr/>
          <a:lstStyle>
            <a:lvl1pPr>
              <a:buClr>
                <a:srgbClr val="243473"/>
              </a:buClr>
              <a:defRPr>
                <a:solidFill>
                  <a:srgbClr val="243473"/>
                </a:solidFill>
              </a:defRPr>
            </a:lvl1pPr>
          </a:lstStyle>
          <a:p>
            <a:pPr lvl="0"/>
            <a:r>
              <a:rPr lang="en-US"/>
              <a:t>Click to edit Master text styles</a:t>
            </a:r>
          </a:p>
        </p:txBody>
      </p:sp>
      <p:sp>
        <p:nvSpPr>
          <p:cNvPr id="8" name="Text Placeholder 20">
            <a:extLst>
              <a:ext uri="{FF2B5EF4-FFF2-40B4-BE49-F238E27FC236}">
                <a16:creationId xmlns:a16="http://schemas.microsoft.com/office/drawing/2014/main" id="{F1E7F615-B0BE-F267-4B51-E86D9BDC3DBD}"/>
              </a:ext>
            </a:extLst>
          </p:cNvPr>
          <p:cNvSpPr>
            <a:spLocks noGrp="1"/>
          </p:cNvSpPr>
          <p:nvPr>
            <p:ph type="body" sz="quarter" idx="57"/>
          </p:nvPr>
        </p:nvSpPr>
        <p:spPr>
          <a:xfrm>
            <a:off x="806529" y="1430647"/>
            <a:ext cx="2931846" cy="4609880"/>
          </a:xfrm>
          <a:solidFill>
            <a:srgbClr val="868EAF"/>
          </a:solidFill>
        </p:spPr>
        <p:txBody>
          <a:bodyPr/>
          <a:lstStyle>
            <a:lvl1pPr>
              <a:buClr>
                <a:srgbClr val="868EAF"/>
              </a:buClr>
              <a:defRPr>
                <a:solidFill>
                  <a:srgbClr val="868EAF"/>
                </a:solidFill>
              </a:defRPr>
            </a:lvl1pPr>
          </a:lstStyle>
          <a:p>
            <a:pPr lvl="0"/>
            <a:r>
              <a:rPr lang="en-US"/>
              <a:t>Click to edit Master text styles</a:t>
            </a:r>
          </a:p>
        </p:txBody>
      </p:sp>
      <p:sp>
        <p:nvSpPr>
          <p:cNvPr id="9" name="Text Placeholder 22">
            <a:extLst>
              <a:ext uri="{FF2B5EF4-FFF2-40B4-BE49-F238E27FC236}">
                <a16:creationId xmlns:a16="http://schemas.microsoft.com/office/drawing/2014/main" id="{09649095-7369-D4F8-E169-88A8C1455CAC}"/>
              </a:ext>
            </a:extLst>
          </p:cNvPr>
          <p:cNvSpPr>
            <a:spLocks noGrp="1"/>
          </p:cNvSpPr>
          <p:nvPr>
            <p:ph type="body" sz="quarter" idx="58"/>
          </p:nvPr>
        </p:nvSpPr>
        <p:spPr>
          <a:xfrm>
            <a:off x="4604687" y="1428121"/>
            <a:ext cx="2931846" cy="4609880"/>
          </a:xfrm>
          <a:solidFill>
            <a:srgbClr val="868EAF"/>
          </a:solidFill>
        </p:spPr>
        <p:txBody>
          <a:bodyPr>
            <a:normAutofit/>
          </a:bodyPr>
          <a:lstStyle>
            <a:lvl1pPr>
              <a:buClr>
                <a:srgbClr val="868EAF"/>
              </a:buClr>
              <a:defRPr lang="en-US" sz="1800" b="1" kern="1200" dirty="0">
                <a:solidFill>
                  <a:srgbClr val="868EAF"/>
                </a:solidFill>
                <a:latin typeface="Montserrat" panose="00000800000000000000" pitchFamily="50" charset="0"/>
                <a:ea typeface="+mn-ea"/>
                <a:cs typeface="+mn-cs"/>
              </a:defRPr>
            </a:lvl1pPr>
          </a:lstStyle>
          <a:p>
            <a:pPr lvl="0"/>
            <a:r>
              <a:rPr lang="en-US"/>
              <a:t>Click to edit Master text styles</a:t>
            </a:r>
          </a:p>
        </p:txBody>
      </p:sp>
      <p:sp>
        <p:nvSpPr>
          <p:cNvPr id="10" name="Text Placeholder 32">
            <a:extLst>
              <a:ext uri="{FF2B5EF4-FFF2-40B4-BE49-F238E27FC236}">
                <a16:creationId xmlns:a16="http://schemas.microsoft.com/office/drawing/2014/main" id="{5F4DE1E3-1078-1AC4-CB0D-AAA5812255D2}"/>
              </a:ext>
            </a:extLst>
          </p:cNvPr>
          <p:cNvSpPr>
            <a:spLocks noGrp="1"/>
          </p:cNvSpPr>
          <p:nvPr>
            <p:ph type="body" sz="quarter" idx="59"/>
          </p:nvPr>
        </p:nvSpPr>
        <p:spPr>
          <a:xfrm>
            <a:off x="8402845" y="1428121"/>
            <a:ext cx="2931846" cy="4609880"/>
          </a:xfrm>
          <a:solidFill>
            <a:srgbClr val="868EAF"/>
          </a:solidFill>
        </p:spPr>
        <p:txBody>
          <a:bodyPr/>
          <a:lstStyle>
            <a:lvl1pPr>
              <a:buClr>
                <a:srgbClr val="868EAF"/>
              </a:buClr>
              <a:defRPr>
                <a:solidFill>
                  <a:srgbClr val="868EAF"/>
                </a:solidFill>
              </a:defRPr>
            </a:lvl1pPr>
          </a:lstStyle>
          <a:p>
            <a:pPr lvl="0"/>
            <a:r>
              <a:rPr lang="en-US"/>
              <a:t>Click to edit Master text styles</a:t>
            </a:r>
          </a:p>
        </p:txBody>
      </p:sp>
      <p:sp>
        <p:nvSpPr>
          <p:cNvPr id="35" name="Footer Placeholder 3">
            <a:extLst>
              <a:ext uri="{FF2B5EF4-FFF2-40B4-BE49-F238E27FC236}">
                <a16:creationId xmlns:a16="http://schemas.microsoft.com/office/drawing/2014/main" id="{C8A84FAA-005B-7B6A-E4FB-56811E1C5D9D}"/>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41" name="Text Placeholder 32">
            <a:extLst>
              <a:ext uri="{FF2B5EF4-FFF2-40B4-BE49-F238E27FC236}">
                <a16:creationId xmlns:a16="http://schemas.microsoft.com/office/drawing/2014/main" id="{841C0F06-1B26-792F-33D9-CB07A4859110}"/>
              </a:ext>
            </a:extLst>
          </p:cNvPr>
          <p:cNvSpPr>
            <a:spLocks noGrp="1"/>
          </p:cNvSpPr>
          <p:nvPr>
            <p:ph type="body" sz="quarter" idx="70"/>
          </p:nvPr>
        </p:nvSpPr>
        <p:spPr>
          <a:xfrm>
            <a:off x="8501905" y="1351921"/>
            <a:ext cx="2931846" cy="4609880"/>
          </a:xfrm>
          <a:noFill/>
          <a:ln w="19050">
            <a:solidFill>
              <a:schemeClr val="accent2"/>
            </a:solidFill>
          </a:ln>
        </p:spPr>
        <p:txBody>
          <a:bodyPr/>
          <a:lstStyle>
            <a:lvl1pPr>
              <a:buClr>
                <a:srgbClr val="868EAF"/>
              </a:buClr>
              <a:defRPr>
                <a:solidFill>
                  <a:srgbClr val="868EAF"/>
                </a:solidFill>
              </a:defRPr>
            </a:lvl1pPr>
          </a:lstStyle>
          <a:p>
            <a:pPr lvl="0"/>
            <a:r>
              <a:rPr lang="en-US"/>
              <a:t>Click to edit Master text styles</a:t>
            </a:r>
          </a:p>
        </p:txBody>
      </p:sp>
      <p:sp>
        <p:nvSpPr>
          <p:cNvPr id="14" name="Text Placeholder 5">
            <a:extLst>
              <a:ext uri="{FF2B5EF4-FFF2-40B4-BE49-F238E27FC236}">
                <a16:creationId xmlns:a16="http://schemas.microsoft.com/office/drawing/2014/main" id="{715224BF-BAF6-25CA-137F-5EDA26A38E59}"/>
              </a:ext>
            </a:extLst>
          </p:cNvPr>
          <p:cNvSpPr>
            <a:spLocks noGrp="1" noChangeAspect="1"/>
          </p:cNvSpPr>
          <p:nvPr>
            <p:ph type="body" sz="quarter" idx="72" hasCustomPrompt="1"/>
          </p:nvPr>
        </p:nvSpPr>
        <p:spPr>
          <a:xfrm>
            <a:off x="914537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53D28762-FB78-6AB8-81F9-654D9E1CDE67}"/>
              </a:ext>
            </a:extLst>
          </p:cNvPr>
          <p:cNvSpPr>
            <a:spLocks noGrp="1"/>
          </p:cNvSpPr>
          <p:nvPr>
            <p:ph sz="quarter" idx="73"/>
          </p:nvPr>
        </p:nvSpPr>
        <p:spPr>
          <a:xfrm>
            <a:off x="9471196" y="1982806"/>
            <a:ext cx="919720" cy="943069"/>
          </a:xfrm>
        </p:spPr>
        <p:txBody>
          <a:bodyPr/>
          <a:lstStyle>
            <a:lvl1pPr marL="0" indent="0">
              <a:buNone/>
              <a:defRPr/>
            </a:lvl1pPr>
          </a:lstStyle>
          <a:p>
            <a:pPr lvl="0"/>
            <a:r>
              <a:rPr lang="en-US"/>
              <a:t>Click to edit Master text styles</a:t>
            </a:r>
          </a:p>
        </p:txBody>
      </p:sp>
      <p:sp>
        <p:nvSpPr>
          <p:cNvPr id="25" name="Text Placeholder 32">
            <a:extLst>
              <a:ext uri="{FF2B5EF4-FFF2-40B4-BE49-F238E27FC236}">
                <a16:creationId xmlns:a16="http://schemas.microsoft.com/office/drawing/2014/main" id="{548198B8-1C4C-B6BC-5219-2D96799FCF6E}"/>
              </a:ext>
            </a:extLst>
          </p:cNvPr>
          <p:cNvSpPr>
            <a:spLocks noGrp="1"/>
          </p:cNvSpPr>
          <p:nvPr>
            <p:ph type="body" sz="quarter" idx="76"/>
          </p:nvPr>
        </p:nvSpPr>
        <p:spPr>
          <a:xfrm>
            <a:off x="4701015" y="1351921"/>
            <a:ext cx="2931846" cy="4609880"/>
          </a:xfrm>
          <a:noFill/>
          <a:ln w="19050">
            <a:solidFill>
              <a:schemeClr val="accent2"/>
            </a:solidFill>
          </a:ln>
        </p:spPr>
        <p:txBody>
          <a:bodyPr/>
          <a:lstStyle>
            <a:lvl1pPr>
              <a:buClr>
                <a:srgbClr val="868EAF"/>
              </a:buClr>
              <a:defRPr>
                <a:solidFill>
                  <a:srgbClr val="868EAF"/>
                </a:solidFill>
              </a:defRPr>
            </a:lvl1pPr>
          </a:lstStyle>
          <a:p>
            <a:pPr lvl="0"/>
            <a:r>
              <a:rPr lang="en-US"/>
              <a:t>Click to edit Master text styles</a:t>
            </a:r>
          </a:p>
        </p:txBody>
      </p:sp>
      <p:sp>
        <p:nvSpPr>
          <p:cNvPr id="26" name="Text Placeholder 5">
            <a:extLst>
              <a:ext uri="{FF2B5EF4-FFF2-40B4-BE49-F238E27FC236}">
                <a16:creationId xmlns:a16="http://schemas.microsoft.com/office/drawing/2014/main" id="{1547732C-724B-7E8B-0487-B9002CB2F306}"/>
              </a:ext>
            </a:extLst>
          </p:cNvPr>
          <p:cNvSpPr>
            <a:spLocks noGrp="1" noChangeAspect="1"/>
          </p:cNvSpPr>
          <p:nvPr>
            <p:ph type="body" sz="quarter" idx="77" hasCustomPrompt="1"/>
          </p:nvPr>
        </p:nvSpPr>
        <p:spPr>
          <a:xfrm>
            <a:off x="534448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Content Placeholder 12">
            <a:extLst>
              <a:ext uri="{FF2B5EF4-FFF2-40B4-BE49-F238E27FC236}">
                <a16:creationId xmlns:a16="http://schemas.microsoft.com/office/drawing/2014/main" id="{E9B6804F-C095-46AF-00EE-05F05A042992}"/>
              </a:ext>
            </a:extLst>
          </p:cNvPr>
          <p:cNvSpPr>
            <a:spLocks noGrp="1"/>
          </p:cNvSpPr>
          <p:nvPr>
            <p:ph sz="quarter" idx="78"/>
          </p:nvPr>
        </p:nvSpPr>
        <p:spPr>
          <a:xfrm>
            <a:off x="5670306" y="1982806"/>
            <a:ext cx="919720" cy="943069"/>
          </a:xfrm>
        </p:spPr>
        <p:txBody>
          <a:bodyPr/>
          <a:lstStyle>
            <a:lvl1pPr marL="0" indent="0">
              <a:buNone/>
              <a:defRPr/>
            </a:lvl1pPr>
          </a:lstStyle>
          <a:p>
            <a:pPr lvl="0"/>
            <a:r>
              <a:rPr lang="en-US"/>
              <a:t>Click to edit Master text styles</a:t>
            </a:r>
          </a:p>
        </p:txBody>
      </p:sp>
      <p:sp>
        <p:nvSpPr>
          <p:cNvPr id="43" name="Text Placeholder 32">
            <a:extLst>
              <a:ext uri="{FF2B5EF4-FFF2-40B4-BE49-F238E27FC236}">
                <a16:creationId xmlns:a16="http://schemas.microsoft.com/office/drawing/2014/main" id="{55EB664F-916B-C020-4FDA-763CF3507805}"/>
              </a:ext>
            </a:extLst>
          </p:cNvPr>
          <p:cNvSpPr>
            <a:spLocks noGrp="1"/>
          </p:cNvSpPr>
          <p:nvPr>
            <p:ph type="body" sz="quarter" idx="81"/>
          </p:nvPr>
        </p:nvSpPr>
        <p:spPr>
          <a:xfrm>
            <a:off x="904073" y="1351921"/>
            <a:ext cx="2931846" cy="4609880"/>
          </a:xfrm>
          <a:noFill/>
          <a:ln w="19050">
            <a:solidFill>
              <a:schemeClr val="accent2"/>
            </a:solidFill>
          </a:ln>
        </p:spPr>
        <p:txBody>
          <a:bodyPr/>
          <a:lstStyle>
            <a:lvl1pPr>
              <a:buClr>
                <a:srgbClr val="868EAF"/>
              </a:buClr>
              <a:defRPr>
                <a:solidFill>
                  <a:srgbClr val="868EAF"/>
                </a:solidFill>
              </a:defRPr>
            </a:lvl1pPr>
          </a:lstStyle>
          <a:p>
            <a:pPr lvl="0"/>
            <a:r>
              <a:rPr lang="en-US"/>
              <a:t>Click to edit Master text styles</a:t>
            </a:r>
          </a:p>
        </p:txBody>
      </p:sp>
      <p:sp>
        <p:nvSpPr>
          <p:cNvPr id="44" name="Text Placeholder 5">
            <a:extLst>
              <a:ext uri="{FF2B5EF4-FFF2-40B4-BE49-F238E27FC236}">
                <a16:creationId xmlns:a16="http://schemas.microsoft.com/office/drawing/2014/main" id="{A66AFA6F-2DCD-DAD9-8679-F6AEF8918D81}"/>
              </a:ext>
            </a:extLst>
          </p:cNvPr>
          <p:cNvSpPr>
            <a:spLocks noGrp="1" noChangeAspect="1"/>
          </p:cNvSpPr>
          <p:nvPr>
            <p:ph type="body" sz="quarter" idx="82" hasCustomPrompt="1"/>
          </p:nvPr>
        </p:nvSpPr>
        <p:spPr>
          <a:xfrm>
            <a:off x="1547544"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Content Placeholder 12">
            <a:extLst>
              <a:ext uri="{FF2B5EF4-FFF2-40B4-BE49-F238E27FC236}">
                <a16:creationId xmlns:a16="http://schemas.microsoft.com/office/drawing/2014/main" id="{EFAE2BFA-5C4B-5195-E8FB-6CF89761EB82}"/>
              </a:ext>
            </a:extLst>
          </p:cNvPr>
          <p:cNvSpPr>
            <a:spLocks noGrp="1"/>
          </p:cNvSpPr>
          <p:nvPr>
            <p:ph sz="quarter" idx="83"/>
          </p:nvPr>
        </p:nvSpPr>
        <p:spPr>
          <a:xfrm>
            <a:off x="1873364" y="1982806"/>
            <a:ext cx="919720" cy="943069"/>
          </a:xfrm>
        </p:spPr>
        <p:txBody>
          <a:bodyPr/>
          <a:lstStyle>
            <a:lvl1pPr marL="0" indent="0">
              <a:buNone/>
              <a:defRPr/>
            </a:lvl1pPr>
          </a:lstStyle>
          <a:p>
            <a:pPr lvl="0"/>
            <a:r>
              <a:rPr lang="en-US"/>
              <a:t>Click to edit Master text styles</a:t>
            </a:r>
          </a:p>
        </p:txBody>
      </p:sp>
      <p:sp>
        <p:nvSpPr>
          <p:cNvPr id="28" name="Text Placeholder 13">
            <a:extLst>
              <a:ext uri="{FF2B5EF4-FFF2-40B4-BE49-F238E27FC236}">
                <a16:creationId xmlns:a16="http://schemas.microsoft.com/office/drawing/2014/main" id="{F9340985-9467-57A8-D1D7-479AB20CC101}"/>
              </a:ext>
            </a:extLst>
          </p:cNvPr>
          <p:cNvSpPr>
            <a:spLocks noGrp="1"/>
          </p:cNvSpPr>
          <p:nvPr>
            <p:ph type="body" sz="quarter" idx="79" hasCustomPrompt="1"/>
          </p:nvPr>
        </p:nvSpPr>
        <p:spPr>
          <a:xfrm>
            <a:off x="1656242"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6EEC64B-C474-C92C-E6BE-7F3D6812F77C}"/>
              </a:ext>
            </a:extLst>
          </p:cNvPr>
          <p:cNvSpPr>
            <a:spLocks noGrp="1"/>
          </p:cNvSpPr>
          <p:nvPr>
            <p:ph type="body" sz="quarter" idx="74" hasCustomPrompt="1"/>
          </p:nvPr>
        </p:nvSpPr>
        <p:spPr>
          <a:xfrm>
            <a:off x="545318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3" name="Text Placeholder 13">
            <a:extLst>
              <a:ext uri="{FF2B5EF4-FFF2-40B4-BE49-F238E27FC236}">
                <a16:creationId xmlns:a16="http://schemas.microsoft.com/office/drawing/2014/main" id="{338609A9-72E6-AF80-1023-C4B8851B3027}"/>
              </a:ext>
            </a:extLst>
          </p:cNvPr>
          <p:cNvSpPr>
            <a:spLocks noGrp="1"/>
          </p:cNvSpPr>
          <p:nvPr>
            <p:ph type="body" sz="quarter" idx="64" hasCustomPrompt="1"/>
          </p:nvPr>
        </p:nvSpPr>
        <p:spPr>
          <a:xfrm>
            <a:off x="925407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2" name="Text Placeholder 13">
            <a:extLst>
              <a:ext uri="{FF2B5EF4-FFF2-40B4-BE49-F238E27FC236}">
                <a16:creationId xmlns:a16="http://schemas.microsoft.com/office/drawing/2014/main" id="{5A8F79C8-E249-42CB-4E16-191A88D4C44D}"/>
              </a:ext>
            </a:extLst>
          </p:cNvPr>
          <p:cNvSpPr>
            <a:spLocks noGrp="1"/>
          </p:cNvSpPr>
          <p:nvPr>
            <p:ph type="body" sz="quarter" idx="80" hasCustomPrompt="1"/>
          </p:nvPr>
        </p:nvSpPr>
        <p:spPr>
          <a:xfrm>
            <a:off x="1187111"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4" name="Text Placeholder 13">
            <a:extLst>
              <a:ext uri="{FF2B5EF4-FFF2-40B4-BE49-F238E27FC236}">
                <a16:creationId xmlns:a16="http://schemas.microsoft.com/office/drawing/2014/main" id="{F83CD99A-CE3D-FC09-252F-0F80CFD96950}"/>
              </a:ext>
            </a:extLst>
          </p:cNvPr>
          <p:cNvSpPr>
            <a:spLocks noGrp="1"/>
          </p:cNvSpPr>
          <p:nvPr>
            <p:ph type="body" sz="quarter" idx="75" hasCustomPrompt="1"/>
          </p:nvPr>
        </p:nvSpPr>
        <p:spPr>
          <a:xfrm>
            <a:off x="498405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4" name="Text Placeholder 13">
            <a:extLst>
              <a:ext uri="{FF2B5EF4-FFF2-40B4-BE49-F238E27FC236}">
                <a16:creationId xmlns:a16="http://schemas.microsoft.com/office/drawing/2014/main" id="{3F1726B6-CB4E-6440-34CE-3DF04E0562E5}"/>
              </a:ext>
            </a:extLst>
          </p:cNvPr>
          <p:cNvSpPr>
            <a:spLocks noGrp="1"/>
          </p:cNvSpPr>
          <p:nvPr>
            <p:ph type="body" sz="quarter" idx="65" hasCustomPrompt="1"/>
          </p:nvPr>
        </p:nvSpPr>
        <p:spPr>
          <a:xfrm>
            <a:off x="878494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49376235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p:cSld name="3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4" name="Text Placeholder 20">
            <a:extLst>
              <a:ext uri="{FF2B5EF4-FFF2-40B4-BE49-F238E27FC236}">
                <a16:creationId xmlns:a16="http://schemas.microsoft.com/office/drawing/2014/main" id="{607A84CF-BAA6-CB29-70E1-963B23B746A7}"/>
              </a:ext>
            </a:extLst>
          </p:cNvPr>
          <p:cNvSpPr>
            <a:spLocks noGrp="1"/>
          </p:cNvSpPr>
          <p:nvPr>
            <p:ph type="body" sz="quarter" idx="22"/>
          </p:nvPr>
        </p:nvSpPr>
        <p:spPr>
          <a:xfrm>
            <a:off x="913209" y="1917980"/>
            <a:ext cx="2820591" cy="4434949"/>
          </a:xfrm>
          <a:solidFill>
            <a:srgbClr val="243473"/>
          </a:solidFill>
        </p:spPr>
        <p:txBody>
          <a:bodyPr/>
          <a:lstStyle>
            <a:lvl1pPr>
              <a:buClr>
                <a:srgbClr val="243473"/>
              </a:buClr>
              <a:defRPr>
                <a:solidFill>
                  <a:srgbClr val="243473"/>
                </a:solidFill>
              </a:defRPr>
            </a:lvl1pPr>
          </a:lstStyle>
          <a:p>
            <a:pPr lvl="0"/>
            <a:r>
              <a:rPr lang="en-US"/>
              <a:t>Click to edit Master text styles</a:t>
            </a:r>
          </a:p>
        </p:txBody>
      </p:sp>
      <p:sp>
        <p:nvSpPr>
          <p:cNvPr id="25" name="Text Placeholder 20">
            <a:extLst>
              <a:ext uri="{FF2B5EF4-FFF2-40B4-BE49-F238E27FC236}">
                <a16:creationId xmlns:a16="http://schemas.microsoft.com/office/drawing/2014/main" id="{857DE19C-6B91-15D1-6DD1-E4B4915CA350}"/>
              </a:ext>
            </a:extLst>
          </p:cNvPr>
          <p:cNvSpPr>
            <a:spLocks noGrp="1"/>
          </p:cNvSpPr>
          <p:nvPr>
            <p:ph type="body" sz="quarter" idx="57"/>
          </p:nvPr>
        </p:nvSpPr>
        <p:spPr>
          <a:xfrm>
            <a:off x="1057989" y="1773217"/>
            <a:ext cx="2820591" cy="4434949"/>
          </a:xfrm>
          <a:solidFill>
            <a:schemeClr val="accent2"/>
          </a:solidFill>
        </p:spPr>
        <p:txBody>
          <a:bodyPr/>
          <a:lstStyle>
            <a:lvl1pPr>
              <a:buClr>
                <a:schemeClr val="accent2"/>
              </a:buClr>
              <a:defRPr>
                <a:solidFill>
                  <a:schemeClr val="accent2"/>
                </a:solidFill>
              </a:defRPr>
            </a:lvl1pPr>
          </a:lstStyle>
          <a:p>
            <a:pPr lvl="0"/>
            <a:r>
              <a:rPr lang="en-US"/>
              <a:t>Click to edit Master text styles</a:t>
            </a:r>
          </a:p>
        </p:txBody>
      </p:sp>
      <p:sp>
        <p:nvSpPr>
          <p:cNvPr id="36" name="Text Placeholder 20">
            <a:extLst>
              <a:ext uri="{FF2B5EF4-FFF2-40B4-BE49-F238E27FC236}">
                <a16:creationId xmlns:a16="http://schemas.microsoft.com/office/drawing/2014/main" id="{B5E89A56-8E40-C79D-B249-E29D37B9F4B6}"/>
              </a:ext>
            </a:extLst>
          </p:cNvPr>
          <p:cNvSpPr>
            <a:spLocks noGrp="1"/>
          </p:cNvSpPr>
          <p:nvPr>
            <p:ph type="body" sz="quarter" idx="58"/>
          </p:nvPr>
        </p:nvSpPr>
        <p:spPr>
          <a:xfrm>
            <a:off x="4425699" y="1578556"/>
            <a:ext cx="2820591" cy="4434949"/>
          </a:xfrm>
          <a:solidFill>
            <a:srgbClr val="243473"/>
          </a:solidFill>
        </p:spPr>
        <p:txBody>
          <a:bodyPr/>
          <a:lstStyle>
            <a:lvl1pPr>
              <a:buClr>
                <a:srgbClr val="243473"/>
              </a:buClr>
              <a:defRPr>
                <a:solidFill>
                  <a:srgbClr val="243473"/>
                </a:solidFill>
              </a:defRPr>
            </a:lvl1pPr>
          </a:lstStyle>
          <a:p>
            <a:pPr lvl="0"/>
            <a:r>
              <a:rPr lang="en-US"/>
              <a:t>Click to edit Master text styles</a:t>
            </a:r>
          </a:p>
        </p:txBody>
      </p:sp>
      <p:sp>
        <p:nvSpPr>
          <p:cNvPr id="37" name="Text Placeholder 20">
            <a:extLst>
              <a:ext uri="{FF2B5EF4-FFF2-40B4-BE49-F238E27FC236}">
                <a16:creationId xmlns:a16="http://schemas.microsoft.com/office/drawing/2014/main" id="{C137D0B6-9DF8-001B-E4B0-2D2579B3BB58}"/>
              </a:ext>
            </a:extLst>
          </p:cNvPr>
          <p:cNvSpPr>
            <a:spLocks noGrp="1"/>
          </p:cNvSpPr>
          <p:nvPr>
            <p:ph type="body" sz="quarter" idx="59"/>
          </p:nvPr>
        </p:nvSpPr>
        <p:spPr>
          <a:xfrm>
            <a:off x="4570479" y="1433793"/>
            <a:ext cx="2820591" cy="4434949"/>
          </a:xfrm>
          <a:solidFill>
            <a:schemeClr val="accent2"/>
          </a:solidFill>
        </p:spPr>
        <p:txBody>
          <a:bodyPr/>
          <a:lstStyle>
            <a:lvl1pPr>
              <a:buClr>
                <a:schemeClr val="accent2"/>
              </a:buClr>
              <a:defRPr>
                <a:solidFill>
                  <a:schemeClr val="accent2"/>
                </a:solidFill>
              </a:defRPr>
            </a:lvl1pPr>
          </a:lstStyle>
          <a:p>
            <a:pPr lvl="0"/>
            <a:r>
              <a:rPr lang="en-US"/>
              <a:t>Click to edit Master text styles</a:t>
            </a:r>
          </a:p>
        </p:txBody>
      </p:sp>
      <p:sp>
        <p:nvSpPr>
          <p:cNvPr id="41" name="Text Placeholder 20">
            <a:extLst>
              <a:ext uri="{FF2B5EF4-FFF2-40B4-BE49-F238E27FC236}">
                <a16:creationId xmlns:a16="http://schemas.microsoft.com/office/drawing/2014/main" id="{8E9EBD72-037E-DEB3-6F6A-5B149145F2EF}"/>
              </a:ext>
            </a:extLst>
          </p:cNvPr>
          <p:cNvSpPr>
            <a:spLocks noGrp="1"/>
          </p:cNvSpPr>
          <p:nvPr>
            <p:ph type="body" sz="quarter" idx="61"/>
          </p:nvPr>
        </p:nvSpPr>
        <p:spPr>
          <a:xfrm>
            <a:off x="7938189" y="1235649"/>
            <a:ext cx="2820591" cy="4434949"/>
          </a:xfrm>
          <a:solidFill>
            <a:srgbClr val="243473"/>
          </a:solidFill>
        </p:spPr>
        <p:txBody>
          <a:bodyPr/>
          <a:lstStyle>
            <a:lvl1pPr>
              <a:buClr>
                <a:srgbClr val="243473"/>
              </a:buClr>
              <a:defRPr>
                <a:solidFill>
                  <a:srgbClr val="243473"/>
                </a:solidFill>
              </a:defRPr>
            </a:lvl1pPr>
          </a:lstStyle>
          <a:p>
            <a:pPr lvl="0"/>
            <a:r>
              <a:rPr lang="en-US"/>
              <a:t>Click to edit Master text styles</a:t>
            </a:r>
          </a:p>
        </p:txBody>
      </p:sp>
      <p:sp>
        <p:nvSpPr>
          <p:cNvPr id="42" name="Text Placeholder 20">
            <a:extLst>
              <a:ext uri="{FF2B5EF4-FFF2-40B4-BE49-F238E27FC236}">
                <a16:creationId xmlns:a16="http://schemas.microsoft.com/office/drawing/2014/main" id="{17B156A2-7EB6-C952-D1F8-7E2BBCAF0FCE}"/>
              </a:ext>
            </a:extLst>
          </p:cNvPr>
          <p:cNvSpPr>
            <a:spLocks noGrp="1"/>
          </p:cNvSpPr>
          <p:nvPr>
            <p:ph type="body" sz="quarter" idx="62"/>
          </p:nvPr>
        </p:nvSpPr>
        <p:spPr>
          <a:xfrm>
            <a:off x="8082969" y="1090886"/>
            <a:ext cx="2820591" cy="4434949"/>
          </a:xfrm>
          <a:solidFill>
            <a:schemeClr val="accent2"/>
          </a:solidFill>
        </p:spPr>
        <p:txBody>
          <a:bodyPr/>
          <a:lstStyle>
            <a:lvl1pPr>
              <a:buClr>
                <a:schemeClr val="accent2"/>
              </a:buClr>
              <a:defRPr>
                <a:solidFill>
                  <a:schemeClr val="accent2"/>
                </a:solidFill>
              </a:defRPr>
            </a:lvl1pPr>
          </a:lstStyle>
          <a:p>
            <a:pPr lvl="0"/>
            <a:r>
              <a:rPr lang="en-US"/>
              <a:t>Click to edit Master text styles</a:t>
            </a:r>
          </a:p>
        </p:txBody>
      </p:sp>
      <p:sp>
        <p:nvSpPr>
          <p:cNvPr id="46" name="Text Placeholder 13">
            <a:extLst>
              <a:ext uri="{FF2B5EF4-FFF2-40B4-BE49-F238E27FC236}">
                <a16:creationId xmlns:a16="http://schemas.microsoft.com/office/drawing/2014/main" id="{B2247CC3-4241-4750-F11C-D745C5895CE0}"/>
              </a:ext>
            </a:extLst>
          </p:cNvPr>
          <p:cNvSpPr>
            <a:spLocks noGrp="1"/>
          </p:cNvSpPr>
          <p:nvPr>
            <p:ph type="body" sz="quarter" idx="64" hasCustomPrompt="1"/>
          </p:nvPr>
        </p:nvSpPr>
        <p:spPr>
          <a:xfrm>
            <a:off x="1720237" y="3575641"/>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7" name="Text Placeholder 13">
            <a:extLst>
              <a:ext uri="{FF2B5EF4-FFF2-40B4-BE49-F238E27FC236}">
                <a16:creationId xmlns:a16="http://schemas.microsoft.com/office/drawing/2014/main" id="{3AB01B5E-B086-6289-6AE1-8E9DBCC15684}"/>
              </a:ext>
            </a:extLst>
          </p:cNvPr>
          <p:cNvSpPr>
            <a:spLocks noGrp="1"/>
          </p:cNvSpPr>
          <p:nvPr>
            <p:ph type="body" sz="quarter" idx="16" hasCustomPrompt="1"/>
          </p:nvPr>
        </p:nvSpPr>
        <p:spPr>
          <a:xfrm>
            <a:off x="1178617" y="4178463"/>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48" name="Text Placeholder 13">
            <a:extLst>
              <a:ext uri="{FF2B5EF4-FFF2-40B4-BE49-F238E27FC236}">
                <a16:creationId xmlns:a16="http://schemas.microsoft.com/office/drawing/2014/main" id="{BD3369E5-1010-FC42-CA12-99EA4DEB716B}"/>
              </a:ext>
            </a:extLst>
          </p:cNvPr>
          <p:cNvSpPr>
            <a:spLocks noGrp="1"/>
          </p:cNvSpPr>
          <p:nvPr>
            <p:ph type="body" sz="quarter" idx="65" hasCustomPrompt="1"/>
          </p:nvPr>
        </p:nvSpPr>
        <p:spPr>
          <a:xfrm>
            <a:off x="5232727" y="3215853"/>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9" name="Text Placeholder 13">
            <a:extLst>
              <a:ext uri="{FF2B5EF4-FFF2-40B4-BE49-F238E27FC236}">
                <a16:creationId xmlns:a16="http://schemas.microsoft.com/office/drawing/2014/main" id="{30275D14-08F1-DDB1-E046-A1F732CAE456}"/>
              </a:ext>
            </a:extLst>
          </p:cNvPr>
          <p:cNvSpPr>
            <a:spLocks noGrp="1"/>
          </p:cNvSpPr>
          <p:nvPr>
            <p:ph type="body" sz="quarter" idx="66" hasCustomPrompt="1"/>
          </p:nvPr>
        </p:nvSpPr>
        <p:spPr>
          <a:xfrm>
            <a:off x="4691437" y="3818675"/>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0" name="Text Placeholder 13">
            <a:extLst>
              <a:ext uri="{FF2B5EF4-FFF2-40B4-BE49-F238E27FC236}">
                <a16:creationId xmlns:a16="http://schemas.microsoft.com/office/drawing/2014/main" id="{EDBFDE84-2BE8-CAE9-8B4A-86AECF056AF6}"/>
              </a:ext>
            </a:extLst>
          </p:cNvPr>
          <p:cNvSpPr>
            <a:spLocks noGrp="1"/>
          </p:cNvSpPr>
          <p:nvPr>
            <p:ph type="body" sz="quarter" idx="67" hasCustomPrompt="1"/>
          </p:nvPr>
        </p:nvSpPr>
        <p:spPr>
          <a:xfrm>
            <a:off x="8745217" y="2849038"/>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1" name="Text Placeholder 13">
            <a:extLst>
              <a:ext uri="{FF2B5EF4-FFF2-40B4-BE49-F238E27FC236}">
                <a16:creationId xmlns:a16="http://schemas.microsoft.com/office/drawing/2014/main" id="{6EF02D38-67B3-E105-2496-72266098139D}"/>
              </a:ext>
            </a:extLst>
          </p:cNvPr>
          <p:cNvSpPr>
            <a:spLocks noGrp="1"/>
          </p:cNvSpPr>
          <p:nvPr>
            <p:ph type="body" sz="quarter" idx="68" hasCustomPrompt="1"/>
          </p:nvPr>
        </p:nvSpPr>
        <p:spPr>
          <a:xfrm>
            <a:off x="8196637" y="3451860"/>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3" name="Footer Placeholder 3">
            <a:extLst>
              <a:ext uri="{FF2B5EF4-FFF2-40B4-BE49-F238E27FC236}">
                <a16:creationId xmlns:a16="http://schemas.microsoft.com/office/drawing/2014/main" id="{574C89AE-BD5E-4668-9BE9-8910067C0EA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5" name="Text Placeholder 5">
            <a:extLst>
              <a:ext uri="{FF2B5EF4-FFF2-40B4-BE49-F238E27FC236}">
                <a16:creationId xmlns:a16="http://schemas.microsoft.com/office/drawing/2014/main" id="{95B13360-030E-CF65-5078-1DE0BFEB00B4}"/>
              </a:ext>
            </a:extLst>
          </p:cNvPr>
          <p:cNvSpPr>
            <a:spLocks noGrp="1" noChangeAspect="1"/>
          </p:cNvSpPr>
          <p:nvPr>
            <p:ph type="body" sz="quarter" idx="71" hasCustomPrompt="1"/>
          </p:nvPr>
        </p:nvSpPr>
        <p:spPr>
          <a:xfrm>
            <a:off x="5254095" y="1664359"/>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5" name="Content Placeholder 12">
            <a:extLst>
              <a:ext uri="{FF2B5EF4-FFF2-40B4-BE49-F238E27FC236}">
                <a16:creationId xmlns:a16="http://schemas.microsoft.com/office/drawing/2014/main" id="{39F57118-4ECA-1A51-F324-FD59FFB00493}"/>
              </a:ext>
            </a:extLst>
          </p:cNvPr>
          <p:cNvSpPr>
            <a:spLocks noGrp="1"/>
          </p:cNvSpPr>
          <p:nvPr>
            <p:ph sz="quarter" idx="69"/>
          </p:nvPr>
        </p:nvSpPr>
        <p:spPr>
          <a:xfrm>
            <a:off x="5395179" y="1793290"/>
            <a:ext cx="1093443" cy="1121203"/>
          </a:xfrm>
        </p:spPr>
        <p:txBody>
          <a:bodyPr>
            <a:normAutofit/>
          </a:bodyPr>
          <a:lstStyle>
            <a:lvl1pPr marL="0" indent="0">
              <a:buNone/>
              <a:defRPr sz="1400">
                <a:solidFill>
                  <a:srgbClr val="243473"/>
                </a:solidFill>
              </a:defRPr>
            </a:lvl1pPr>
          </a:lstStyle>
          <a:p>
            <a:pPr lvl="0"/>
            <a:r>
              <a:rPr lang="en-US"/>
              <a:t>Click to edit Master text styles</a:t>
            </a:r>
          </a:p>
        </p:txBody>
      </p:sp>
      <p:sp>
        <p:nvSpPr>
          <p:cNvPr id="6" name="Text Placeholder 5">
            <a:extLst>
              <a:ext uri="{FF2B5EF4-FFF2-40B4-BE49-F238E27FC236}">
                <a16:creationId xmlns:a16="http://schemas.microsoft.com/office/drawing/2014/main" id="{AB09AF4D-B943-792C-AFF3-A1B93213DE15}"/>
              </a:ext>
            </a:extLst>
          </p:cNvPr>
          <p:cNvSpPr>
            <a:spLocks noGrp="1" noChangeAspect="1"/>
          </p:cNvSpPr>
          <p:nvPr>
            <p:ph type="body" sz="quarter" idx="72" hasCustomPrompt="1"/>
          </p:nvPr>
        </p:nvSpPr>
        <p:spPr>
          <a:xfrm>
            <a:off x="8768956" y="133216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6" name="Content Placeholder 12">
            <a:extLst>
              <a:ext uri="{FF2B5EF4-FFF2-40B4-BE49-F238E27FC236}">
                <a16:creationId xmlns:a16="http://schemas.microsoft.com/office/drawing/2014/main" id="{B669BF26-9D75-C432-A8F0-6ECD9C2EE9C3}"/>
              </a:ext>
            </a:extLst>
          </p:cNvPr>
          <p:cNvSpPr>
            <a:spLocks noGrp="1"/>
          </p:cNvSpPr>
          <p:nvPr>
            <p:ph sz="quarter" idx="70"/>
          </p:nvPr>
        </p:nvSpPr>
        <p:spPr>
          <a:xfrm>
            <a:off x="8907669" y="1447280"/>
            <a:ext cx="1093443" cy="1121203"/>
          </a:xfrm>
        </p:spPr>
        <p:txBody>
          <a:bodyPr>
            <a:normAutofit/>
          </a:bodyPr>
          <a:lstStyle>
            <a:lvl1pPr marL="0" indent="0">
              <a:buNone/>
              <a:defRPr sz="1400">
                <a:solidFill>
                  <a:srgbClr val="243473"/>
                </a:solidFill>
              </a:defRPr>
            </a:lvl1pPr>
          </a:lstStyle>
          <a:p>
            <a:pPr lvl="0"/>
            <a:r>
              <a:rPr lang="en-US"/>
              <a:t>Click to edit Master text styles</a:t>
            </a:r>
          </a:p>
        </p:txBody>
      </p:sp>
      <p:sp>
        <p:nvSpPr>
          <p:cNvPr id="3" name="Text Placeholder 5">
            <a:extLst>
              <a:ext uri="{FF2B5EF4-FFF2-40B4-BE49-F238E27FC236}">
                <a16:creationId xmlns:a16="http://schemas.microsoft.com/office/drawing/2014/main" id="{94C3F944-AAEF-912C-DF99-27B8243EF57E}"/>
              </a:ext>
            </a:extLst>
          </p:cNvPr>
          <p:cNvSpPr>
            <a:spLocks noGrp="1" noChangeAspect="1"/>
          </p:cNvSpPr>
          <p:nvPr>
            <p:ph type="body" sz="quarter" idx="36" hasCustomPrompt="1"/>
          </p:nvPr>
        </p:nvSpPr>
        <p:spPr>
          <a:xfrm>
            <a:off x="1782849" y="202057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4" name="Content Placeholder 12">
            <a:extLst>
              <a:ext uri="{FF2B5EF4-FFF2-40B4-BE49-F238E27FC236}">
                <a16:creationId xmlns:a16="http://schemas.microsoft.com/office/drawing/2014/main" id="{0C2C20E0-F6D7-79FE-336B-924EC16FC103}"/>
              </a:ext>
            </a:extLst>
          </p:cNvPr>
          <p:cNvSpPr>
            <a:spLocks noGrp="1"/>
          </p:cNvSpPr>
          <p:nvPr>
            <p:ph sz="quarter" idx="37"/>
          </p:nvPr>
        </p:nvSpPr>
        <p:spPr>
          <a:xfrm>
            <a:off x="1921562" y="2132714"/>
            <a:ext cx="1093443" cy="1121203"/>
          </a:xfrm>
        </p:spPr>
        <p:txBody>
          <a:bodyPr>
            <a:normAutofit/>
          </a:bodyPr>
          <a:lstStyle>
            <a:lvl1pPr marL="0" indent="0">
              <a:buNone/>
              <a:defRPr sz="1400">
                <a:solidFill>
                  <a:srgbClr val="243473"/>
                </a:solidFill>
              </a:defRPr>
            </a:lvl1pPr>
          </a:lstStyle>
          <a:p>
            <a:pPr lvl="0"/>
            <a:r>
              <a:rPr lang="en-US"/>
              <a:t>Click to edit Master text styles</a:t>
            </a:r>
          </a:p>
        </p:txBody>
      </p:sp>
    </p:spTree>
    <p:extLst>
      <p:ext uri="{BB962C8B-B14F-4D97-AF65-F5344CB8AC3E}">
        <p14:creationId xmlns:p14="http://schemas.microsoft.com/office/powerpoint/2010/main" val="341728014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p:cSld name="4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9" name="Footer Placeholder 3">
            <a:extLst>
              <a:ext uri="{FF2B5EF4-FFF2-40B4-BE49-F238E27FC236}">
                <a16:creationId xmlns:a16="http://schemas.microsoft.com/office/drawing/2014/main" id="{6D746CE7-16D7-BEC0-1EC2-E9F72DC6AA9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22175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1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4" name="Picture 3" descr="A group of people in an office&#10;&#10;Description automatically generated">
            <a:extLst>
              <a:ext uri="{FF2B5EF4-FFF2-40B4-BE49-F238E27FC236}">
                <a16:creationId xmlns:a16="http://schemas.microsoft.com/office/drawing/2014/main" id="{3764013B-D24A-603D-8A4C-4D45E5BAE7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8"/>
            <a:ext cx="12192000" cy="4273468"/>
          </a:xfrm>
          <a:prstGeom prst="rect">
            <a:avLst/>
          </a:prstGeom>
        </p:spPr>
      </p:pic>
    </p:spTree>
    <p:extLst>
      <p:ext uri="{BB962C8B-B14F-4D97-AF65-F5344CB8AC3E}">
        <p14:creationId xmlns:p14="http://schemas.microsoft.com/office/powerpoint/2010/main" val="77942261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6">
            <a:extLst>
              <a:ext uri="{FF2B5EF4-FFF2-40B4-BE49-F238E27FC236}">
                <a16:creationId xmlns:a16="http://schemas.microsoft.com/office/drawing/2014/main" id="{2882BEA7-1700-D84D-803D-B35B431E8E3E}"/>
              </a:ext>
            </a:extLst>
          </p:cNvPr>
          <p:cNvSpPr>
            <a:spLocks noGrp="1"/>
          </p:cNvSpPr>
          <p:nvPr>
            <p:ph type="body" sz="quarter" idx="14"/>
          </p:nvPr>
        </p:nvSpPr>
        <p:spPr>
          <a:xfrm>
            <a:off x="334617" y="1293200"/>
            <a:ext cx="11636203" cy="4709394"/>
          </a:xfrm>
        </p:spPr>
        <p:txBody>
          <a:bodyPr lIns="0" tIns="0" rIns="0" bIns="0" anchor="t">
            <a:normAutofit/>
          </a:bodyPr>
          <a:lstStyle>
            <a:lvl1pPr>
              <a:lnSpc>
                <a:spcPct val="130000"/>
              </a:lnSpc>
              <a:spcBef>
                <a:spcPts val="200"/>
              </a:spcBef>
              <a:defRPr sz="1600">
                <a:solidFill>
                  <a:schemeClr val="tx1"/>
                </a:solidFill>
              </a:defRPr>
            </a:lvl1pPr>
            <a:lvl2pPr>
              <a:lnSpc>
                <a:spcPct val="130000"/>
              </a:lnSpc>
              <a:spcBef>
                <a:spcPts val="200"/>
              </a:spcBef>
              <a:defRPr sz="1400">
                <a:solidFill>
                  <a:schemeClr val="tx1"/>
                </a:solidFill>
              </a:defRPr>
            </a:lvl2pPr>
            <a:lvl3pPr>
              <a:lnSpc>
                <a:spcPct val="130000"/>
              </a:lnSpc>
              <a:spcBef>
                <a:spcPts val="200"/>
              </a:spcBef>
              <a:defRPr sz="1200">
                <a:solidFill>
                  <a:schemeClr val="tx1"/>
                </a:solidFill>
              </a:defRPr>
            </a:lvl3pPr>
            <a:lvl4pPr>
              <a:lnSpc>
                <a:spcPct val="130000"/>
              </a:lnSpc>
              <a:spcBef>
                <a:spcPts val="200"/>
              </a:spcBef>
              <a:defRPr sz="1100">
                <a:solidFill>
                  <a:schemeClr val="tx1"/>
                </a:solidFill>
              </a:defRPr>
            </a:lvl4pPr>
            <a:lvl5pPr>
              <a:lnSpc>
                <a:spcPct val="130000"/>
              </a:lnSpc>
              <a:spcBef>
                <a:spcPts val="200"/>
              </a:spcBef>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E839481-81DB-42FE-6E99-13C2AC4E09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ontserrat Medium" panose="00000600000000000000" pitchFamily="50" charset="0"/>
              </a:rPr>
              <a:t>© 2026 Your Part-Time Controller, LLC</a:t>
            </a:r>
          </a:p>
        </p:txBody>
      </p:sp>
    </p:spTree>
    <p:extLst>
      <p:ext uri="{BB962C8B-B14F-4D97-AF65-F5344CB8AC3E}">
        <p14:creationId xmlns:p14="http://schemas.microsoft.com/office/powerpoint/2010/main" val="140098923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9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422505769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1_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3338110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1_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978380" y="227737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978380" y="647552"/>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userDrawn="1"/>
        </p:nvSpPr>
        <p:spPr>
          <a:xfrm>
            <a:off x="6493666"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userDrawn="1"/>
        </p:nvPicPr>
        <p:blipFill>
          <a:blip r:embed="rId2"/>
          <a:stretch>
            <a:fillRect/>
          </a:stretch>
        </p:blipFill>
        <p:spPr>
          <a:xfrm>
            <a:off x="478825" y="5263485"/>
            <a:ext cx="1895665" cy="1154549"/>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646417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304699"/>
          </a:xfrm>
        </p:spPr>
        <p:txBody>
          <a:bodyPr lIns="0" tIns="0" rIns="0" bIns="0">
            <a:spAutoFit/>
          </a:bodyPr>
          <a:lstStyle>
            <a:lvl1pPr marL="0" indent="0">
              <a:spcBef>
                <a:spcPts val="0"/>
              </a:spcBef>
              <a:buNone/>
              <a:defRPr sz="22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325474"/>
          </a:xfrm>
        </p:spPr>
        <p:txBody>
          <a:bodyPr lIns="0" tIns="0" rIns="0" bIns="0">
            <a:spAutoFit/>
          </a:bodyPr>
          <a:lstStyle>
            <a:lvl1pPr marL="0" indent="0">
              <a:lnSpc>
                <a:spcPct val="130000"/>
              </a:lnSpc>
              <a:spcBef>
                <a:spcPts val="0"/>
              </a:spcBef>
              <a:spcAft>
                <a:spcPts val="1000"/>
              </a:spcAft>
              <a:buNone/>
              <a:defRPr sz="1800" b="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978380" y="3841957"/>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978380" y="5445280"/>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304699"/>
          </a:xfrm>
        </p:spPr>
        <p:txBody>
          <a:bodyPr lIns="0" tIns="0" rIns="0" bIns="0">
            <a:spAutoFit/>
          </a:bodyPr>
          <a:lstStyle>
            <a:lvl1pPr marL="0" indent="0">
              <a:spcBef>
                <a:spcPts val="0"/>
              </a:spcBef>
              <a:buNone/>
              <a:defRPr sz="22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325474"/>
          </a:xfrm>
        </p:spPr>
        <p:txBody>
          <a:bodyPr lIns="0" tIns="0" rIns="0" bIns="0">
            <a:spAutoFit/>
          </a:bodyPr>
          <a:lstStyle>
            <a:lvl1pPr marL="0" indent="0">
              <a:lnSpc>
                <a:spcPct val="130000"/>
              </a:lnSpc>
              <a:spcBef>
                <a:spcPts val="0"/>
              </a:spcBef>
              <a:spcAft>
                <a:spcPts val="1000"/>
              </a:spcAft>
              <a:buNone/>
              <a:defRPr sz="1800" b="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304699"/>
          </a:xfrm>
        </p:spPr>
        <p:txBody>
          <a:bodyPr lIns="0" tIns="0" rIns="0" bIns="0">
            <a:spAutoFit/>
          </a:bodyPr>
          <a:lstStyle>
            <a:lvl1pPr marL="0" indent="0">
              <a:spcBef>
                <a:spcPts val="0"/>
              </a:spcBef>
              <a:buNone/>
              <a:defRPr sz="22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325474"/>
          </a:xfrm>
        </p:spPr>
        <p:txBody>
          <a:bodyPr lIns="0" tIns="0" rIns="0" bIns="0">
            <a:spAutoFit/>
          </a:bodyPr>
          <a:lstStyle>
            <a:lvl1pPr marL="0" indent="0">
              <a:lnSpc>
                <a:spcPct val="130000"/>
              </a:lnSpc>
              <a:spcBef>
                <a:spcPts val="0"/>
              </a:spcBef>
              <a:spcAft>
                <a:spcPts val="1000"/>
              </a:spcAft>
              <a:buNone/>
              <a:defRPr sz="1800" b="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304699"/>
          </a:xfrm>
        </p:spPr>
        <p:txBody>
          <a:bodyPr lIns="0" tIns="0" rIns="0" bIns="0">
            <a:spAutoFit/>
          </a:bodyPr>
          <a:lstStyle>
            <a:lvl1pPr marL="0" indent="0">
              <a:spcBef>
                <a:spcPts val="0"/>
              </a:spcBef>
              <a:buNone/>
              <a:defRPr sz="22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325474"/>
          </a:xfrm>
        </p:spPr>
        <p:txBody>
          <a:bodyPr lIns="0" tIns="0" rIns="0" bIns="0">
            <a:spAutoFit/>
          </a:bodyPr>
          <a:lstStyle>
            <a:lvl1pPr marL="0" indent="0">
              <a:lnSpc>
                <a:spcPct val="130000"/>
              </a:lnSpc>
              <a:spcBef>
                <a:spcPts val="0"/>
              </a:spcBef>
              <a:spcAft>
                <a:spcPts val="1000"/>
              </a:spcAft>
              <a:buNone/>
              <a:defRPr sz="1800" b="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989869385"/>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2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0448283-D9D5-7E45-B937-4133AA93A2B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1BD4E60F-554D-EA41-832A-6E7E2991D0E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600">
                <a:solidFill>
                  <a:schemeClr val="tx1"/>
                </a:solidFil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190004139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1_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001CDB9-1969-1C4E-B3EC-AF35C17CCD2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8A187862-20D3-DE41-93BE-DBE5CE3833E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94164"/>
            <a:ext cx="813193" cy="723275"/>
          </a:xfrm>
        </p:spPr>
        <p:txBody>
          <a:bodyPr lIns="0" tIns="0" rIns="0" bIns="0" anchor="ctr">
            <a:spAutoFit/>
          </a:bodyPr>
          <a:lstStyle>
            <a:lvl1pPr marL="0" indent="0">
              <a:lnSpc>
                <a:spcPct val="130000"/>
              </a:lnSpc>
              <a:spcBef>
                <a:spcPts val="0"/>
              </a:spcBef>
              <a:buNone/>
              <a:defRPr sz="40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61637"/>
          </a:xfrm>
        </p:spPr>
        <p:txBody>
          <a:bodyPr lIns="0" tIns="0" rIns="0" bIns="0">
            <a:spAutoFit/>
          </a:bodyPr>
          <a:lstStyle>
            <a:lvl1pPr marL="0" indent="0">
              <a:lnSpc>
                <a:spcPct val="130000"/>
              </a:lnSpc>
              <a:spcBef>
                <a:spcPts val="0"/>
              </a:spcBef>
              <a:buNone/>
              <a:defRPr sz="20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89310"/>
          </a:xfrm>
        </p:spPr>
        <p:txBody>
          <a:bodyPr lIns="0" tIns="0" rIns="0" bIns="0">
            <a:spAutoFit/>
          </a:bodyPr>
          <a:lstStyle>
            <a:lvl1pPr marL="0" indent="0">
              <a:lnSpc>
                <a:spcPct val="13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32614"/>
            <a:ext cx="813193" cy="723275"/>
          </a:xfrm>
        </p:spPr>
        <p:txBody>
          <a:bodyPr lIns="0" tIns="0" rIns="0" bIns="0" anchor="ctr">
            <a:spAutoFit/>
          </a:bodyPr>
          <a:lstStyle>
            <a:lvl1pPr marL="0" indent="0">
              <a:lnSpc>
                <a:spcPct val="130000"/>
              </a:lnSpc>
              <a:spcBef>
                <a:spcPts val="0"/>
              </a:spcBef>
              <a:buNone/>
              <a:defRPr sz="40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61637"/>
          </a:xfrm>
        </p:spPr>
        <p:txBody>
          <a:bodyPr lIns="0" tIns="0" rIns="0" bIns="0">
            <a:spAutoFit/>
          </a:bodyPr>
          <a:lstStyle>
            <a:lvl1pPr marL="0" indent="0">
              <a:lnSpc>
                <a:spcPct val="130000"/>
              </a:lnSpc>
              <a:spcBef>
                <a:spcPts val="0"/>
              </a:spcBef>
              <a:buNone/>
              <a:defRPr sz="20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89310"/>
          </a:xfrm>
        </p:spPr>
        <p:txBody>
          <a:bodyPr lIns="0" tIns="0" rIns="0" bIns="0">
            <a:spAutoFit/>
          </a:bodyPr>
          <a:lstStyle>
            <a:lvl1pPr marL="0" indent="0">
              <a:lnSpc>
                <a:spcPct val="13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94164"/>
            <a:ext cx="813193" cy="723275"/>
          </a:xfrm>
        </p:spPr>
        <p:txBody>
          <a:bodyPr lIns="0" tIns="0" rIns="0" bIns="0" anchor="ctr">
            <a:spAutoFit/>
          </a:bodyPr>
          <a:lstStyle>
            <a:lvl1pPr marL="0" indent="0">
              <a:lnSpc>
                <a:spcPct val="130000"/>
              </a:lnSpc>
              <a:spcBef>
                <a:spcPts val="0"/>
              </a:spcBef>
              <a:buNone/>
              <a:defRPr sz="40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61637"/>
          </a:xfrm>
        </p:spPr>
        <p:txBody>
          <a:bodyPr lIns="0" tIns="0" rIns="0" bIns="0">
            <a:spAutoFit/>
          </a:bodyPr>
          <a:lstStyle>
            <a:lvl1pPr marL="0" indent="0">
              <a:lnSpc>
                <a:spcPct val="130000"/>
              </a:lnSpc>
              <a:spcBef>
                <a:spcPts val="0"/>
              </a:spcBef>
              <a:buNone/>
              <a:defRPr sz="20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89310"/>
          </a:xfrm>
        </p:spPr>
        <p:txBody>
          <a:bodyPr lIns="0" tIns="0" rIns="0" bIns="0">
            <a:spAutoFit/>
          </a:bodyPr>
          <a:lstStyle>
            <a:lvl1pPr marL="0" indent="0">
              <a:lnSpc>
                <a:spcPct val="13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32614"/>
            <a:ext cx="813193" cy="723275"/>
          </a:xfrm>
        </p:spPr>
        <p:txBody>
          <a:bodyPr lIns="0" tIns="0" rIns="0" bIns="0" anchor="ctr">
            <a:spAutoFit/>
          </a:bodyPr>
          <a:lstStyle>
            <a:lvl1pPr marL="0" indent="0">
              <a:lnSpc>
                <a:spcPct val="130000"/>
              </a:lnSpc>
              <a:spcBef>
                <a:spcPts val="0"/>
              </a:spcBef>
              <a:buNone/>
              <a:defRPr sz="40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61637"/>
          </a:xfrm>
        </p:spPr>
        <p:txBody>
          <a:bodyPr lIns="0" tIns="0" rIns="0" bIns="0">
            <a:spAutoFit/>
          </a:bodyPr>
          <a:lstStyle>
            <a:lvl1pPr marL="0" indent="0">
              <a:lnSpc>
                <a:spcPct val="130000"/>
              </a:lnSpc>
              <a:spcBef>
                <a:spcPts val="0"/>
              </a:spcBef>
              <a:buNone/>
              <a:defRPr sz="20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89310"/>
          </a:xfrm>
        </p:spPr>
        <p:txBody>
          <a:bodyPr lIns="0" tIns="0" rIns="0" bIns="0">
            <a:spAutoFit/>
          </a:bodyPr>
          <a:lstStyle>
            <a:lvl1pPr marL="0" indent="0">
              <a:lnSpc>
                <a:spcPct val="13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681405251"/>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711211"/>
            <a:ext cx="5157787" cy="361637"/>
          </a:xfrm>
        </p:spPr>
        <p:txBody>
          <a:bodyPr anchor="ctr">
            <a:spAutoFit/>
          </a:bodyPr>
          <a:lstStyle>
            <a:lvl1pPr marL="0" indent="0">
              <a:buNone/>
              <a:tabLst>
                <a:tab pos="3541713" algn="l"/>
              </a:tabLst>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711211"/>
            <a:ext cx="5183188" cy="361637"/>
          </a:xfrm>
        </p:spPr>
        <p:txBody>
          <a:bodyPr anchor="ctr">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0D06961-2DC0-764E-A981-2C9D08E1465B}"/>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70F3083-598A-E540-A0A6-24F4B225C975}"/>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9241278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AA4CF70-69BB-B24F-A225-F27E2F9748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3" name="Footer Placeholder 4">
            <a:extLst>
              <a:ext uri="{FF2B5EF4-FFF2-40B4-BE49-F238E27FC236}">
                <a16:creationId xmlns:a16="http://schemas.microsoft.com/office/drawing/2014/main" id="{FE1E57CC-2F6D-4094-A45D-6AF5F57308A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59923333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7258"/>
            <a:ext cx="1923739" cy="361637"/>
          </a:xfrm>
        </p:spPr>
        <p:txBody>
          <a:bodyPr lIns="0" tIns="0" rIns="0" bIns="0" anchor="ctr">
            <a:spAutoFit/>
          </a:bodyPr>
          <a:lstStyle>
            <a:lvl1pPr marL="0" indent="0" algn="ctr">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53146"/>
          </a:xfrm>
        </p:spPr>
        <p:txBody>
          <a:bodyPr wrap="square" lIns="0" tIns="0" rIns="0" bIns="0">
            <a:spAutoFit/>
          </a:bodyPr>
          <a:lstStyle>
            <a:lvl1pPr marL="0" indent="0" algn="ctr">
              <a:lnSpc>
                <a:spcPct val="130000"/>
              </a:lnSpc>
              <a:spcBef>
                <a:spcPts val="0"/>
              </a:spcBef>
              <a:buNone/>
              <a:defRPr sz="1400" b="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606250"/>
            <a:ext cx="2475584" cy="276999"/>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7258"/>
            <a:ext cx="1923739" cy="361637"/>
          </a:xfrm>
        </p:spPr>
        <p:txBody>
          <a:bodyPr lIns="0" tIns="0" rIns="0" bIns="0" anchor="ctr">
            <a:spAutoFit/>
          </a:bodyPr>
          <a:lstStyle>
            <a:lvl1pPr marL="0" indent="0" algn="ctr">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53146"/>
          </a:xfrm>
        </p:spPr>
        <p:txBody>
          <a:bodyPr wrap="square" lIns="0" tIns="0" rIns="0" bIns="0">
            <a:spAutoFit/>
          </a:bodyPr>
          <a:lstStyle>
            <a:lvl1pPr marL="0" indent="0" algn="ctr">
              <a:lnSpc>
                <a:spcPct val="130000"/>
              </a:lnSpc>
              <a:spcBef>
                <a:spcPts val="0"/>
              </a:spcBef>
              <a:buNone/>
              <a:defRPr sz="14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606250"/>
            <a:ext cx="2475584" cy="276999"/>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7258"/>
            <a:ext cx="1923739" cy="361637"/>
          </a:xfrm>
        </p:spPr>
        <p:txBody>
          <a:bodyPr lIns="0" tIns="0" rIns="0" bIns="0" anchor="ctr">
            <a:spAutoFit/>
          </a:bodyPr>
          <a:lstStyle>
            <a:lvl1pPr marL="0" indent="0" algn="ctr">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53146"/>
          </a:xfrm>
        </p:spPr>
        <p:txBody>
          <a:bodyPr wrap="square" lIns="0" tIns="0" rIns="0" bIns="0">
            <a:spAutoFit/>
          </a:bodyPr>
          <a:lstStyle>
            <a:lvl1pPr marL="0" indent="0" algn="ctr">
              <a:lnSpc>
                <a:spcPct val="130000"/>
              </a:lnSpc>
              <a:spcBef>
                <a:spcPts val="0"/>
              </a:spcBef>
              <a:buNone/>
              <a:defRPr sz="14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606250"/>
            <a:ext cx="2475584" cy="276999"/>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7258"/>
            <a:ext cx="1923739" cy="361637"/>
          </a:xfrm>
        </p:spPr>
        <p:txBody>
          <a:bodyPr lIns="0" tIns="0" rIns="0" bIns="0" anchor="ctr">
            <a:spAutoFit/>
          </a:bodyPr>
          <a:lstStyle>
            <a:lvl1pPr marL="0" indent="0" algn="ctr">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53146"/>
          </a:xfrm>
        </p:spPr>
        <p:txBody>
          <a:bodyPr wrap="square" lIns="0" tIns="0" rIns="0" bIns="0">
            <a:spAutoFit/>
          </a:bodyPr>
          <a:lstStyle>
            <a:lvl1pPr marL="0" indent="0" algn="ctr">
              <a:lnSpc>
                <a:spcPct val="130000"/>
              </a:lnSpc>
              <a:spcBef>
                <a:spcPts val="0"/>
              </a:spcBef>
              <a:buNone/>
              <a:defRPr sz="14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606250"/>
            <a:ext cx="2475584" cy="276999"/>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0" name="Footer Placeholder 4">
            <a:extLst>
              <a:ext uri="{FF2B5EF4-FFF2-40B4-BE49-F238E27FC236}">
                <a16:creationId xmlns:a16="http://schemas.microsoft.com/office/drawing/2014/main" id="{7AAF36FA-FD19-447F-AB94-B098D4C6D50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22564883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Detailed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D630F34-5316-A248-AB69-9AEDEE92CC4D}"/>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7E1AA397-9249-8344-9D1F-22A5D8CB3228}"/>
              </a:ext>
            </a:extLst>
          </p:cNvPr>
          <p:cNvSpPr>
            <a:spLocks noGrp="1"/>
          </p:cNvSpPr>
          <p:nvPr>
            <p:ph type="body" sz="quarter" idx="14" hasCustomPrompt="1"/>
          </p:nvPr>
        </p:nvSpPr>
        <p:spPr>
          <a:xfrm>
            <a:off x="638113" y="1663358"/>
            <a:ext cx="3132200" cy="4167926"/>
          </a:xfrm>
          <a:solidFill>
            <a:schemeClr val="accent4"/>
          </a:solidFill>
          <a:ln>
            <a:noFill/>
          </a:ln>
          <a:effectLst>
            <a:outerShdw blurRad="444500" dist="254000" dir="5400000" sx="90000" sy="90000" algn="ctr" rotWithShape="0">
              <a:srgbClr val="000000">
                <a:alpha val="15000"/>
              </a:srgbClr>
            </a:outerShdw>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29">
            <a:extLst>
              <a:ext uri="{FF2B5EF4-FFF2-40B4-BE49-F238E27FC236}">
                <a16:creationId xmlns:a16="http://schemas.microsoft.com/office/drawing/2014/main" id="{5975EE7B-3AC4-3A46-B5C0-F8F2347423E3}"/>
              </a:ext>
            </a:extLst>
          </p:cNvPr>
          <p:cNvSpPr>
            <a:spLocks noGrp="1" noChangeAspect="1"/>
          </p:cNvSpPr>
          <p:nvPr>
            <p:ph type="body" sz="quarter" idx="19" hasCustomPrompt="1"/>
          </p:nvPr>
        </p:nvSpPr>
        <p:spPr>
          <a:xfrm>
            <a:off x="1175984" y="1498122"/>
            <a:ext cx="213458" cy="417567"/>
          </a:xfrm>
          <a:custGeom>
            <a:avLst/>
            <a:gdLst>
              <a:gd name="connsiteX0" fmla="*/ 199087 w 213458"/>
              <a:gd name="connsiteY0" fmla="*/ 1537 h 417567"/>
              <a:gd name="connsiteX1" fmla="*/ 212238 w 213458"/>
              <a:gd name="connsiteY1" fmla="*/ 1537 h 417567"/>
              <a:gd name="connsiteX2" fmla="*/ 212238 w 213458"/>
              <a:gd name="connsiteY2" fmla="*/ 15578 h 417567"/>
              <a:gd name="connsiteX3" fmla="*/ 194703 w 213458"/>
              <a:gd name="connsiteY3" fmla="*/ 40149 h 417567"/>
              <a:gd name="connsiteX4" fmla="*/ 115794 w 213458"/>
              <a:gd name="connsiteY4" fmla="*/ 105088 h 417567"/>
              <a:gd name="connsiteX5" fmla="*/ 90953 w 213458"/>
              <a:gd name="connsiteY5" fmla="*/ 157741 h 417567"/>
              <a:gd name="connsiteX6" fmla="*/ 115794 w 213458"/>
              <a:gd name="connsiteY6" fmla="*/ 184068 h 417567"/>
              <a:gd name="connsiteX7" fmla="*/ 131868 w 213458"/>
              <a:gd name="connsiteY7" fmla="*/ 184068 h 417567"/>
              <a:gd name="connsiteX8" fmla="*/ 187397 w 213458"/>
              <a:gd name="connsiteY8" fmla="*/ 220925 h 417567"/>
              <a:gd name="connsiteX9" fmla="*/ 207855 w 213458"/>
              <a:gd name="connsiteY9" fmla="*/ 298150 h 417567"/>
              <a:gd name="connsiteX10" fmla="*/ 181552 w 213458"/>
              <a:gd name="connsiteY10" fmla="*/ 378884 h 417567"/>
              <a:gd name="connsiteX11" fmla="*/ 105566 w 213458"/>
              <a:gd name="connsiteY11" fmla="*/ 417497 h 417567"/>
              <a:gd name="connsiteX12" fmla="*/ 28118 w 213458"/>
              <a:gd name="connsiteY12" fmla="*/ 375374 h 417567"/>
              <a:gd name="connsiteX13" fmla="*/ 3276 w 213458"/>
              <a:gd name="connsiteY13" fmla="*/ 326232 h 417567"/>
              <a:gd name="connsiteX14" fmla="*/ 354 w 213458"/>
              <a:gd name="connsiteY14" fmla="*/ 277088 h 417567"/>
              <a:gd name="connsiteX15" fmla="*/ 32502 w 213458"/>
              <a:gd name="connsiteY15" fmla="*/ 150721 h 417567"/>
              <a:gd name="connsiteX16" fmla="*/ 126024 w 213458"/>
              <a:gd name="connsiteY16" fmla="*/ 40149 h 417567"/>
              <a:gd name="connsiteX17" fmla="*/ 199087 w 213458"/>
              <a:gd name="connsiteY17" fmla="*/ 1537 h 41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458" h="417567">
                <a:moveTo>
                  <a:pt x="199087" y="1537"/>
                </a:moveTo>
                <a:cubicBezTo>
                  <a:pt x="203304" y="-512"/>
                  <a:pt x="208021" y="-512"/>
                  <a:pt x="212238" y="1537"/>
                </a:cubicBezTo>
                <a:cubicBezTo>
                  <a:pt x="213865" y="6013"/>
                  <a:pt x="213865" y="11101"/>
                  <a:pt x="212238" y="15578"/>
                </a:cubicBezTo>
                <a:cubicBezTo>
                  <a:pt x="212238" y="15578"/>
                  <a:pt x="212238" y="29619"/>
                  <a:pt x="194703" y="40149"/>
                </a:cubicBezTo>
                <a:cubicBezTo>
                  <a:pt x="165723" y="56683"/>
                  <a:pt x="139094" y="78598"/>
                  <a:pt x="115794" y="105088"/>
                </a:cubicBezTo>
                <a:cubicBezTo>
                  <a:pt x="102675" y="118643"/>
                  <a:pt x="93893" y="137258"/>
                  <a:pt x="90953" y="157741"/>
                </a:cubicBezTo>
                <a:cubicBezTo>
                  <a:pt x="90953" y="157741"/>
                  <a:pt x="90953" y="180557"/>
                  <a:pt x="115794" y="184068"/>
                </a:cubicBezTo>
                <a:lnTo>
                  <a:pt x="131868" y="184068"/>
                </a:lnTo>
                <a:cubicBezTo>
                  <a:pt x="153751" y="186885"/>
                  <a:pt x="173767" y="200171"/>
                  <a:pt x="187397" y="220925"/>
                </a:cubicBezTo>
                <a:cubicBezTo>
                  <a:pt x="201090" y="243271"/>
                  <a:pt x="208279" y="270408"/>
                  <a:pt x="207855" y="298150"/>
                </a:cubicBezTo>
                <a:cubicBezTo>
                  <a:pt x="208274" y="328171"/>
                  <a:pt x="198824" y="357179"/>
                  <a:pt x="181552" y="378884"/>
                </a:cubicBezTo>
                <a:cubicBezTo>
                  <a:pt x="162196" y="404570"/>
                  <a:pt x="134394" y="418699"/>
                  <a:pt x="105566" y="417497"/>
                </a:cubicBezTo>
                <a:cubicBezTo>
                  <a:pt x="75842" y="417855"/>
                  <a:pt x="47502" y="402439"/>
                  <a:pt x="28118" y="375374"/>
                </a:cubicBezTo>
                <a:cubicBezTo>
                  <a:pt x="17350" y="361005"/>
                  <a:pt x="8922" y="344336"/>
                  <a:pt x="3276" y="326232"/>
                </a:cubicBezTo>
                <a:cubicBezTo>
                  <a:pt x="383" y="310097"/>
                  <a:pt x="-601" y="293553"/>
                  <a:pt x="354" y="277088"/>
                </a:cubicBezTo>
                <a:cubicBezTo>
                  <a:pt x="1111" y="232202"/>
                  <a:pt x="12242" y="188450"/>
                  <a:pt x="32502" y="150721"/>
                </a:cubicBezTo>
                <a:cubicBezTo>
                  <a:pt x="56294" y="105825"/>
                  <a:pt x="88274" y="68015"/>
                  <a:pt x="126024" y="40149"/>
                </a:cubicBezTo>
                <a:cubicBezTo>
                  <a:pt x="146923" y="19384"/>
                  <a:pt x="172222" y="6014"/>
                  <a:pt x="199087" y="1537"/>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Text Placeholder 28">
            <a:extLst>
              <a:ext uri="{FF2B5EF4-FFF2-40B4-BE49-F238E27FC236}">
                <a16:creationId xmlns:a16="http://schemas.microsoft.com/office/drawing/2014/main" id="{7417692F-A85D-CE47-8165-6AAB9127912A}"/>
              </a:ext>
            </a:extLst>
          </p:cNvPr>
          <p:cNvSpPr>
            <a:spLocks noGrp="1" noChangeAspect="1"/>
          </p:cNvSpPr>
          <p:nvPr>
            <p:ph type="body" sz="quarter" idx="18" hasCustomPrompt="1"/>
          </p:nvPr>
        </p:nvSpPr>
        <p:spPr>
          <a:xfrm>
            <a:off x="884086" y="1498337"/>
            <a:ext cx="220670" cy="422647"/>
          </a:xfrm>
          <a:custGeom>
            <a:avLst/>
            <a:gdLst>
              <a:gd name="connsiteX0" fmla="*/ 201657 w 220670"/>
              <a:gd name="connsiteY0" fmla="*/ 1321 h 422647"/>
              <a:gd name="connsiteX1" fmla="*/ 213347 w 220670"/>
              <a:gd name="connsiteY1" fmla="*/ 1321 h 422647"/>
              <a:gd name="connsiteX2" fmla="*/ 213347 w 220670"/>
              <a:gd name="connsiteY2" fmla="*/ 15362 h 422647"/>
              <a:gd name="connsiteX3" fmla="*/ 197273 w 220670"/>
              <a:gd name="connsiteY3" fmla="*/ 39934 h 422647"/>
              <a:gd name="connsiteX4" fmla="*/ 121287 w 220670"/>
              <a:gd name="connsiteY4" fmla="*/ 110138 h 422647"/>
              <a:gd name="connsiteX5" fmla="*/ 96444 w 220670"/>
              <a:gd name="connsiteY5" fmla="*/ 162791 h 422647"/>
              <a:gd name="connsiteX6" fmla="*/ 121287 w 220670"/>
              <a:gd name="connsiteY6" fmla="*/ 189118 h 422647"/>
              <a:gd name="connsiteX7" fmla="*/ 146128 w 220670"/>
              <a:gd name="connsiteY7" fmla="*/ 189118 h 422647"/>
              <a:gd name="connsiteX8" fmla="*/ 200195 w 220670"/>
              <a:gd name="connsiteY8" fmla="*/ 225974 h 422647"/>
              <a:gd name="connsiteX9" fmla="*/ 220653 w 220670"/>
              <a:gd name="connsiteY9" fmla="*/ 303199 h 422647"/>
              <a:gd name="connsiteX10" fmla="*/ 194351 w 220670"/>
              <a:gd name="connsiteY10" fmla="*/ 383933 h 422647"/>
              <a:gd name="connsiteX11" fmla="*/ 118363 w 220670"/>
              <a:gd name="connsiteY11" fmla="*/ 422546 h 422647"/>
              <a:gd name="connsiteX12" fmla="*/ 40916 w 220670"/>
              <a:gd name="connsiteY12" fmla="*/ 380423 h 422647"/>
              <a:gd name="connsiteX13" fmla="*/ 8768 w 220670"/>
              <a:gd name="connsiteY13" fmla="*/ 334791 h 422647"/>
              <a:gd name="connsiteX14" fmla="*/ 0 w 220670"/>
              <a:gd name="connsiteY14" fmla="*/ 276872 h 422647"/>
              <a:gd name="connsiteX15" fmla="*/ 33609 w 220670"/>
              <a:gd name="connsiteY15" fmla="*/ 150505 h 422647"/>
              <a:gd name="connsiteX16" fmla="*/ 127131 w 220670"/>
              <a:gd name="connsiteY16" fmla="*/ 39934 h 422647"/>
              <a:gd name="connsiteX17" fmla="*/ 201657 w 220670"/>
              <a:gd name="connsiteY17" fmla="*/ 1321 h 42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670" h="422647">
                <a:moveTo>
                  <a:pt x="201657" y="1321"/>
                </a:moveTo>
                <a:cubicBezTo>
                  <a:pt x="205415" y="-440"/>
                  <a:pt x="209589" y="-440"/>
                  <a:pt x="213347" y="1321"/>
                </a:cubicBezTo>
                <a:cubicBezTo>
                  <a:pt x="214974" y="5798"/>
                  <a:pt x="214974" y="10886"/>
                  <a:pt x="213347" y="15362"/>
                </a:cubicBezTo>
                <a:cubicBezTo>
                  <a:pt x="213347" y="15362"/>
                  <a:pt x="213347" y="29403"/>
                  <a:pt x="197273" y="39934"/>
                </a:cubicBezTo>
                <a:cubicBezTo>
                  <a:pt x="168899" y="58152"/>
                  <a:pt x="143225" y="81872"/>
                  <a:pt x="121287" y="110138"/>
                </a:cubicBezTo>
                <a:cubicBezTo>
                  <a:pt x="108167" y="123693"/>
                  <a:pt x="99384" y="142308"/>
                  <a:pt x="96444" y="162791"/>
                </a:cubicBezTo>
                <a:cubicBezTo>
                  <a:pt x="96444" y="162791"/>
                  <a:pt x="96444" y="185607"/>
                  <a:pt x="121287" y="189118"/>
                </a:cubicBezTo>
                <a:lnTo>
                  <a:pt x="146128" y="189118"/>
                </a:lnTo>
                <a:cubicBezTo>
                  <a:pt x="167487" y="192382"/>
                  <a:pt x="186911" y="205624"/>
                  <a:pt x="200195" y="225974"/>
                </a:cubicBezTo>
                <a:cubicBezTo>
                  <a:pt x="213890" y="248320"/>
                  <a:pt x="221078" y="275457"/>
                  <a:pt x="220653" y="303199"/>
                </a:cubicBezTo>
                <a:cubicBezTo>
                  <a:pt x="221073" y="333220"/>
                  <a:pt x="211622" y="362228"/>
                  <a:pt x="194351" y="383933"/>
                </a:cubicBezTo>
                <a:cubicBezTo>
                  <a:pt x="175116" y="409825"/>
                  <a:pt x="147230" y="423994"/>
                  <a:pt x="118363" y="422546"/>
                </a:cubicBezTo>
                <a:cubicBezTo>
                  <a:pt x="88641" y="422902"/>
                  <a:pt x="60300" y="407489"/>
                  <a:pt x="40916" y="380423"/>
                </a:cubicBezTo>
                <a:cubicBezTo>
                  <a:pt x="27828" y="367872"/>
                  <a:pt x="16907" y="352371"/>
                  <a:pt x="8768" y="334791"/>
                </a:cubicBezTo>
                <a:cubicBezTo>
                  <a:pt x="3151" y="316215"/>
                  <a:pt x="187" y="296634"/>
                  <a:pt x="0" y="276872"/>
                </a:cubicBezTo>
                <a:cubicBezTo>
                  <a:pt x="1193" y="231814"/>
                  <a:pt x="12833" y="188050"/>
                  <a:pt x="33609" y="150505"/>
                </a:cubicBezTo>
                <a:cubicBezTo>
                  <a:pt x="57402" y="105610"/>
                  <a:pt x="89382" y="67800"/>
                  <a:pt x="127131" y="39934"/>
                </a:cubicBezTo>
                <a:cubicBezTo>
                  <a:pt x="148440" y="18870"/>
                  <a:pt x="174279" y="5482"/>
                  <a:pt x="201657" y="1321"/>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528388"/>
            <a:ext cx="6531337" cy="249299"/>
          </a:xfrm>
        </p:spPr>
        <p:txBody>
          <a:bodyPr lIns="0" tIns="0" rIns="0" bIns="0" anchor="ctr">
            <a:spAutoFit/>
          </a:bodyPr>
          <a:lstStyle>
            <a:lvl1pPr marL="0" indent="0">
              <a:spcBef>
                <a:spcPts val="0"/>
              </a:spcBef>
              <a:buNone/>
              <a:defRPr sz="18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270843"/>
          </a:xfrm>
        </p:spPr>
        <p:txBody>
          <a:bodyPr wrap="square" lIns="0" tIns="0" rIns="0" bIns="0">
            <a:spAutoFit/>
          </a:bodyPr>
          <a:lstStyle>
            <a:lvl1pPr marL="0" indent="0">
              <a:lnSpc>
                <a:spcPct val="12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361637"/>
          </a:xfrm>
        </p:spPr>
        <p:txBody>
          <a:bodyPr wrap="square" lIns="0" tIns="0" rIns="0" bIns="0">
            <a:spAutoFit/>
          </a:bodyPr>
          <a:lstStyle>
            <a:lvl1pPr marL="0" indent="0">
              <a:lnSpc>
                <a:spcPct val="130000"/>
              </a:lnSpc>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Text</a:t>
            </a:r>
          </a:p>
        </p:txBody>
      </p:sp>
      <p:sp>
        <p:nvSpPr>
          <p:cNvPr id="12" name="Text Placeholder 33">
            <a:extLst>
              <a:ext uri="{FF2B5EF4-FFF2-40B4-BE49-F238E27FC236}">
                <a16:creationId xmlns:a16="http://schemas.microsoft.com/office/drawing/2014/main" id="{A7CDCAB8-E7B9-E944-81F1-E85473C4F9D5}"/>
              </a:ext>
            </a:extLst>
          </p:cNvPr>
          <p:cNvSpPr>
            <a:spLocks noGrp="1" noChangeAspect="1"/>
          </p:cNvSpPr>
          <p:nvPr>
            <p:ph type="body" sz="quarter" idx="20" hasCustomPrompt="1"/>
          </p:nvPr>
        </p:nvSpPr>
        <p:spPr>
          <a:xfrm>
            <a:off x="3315461" y="5023902"/>
            <a:ext cx="158478" cy="302580"/>
          </a:xfrm>
          <a:custGeom>
            <a:avLst/>
            <a:gdLst>
              <a:gd name="connsiteX0" fmla="*/ 73474 w 158478"/>
              <a:gd name="connsiteY0" fmla="*/ 73 h 302580"/>
              <a:gd name="connsiteX1" fmla="*/ 129094 w 158478"/>
              <a:gd name="connsiteY1" fmla="*/ 30324 h 302580"/>
              <a:gd name="connsiteX2" fmla="*/ 152181 w 158478"/>
              <a:gd name="connsiteY2" fmla="*/ 63096 h 302580"/>
              <a:gd name="connsiteX3" fmla="*/ 158478 w 158478"/>
              <a:gd name="connsiteY3" fmla="*/ 104690 h 302580"/>
              <a:gd name="connsiteX4" fmla="*/ 134341 w 158478"/>
              <a:gd name="connsiteY4" fmla="*/ 195442 h 302580"/>
              <a:gd name="connsiteX5" fmla="*/ 67177 w 158478"/>
              <a:gd name="connsiteY5" fmla="*/ 274850 h 302580"/>
              <a:gd name="connsiteX6" fmla="*/ 13655 w 158478"/>
              <a:gd name="connsiteY6" fmla="*/ 302580 h 302580"/>
              <a:gd name="connsiteX7" fmla="*/ 7370 w 158478"/>
              <a:gd name="connsiteY7" fmla="*/ 302580 h 302580"/>
              <a:gd name="connsiteX8" fmla="*/ 5260 w 158478"/>
              <a:gd name="connsiteY8" fmla="*/ 295784 h 302580"/>
              <a:gd name="connsiteX9" fmla="*/ 5260 w 158478"/>
              <a:gd name="connsiteY9" fmla="*/ 292497 h 302580"/>
              <a:gd name="connsiteX10" fmla="*/ 16804 w 158478"/>
              <a:gd name="connsiteY10" fmla="*/ 274850 h 302580"/>
              <a:gd name="connsiteX11" fmla="*/ 71374 w 158478"/>
              <a:gd name="connsiteY11" fmla="*/ 224433 h 302580"/>
              <a:gd name="connsiteX12" fmla="*/ 89215 w 158478"/>
              <a:gd name="connsiteY12" fmla="*/ 186619 h 302580"/>
              <a:gd name="connsiteX13" fmla="*/ 71374 w 158478"/>
              <a:gd name="connsiteY13" fmla="*/ 167712 h 302580"/>
              <a:gd name="connsiteX14" fmla="*/ 53534 w 158478"/>
              <a:gd name="connsiteY14" fmla="*/ 167712 h 302580"/>
              <a:gd name="connsiteX15" fmla="*/ 14705 w 158478"/>
              <a:gd name="connsiteY15" fmla="*/ 141243 h 302580"/>
              <a:gd name="connsiteX16" fmla="*/ 13 w 158478"/>
              <a:gd name="connsiteY16" fmla="*/ 85784 h 302580"/>
              <a:gd name="connsiteX17" fmla="*/ 18903 w 158478"/>
              <a:gd name="connsiteY17" fmla="*/ 27803 h 302580"/>
              <a:gd name="connsiteX18" fmla="*/ 73474 w 158478"/>
              <a:gd name="connsiteY18" fmla="*/ 73 h 30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78" h="302580">
                <a:moveTo>
                  <a:pt x="73474" y="73"/>
                </a:moveTo>
                <a:cubicBezTo>
                  <a:pt x="94820" y="-182"/>
                  <a:pt x="115173" y="10886"/>
                  <a:pt x="129094" y="30324"/>
                </a:cubicBezTo>
                <a:cubicBezTo>
                  <a:pt x="138493" y="39338"/>
                  <a:pt x="146336" y="50470"/>
                  <a:pt x="152181" y="63096"/>
                </a:cubicBezTo>
                <a:cubicBezTo>
                  <a:pt x="156215" y="76436"/>
                  <a:pt x="158344" y="90499"/>
                  <a:pt x="158478" y="104690"/>
                </a:cubicBezTo>
                <a:cubicBezTo>
                  <a:pt x="157621" y="137050"/>
                  <a:pt x="149262" y="168479"/>
                  <a:pt x="134341" y="195442"/>
                </a:cubicBezTo>
                <a:cubicBezTo>
                  <a:pt x="117254" y="227684"/>
                  <a:pt x="94287" y="254838"/>
                  <a:pt x="67177" y="274850"/>
                </a:cubicBezTo>
                <a:cubicBezTo>
                  <a:pt x="51874" y="289978"/>
                  <a:pt x="33317" y="299592"/>
                  <a:pt x="13655" y="302580"/>
                </a:cubicBezTo>
                <a:lnTo>
                  <a:pt x="7370" y="302580"/>
                </a:lnTo>
                <a:lnTo>
                  <a:pt x="5260" y="295784"/>
                </a:lnTo>
                <a:lnTo>
                  <a:pt x="5260" y="292497"/>
                </a:lnTo>
                <a:cubicBezTo>
                  <a:pt x="5260" y="292497"/>
                  <a:pt x="5260" y="282413"/>
                  <a:pt x="16804" y="274850"/>
                </a:cubicBezTo>
                <a:cubicBezTo>
                  <a:pt x="37181" y="261767"/>
                  <a:pt x="55619" y="244732"/>
                  <a:pt x="71374" y="224433"/>
                </a:cubicBezTo>
                <a:cubicBezTo>
                  <a:pt x="80796" y="214698"/>
                  <a:pt x="87104" y="201329"/>
                  <a:pt x="89215" y="186619"/>
                </a:cubicBezTo>
                <a:cubicBezTo>
                  <a:pt x="89215" y="186619"/>
                  <a:pt x="89215" y="170234"/>
                  <a:pt x="71374" y="167712"/>
                </a:cubicBezTo>
                <a:lnTo>
                  <a:pt x="53534" y="167712"/>
                </a:lnTo>
                <a:cubicBezTo>
                  <a:pt x="38195" y="165368"/>
                  <a:pt x="24245" y="155858"/>
                  <a:pt x="14705" y="141243"/>
                </a:cubicBezTo>
                <a:cubicBezTo>
                  <a:pt x="4870" y="125195"/>
                  <a:pt x="-292" y="105706"/>
                  <a:pt x="13" y="85784"/>
                </a:cubicBezTo>
                <a:cubicBezTo>
                  <a:pt x="-289" y="64224"/>
                  <a:pt x="6499" y="43391"/>
                  <a:pt x="18903" y="27803"/>
                </a:cubicBezTo>
                <a:cubicBezTo>
                  <a:pt x="32716" y="9209"/>
                  <a:pt x="52743" y="-967"/>
                  <a:pt x="73474" y="73"/>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Text Placeholder 32">
            <a:extLst>
              <a:ext uri="{FF2B5EF4-FFF2-40B4-BE49-F238E27FC236}">
                <a16:creationId xmlns:a16="http://schemas.microsoft.com/office/drawing/2014/main" id="{97252DB2-E113-E644-B3E6-470E86028A1B}"/>
              </a:ext>
            </a:extLst>
          </p:cNvPr>
          <p:cNvSpPr>
            <a:spLocks noGrp="1" noChangeAspect="1"/>
          </p:cNvSpPr>
          <p:nvPr>
            <p:ph type="body" sz="quarter" idx="21" hasCustomPrompt="1"/>
          </p:nvPr>
        </p:nvSpPr>
        <p:spPr>
          <a:xfrm>
            <a:off x="3111012" y="5027704"/>
            <a:ext cx="153297" cy="299882"/>
          </a:xfrm>
          <a:custGeom>
            <a:avLst/>
            <a:gdLst>
              <a:gd name="connsiteX0" fmla="*/ 77485 w 153297"/>
              <a:gd name="connsiteY0" fmla="*/ 52 h 299882"/>
              <a:gd name="connsiteX1" fmla="*/ 133104 w 153297"/>
              <a:gd name="connsiteY1" fmla="*/ 30302 h 299882"/>
              <a:gd name="connsiteX2" fmla="*/ 150945 w 153297"/>
              <a:gd name="connsiteY2" fmla="*/ 65595 h 299882"/>
              <a:gd name="connsiteX3" fmla="*/ 153044 w 153297"/>
              <a:gd name="connsiteY3" fmla="*/ 100888 h 299882"/>
              <a:gd name="connsiteX4" fmla="*/ 129956 w 153297"/>
              <a:gd name="connsiteY4" fmla="*/ 191640 h 299882"/>
              <a:gd name="connsiteX5" fmla="*/ 62792 w 153297"/>
              <a:gd name="connsiteY5" fmla="*/ 271049 h 299882"/>
              <a:gd name="connsiteX6" fmla="*/ 10321 w 153297"/>
              <a:gd name="connsiteY6" fmla="*/ 298779 h 299882"/>
              <a:gd name="connsiteX7" fmla="*/ 876 w 153297"/>
              <a:gd name="connsiteY7" fmla="*/ 298779 h 299882"/>
              <a:gd name="connsiteX8" fmla="*/ 876 w 153297"/>
              <a:gd name="connsiteY8" fmla="*/ 288695 h 299882"/>
              <a:gd name="connsiteX9" fmla="*/ 13469 w 153297"/>
              <a:gd name="connsiteY9" fmla="*/ 271049 h 299882"/>
              <a:gd name="connsiteX10" fmla="*/ 70139 w 153297"/>
              <a:gd name="connsiteY10" fmla="*/ 224412 h 299882"/>
              <a:gd name="connsiteX11" fmla="*/ 87979 w 153297"/>
              <a:gd name="connsiteY11" fmla="*/ 186598 h 299882"/>
              <a:gd name="connsiteX12" fmla="*/ 70139 w 153297"/>
              <a:gd name="connsiteY12" fmla="*/ 167692 h 299882"/>
              <a:gd name="connsiteX13" fmla="*/ 58595 w 153297"/>
              <a:gd name="connsiteY13" fmla="*/ 167692 h 299882"/>
              <a:gd name="connsiteX14" fmla="*/ 18716 w 153297"/>
              <a:gd name="connsiteY14" fmla="*/ 141222 h 299882"/>
              <a:gd name="connsiteX15" fmla="*/ 4024 w 153297"/>
              <a:gd name="connsiteY15" fmla="*/ 85762 h 299882"/>
              <a:gd name="connsiteX16" fmla="*/ 22914 w 153297"/>
              <a:gd name="connsiteY16" fmla="*/ 27782 h 299882"/>
              <a:gd name="connsiteX17" fmla="*/ 77485 w 153297"/>
              <a:gd name="connsiteY17" fmla="*/ 52 h 2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297" h="299882">
                <a:moveTo>
                  <a:pt x="77485" y="52"/>
                </a:moveTo>
                <a:cubicBezTo>
                  <a:pt x="98831" y="-205"/>
                  <a:pt x="119184" y="10865"/>
                  <a:pt x="133104" y="30302"/>
                </a:cubicBezTo>
                <a:cubicBezTo>
                  <a:pt x="140838" y="40622"/>
                  <a:pt x="146890" y="52593"/>
                  <a:pt x="150945" y="65595"/>
                </a:cubicBezTo>
                <a:cubicBezTo>
                  <a:pt x="153023" y="77182"/>
                  <a:pt x="153729" y="89063"/>
                  <a:pt x="153044" y="100888"/>
                </a:cubicBezTo>
                <a:cubicBezTo>
                  <a:pt x="152500" y="133124"/>
                  <a:pt x="144506" y="164544"/>
                  <a:pt x="129956" y="191640"/>
                </a:cubicBezTo>
                <a:cubicBezTo>
                  <a:pt x="112869" y="223882"/>
                  <a:pt x="89903" y="251037"/>
                  <a:pt x="62792" y="271049"/>
                </a:cubicBezTo>
                <a:cubicBezTo>
                  <a:pt x="47783" y="285962"/>
                  <a:pt x="29615" y="295563"/>
                  <a:pt x="10321" y="298779"/>
                </a:cubicBezTo>
                <a:cubicBezTo>
                  <a:pt x="7292" y="300250"/>
                  <a:pt x="3905" y="300250"/>
                  <a:pt x="876" y="298779"/>
                </a:cubicBezTo>
                <a:cubicBezTo>
                  <a:pt x="-292" y="295564"/>
                  <a:pt x="-292" y="291910"/>
                  <a:pt x="876" y="288695"/>
                </a:cubicBezTo>
                <a:cubicBezTo>
                  <a:pt x="876" y="288695"/>
                  <a:pt x="876" y="278611"/>
                  <a:pt x="13469" y="271049"/>
                </a:cubicBezTo>
                <a:cubicBezTo>
                  <a:pt x="34281" y="259175"/>
                  <a:pt x="53405" y="243436"/>
                  <a:pt x="70139" y="224412"/>
                </a:cubicBezTo>
                <a:cubicBezTo>
                  <a:pt x="79560" y="214677"/>
                  <a:pt x="85867" y="201308"/>
                  <a:pt x="87979" y="186598"/>
                </a:cubicBezTo>
                <a:cubicBezTo>
                  <a:pt x="87979" y="186598"/>
                  <a:pt x="87979" y="170213"/>
                  <a:pt x="70139" y="167692"/>
                </a:cubicBezTo>
                <a:lnTo>
                  <a:pt x="58595" y="167692"/>
                </a:lnTo>
                <a:cubicBezTo>
                  <a:pt x="42880" y="165669"/>
                  <a:pt x="28505" y="156127"/>
                  <a:pt x="18716" y="141222"/>
                </a:cubicBezTo>
                <a:cubicBezTo>
                  <a:pt x="8882" y="125174"/>
                  <a:pt x="3720" y="105685"/>
                  <a:pt x="4024" y="85762"/>
                </a:cubicBezTo>
                <a:cubicBezTo>
                  <a:pt x="3723" y="64202"/>
                  <a:pt x="10510" y="43370"/>
                  <a:pt x="22914" y="27782"/>
                </a:cubicBezTo>
                <a:cubicBezTo>
                  <a:pt x="36815" y="9335"/>
                  <a:pt x="56781" y="-812"/>
                  <a:pt x="77485" y="52"/>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210321"/>
            <a:ext cx="6531337" cy="249299"/>
          </a:xfrm>
        </p:spPr>
        <p:txBody>
          <a:bodyPr lIns="0" tIns="0" rIns="0" bIns="0" anchor="ctr">
            <a:spAutoFit/>
          </a:bodyPr>
          <a:lstStyle>
            <a:lvl1pPr marL="0" indent="0">
              <a:spcBef>
                <a:spcPts val="0"/>
              </a:spcBef>
              <a:buNone/>
              <a:defRPr sz="18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270843"/>
          </a:xfrm>
        </p:spPr>
        <p:txBody>
          <a:bodyPr wrap="square" lIns="0" tIns="0" rIns="0" bIns="0">
            <a:spAutoFit/>
          </a:bodyPr>
          <a:lstStyle>
            <a:lvl1pPr marL="0" indent="0">
              <a:lnSpc>
                <a:spcPct val="12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892254"/>
            <a:ext cx="6531337" cy="249299"/>
          </a:xfrm>
        </p:spPr>
        <p:txBody>
          <a:bodyPr lIns="0" tIns="0" rIns="0" bIns="0" anchor="ctr">
            <a:spAutoFit/>
          </a:bodyPr>
          <a:lstStyle>
            <a:lvl1pPr marL="0" indent="0">
              <a:spcBef>
                <a:spcPts val="0"/>
              </a:spcBef>
              <a:buNone/>
              <a:defRPr sz="18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270843"/>
          </a:xfrm>
        </p:spPr>
        <p:txBody>
          <a:bodyPr wrap="square" lIns="0" tIns="0" rIns="0" bIns="0">
            <a:spAutoFit/>
          </a:bodyPr>
          <a:lstStyle>
            <a:lvl1pPr marL="0" indent="0">
              <a:lnSpc>
                <a:spcPct val="120000"/>
              </a:lnSpc>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0" name="Footer Placeholder 4">
            <a:extLst>
              <a:ext uri="{FF2B5EF4-FFF2-40B4-BE49-F238E27FC236}">
                <a16:creationId xmlns:a16="http://schemas.microsoft.com/office/drawing/2014/main" id="{5CB65250-4D5B-4A15-BEC5-11D0251ADCAE}"/>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776308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2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5" name="Picture 4" descr="A person sitting at a desk with a computer screen&#10;&#10;Description automatically generated">
            <a:extLst>
              <a:ext uri="{FF2B5EF4-FFF2-40B4-BE49-F238E27FC236}">
                <a16:creationId xmlns:a16="http://schemas.microsoft.com/office/drawing/2014/main" id="{4EA6BECC-05AF-3BB5-C335-10FB9A85D3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8875"/>
            <a:ext cx="12192000" cy="4273468"/>
          </a:xfrm>
          <a:prstGeom prst="rect">
            <a:avLst/>
          </a:prstGeom>
        </p:spPr>
      </p:pic>
    </p:spTree>
    <p:extLst>
      <p:ext uri="{BB962C8B-B14F-4D97-AF65-F5344CB8AC3E}">
        <p14:creationId xmlns:p14="http://schemas.microsoft.com/office/powerpoint/2010/main" val="4215690354"/>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2_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DE54521-79BA-0E47-B7D4-E36A1CBD5630}"/>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18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18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81432"/>
            <a:ext cx="232997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361637"/>
          </a:xfrm>
        </p:spPr>
        <p:txBody>
          <a:bodyPr wrap="square" lIns="0" tIns="0" rIns="0" bIns="0">
            <a:spAutoFit/>
          </a:bodyPr>
          <a:lstStyle>
            <a:lvl1pPr marL="0" indent="0">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18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1800" b="1" i="0" u="none" strike="noStrike" cap="none" spc="0" normalizeH="0" baseline="0" dirty="0">
                <a:ln>
                  <a:noFill/>
                </a:ln>
                <a:solidFill>
                  <a:srgbClr val="FFFFFF"/>
                </a:solidFill>
                <a:effectLst/>
                <a:uLnTx/>
                <a:uFillTx/>
                <a:latin typeface="Gotham Bold"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18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6" name="Footer Placeholder 4">
            <a:extLst>
              <a:ext uri="{FF2B5EF4-FFF2-40B4-BE49-F238E27FC236}">
                <a16:creationId xmlns:a16="http://schemas.microsoft.com/office/drawing/2014/main" id="{A4ACFA3A-F529-47DC-8D50-0A53F1F22787}"/>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16653904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E8D140C-876A-A640-92A5-CD5216352B6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1" i="0">
                <a:solidFill>
                  <a:schemeClr val="accent4"/>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1" i="0">
                <a:solidFill>
                  <a:schemeClr val="accent4"/>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85591"/>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9" name="Footer Placeholder 4">
            <a:extLst>
              <a:ext uri="{FF2B5EF4-FFF2-40B4-BE49-F238E27FC236}">
                <a16:creationId xmlns:a16="http://schemas.microsoft.com/office/drawing/2014/main" id="{2EAB8085-26D9-4304-9A6A-DCB2A6AE1309}"/>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406209376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1_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25474"/>
          </a:xfrm>
        </p:spPr>
        <p:txBody>
          <a:bodyPr lIns="0" tIns="0" rIns="0" bIns="0">
            <a:spAutoFit/>
          </a:bodyPr>
          <a:lstStyle>
            <a:lvl1pPr marL="0" indent="0">
              <a:spcBef>
                <a:spcPts val="0"/>
              </a:spcBef>
              <a:buNone/>
              <a:defRPr sz="18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89310"/>
          </a:xfrm>
        </p:spPr>
        <p:txBody>
          <a:bodyPr wrap="square" lIns="0" tIns="0" rIns="0" bIns="0">
            <a:spAutoFit/>
          </a:bodyPr>
          <a:lstStyle>
            <a:lvl1pPr marL="0" indent="0">
              <a:spcBef>
                <a:spcPts val="0"/>
              </a:spcBef>
              <a:buNone/>
              <a:defRPr sz="16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0" name="Footer Placeholder 4">
            <a:extLst>
              <a:ext uri="{FF2B5EF4-FFF2-40B4-BE49-F238E27FC236}">
                <a16:creationId xmlns:a16="http://schemas.microsoft.com/office/drawing/2014/main" id="{D4904EDD-94D3-4B04-9B4B-7B54C1EEF089}"/>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62091455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1_Presenters Slide">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2D957E55-3010-F04B-92B8-6FF1F1A02ED3}"/>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3AA987C-93D3-E742-9983-9A485F8D433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1222843"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742325" y="3312021"/>
            <a:ext cx="2744116" cy="325474"/>
          </a:xfrm>
        </p:spPr>
        <p:txBody>
          <a:bodyPr wrap="square" lIns="0" tIns="0" rIns="0" bIns="0">
            <a:spAutoFit/>
          </a:bodyPr>
          <a:lstStyle>
            <a:lvl1pPr marL="0" indent="0" algn="ctr">
              <a:spcBef>
                <a:spcPts val="0"/>
              </a:spcBef>
              <a:buNone/>
              <a:defRPr sz="1800" b="1" i="0" cap="all" baseline="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742325" y="3579734"/>
            <a:ext cx="2744116" cy="289310"/>
          </a:xfrm>
        </p:spPr>
        <p:txBody>
          <a:bodyPr wrap="square" lIns="0" tIns="0" rIns="0" bIns="0">
            <a:spAutoFit/>
          </a:bodyPr>
          <a:lstStyle>
            <a:lvl1pPr marL="0" indent="0" algn="ctr">
              <a:spcBef>
                <a:spcPts val="0"/>
              </a:spcBef>
              <a:buNone/>
              <a:defRPr sz="1600" b="0" i="1" cap="none" baseline="0">
                <a:solidFill>
                  <a:schemeClr val="tx1"/>
                </a:solidFill>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742325" y="3955790"/>
            <a:ext cx="2744116" cy="289310"/>
          </a:xfrm>
        </p:spPr>
        <p:txBody>
          <a:bodyPr wrap="square" lIns="0" tIns="0" rIns="0" bIns="0">
            <a:spAutoFit/>
          </a:bodyPr>
          <a:lstStyle>
            <a:lvl1pPr marL="0" indent="0" algn="ctr">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Text</a:t>
            </a:r>
          </a:p>
        </p:txBody>
      </p:sp>
      <p:sp>
        <p:nvSpPr>
          <p:cNvPr id="11" name="Text Placeholder 13">
            <a:extLst>
              <a:ext uri="{FF2B5EF4-FFF2-40B4-BE49-F238E27FC236}">
                <a16:creationId xmlns:a16="http://schemas.microsoft.com/office/drawing/2014/main" id="{FCE03AB7-C98A-7A49-9DCD-CE6D7C620E20}"/>
              </a:ext>
            </a:extLst>
          </p:cNvPr>
          <p:cNvSpPr>
            <a:spLocks noGrp="1"/>
          </p:cNvSpPr>
          <p:nvPr>
            <p:ph type="body" sz="quarter" idx="56" hasCustomPrompt="1"/>
          </p:nvPr>
        </p:nvSpPr>
        <p:spPr>
          <a:xfrm>
            <a:off x="1144739" y="5496244"/>
            <a:ext cx="2341702"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Email</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5204460"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4723942" y="3312021"/>
            <a:ext cx="2744116" cy="325474"/>
          </a:xfrm>
        </p:spPr>
        <p:txBody>
          <a:bodyPr wrap="square" lIns="0" tIns="0" rIns="0" bIns="0">
            <a:spAutoFit/>
          </a:bodyPr>
          <a:lstStyle>
            <a:lvl1pPr marL="0" indent="0" algn="ctr">
              <a:spcBef>
                <a:spcPts val="0"/>
              </a:spcBef>
              <a:buNone/>
              <a:defRPr sz="1800" b="1" i="0" cap="all" baseline="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4723942" y="3579734"/>
            <a:ext cx="2744116" cy="289310"/>
          </a:xfrm>
        </p:spPr>
        <p:txBody>
          <a:bodyPr wrap="square" lIns="0" tIns="0" rIns="0" bIns="0">
            <a:spAutoFit/>
          </a:bodyPr>
          <a:lstStyle>
            <a:lvl1pPr marL="0" indent="0" algn="ctr">
              <a:spcBef>
                <a:spcPts val="0"/>
              </a:spcBef>
              <a:buNone/>
              <a:defRPr sz="1600" b="0" i="1" cap="none" baseline="0">
                <a:solidFill>
                  <a:schemeClr val="tx1"/>
                </a:solidFill>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4723942" y="3955790"/>
            <a:ext cx="2744116" cy="289310"/>
          </a:xfrm>
        </p:spPr>
        <p:txBody>
          <a:bodyPr wrap="square" lIns="0" tIns="0" rIns="0" bIns="0">
            <a:spAutoFit/>
          </a:bodyPr>
          <a:lstStyle>
            <a:lvl1pPr marL="0" indent="0" algn="ctr">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9186077"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8705559" y="3312021"/>
            <a:ext cx="2744116" cy="325474"/>
          </a:xfrm>
        </p:spPr>
        <p:txBody>
          <a:bodyPr wrap="square" lIns="0" tIns="0" rIns="0" bIns="0">
            <a:spAutoFit/>
          </a:bodyPr>
          <a:lstStyle>
            <a:lvl1pPr marL="0" indent="0" algn="ctr">
              <a:spcBef>
                <a:spcPts val="0"/>
              </a:spcBef>
              <a:buNone/>
              <a:defRPr sz="1800" b="1" i="0" cap="all" baseline="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8705559" y="3579734"/>
            <a:ext cx="2744116" cy="289310"/>
          </a:xfrm>
        </p:spPr>
        <p:txBody>
          <a:bodyPr wrap="square" lIns="0" tIns="0" rIns="0" bIns="0">
            <a:spAutoFit/>
          </a:bodyPr>
          <a:lstStyle>
            <a:lvl1pPr marL="0" indent="0" algn="ctr">
              <a:spcBef>
                <a:spcPts val="0"/>
              </a:spcBef>
              <a:buNone/>
              <a:defRPr sz="1600" b="0" i="1" cap="none" baseline="0">
                <a:solidFill>
                  <a:schemeClr val="tx1"/>
                </a:solidFill>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8705559" y="3955790"/>
            <a:ext cx="2744116" cy="289310"/>
          </a:xfrm>
        </p:spPr>
        <p:txBody>
          <a:bodyPr wrap="square" lIns="0" tIns="0" rIns="0" bIns="0">
            <a:spAutoFit/>
          </a:bodyPr>
          <a:lstStyle>
            <a:lvl1pPr marL="0" indent="0" algn="ctr">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Text</a:t>
            </a:r>
          </a:p>
        </p:txBody>
      </p:sp>
      <p:sp>
        <p:nvSpPr>
          <p:cNvPr id="38" name="Text Placeholder 37">
            <a:extLst>
              <a:ext uri="{FF2B5EF4-FFF2-40B4-BE49-F238E27FC236}">
                <a16:creationId xmlns:a16="http://schemas.microsoft.com/office/drawing/2014/main" id="{59D10EA5-BF58-9043-A0C5-99218A27E7EF}"/>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9" name="Text Placeholder 13">
            <a:extLst>
              <a:ext uri="{FF2B5EF4-FFF2-40B4-BE49-F238E27FC236}">
                <a16:creationId xmlns:a16="http://schemas.microsoft.com/office/drawing/2014/main" id="{4BD88D68-E5AD-2C40-9005-BA6189398B5C}"/>
              </a:ext>
            </a:extLst>
          </p:cNvPr>
          <p:cNvSpPr>
            <a:spLocks noGrp="1"/>
          </p:cNvSpPr>
          <p:nvPr>
            <p:ph type="body" sz="quarter" idx="79" hasCustomPrompt="1"/>
          </p:nvPr>
        </p:nvSpPr>
        <p:spPr>
          <a:xfrm>
            <a:off x="5126356" y="5496244"/>
            <a:ext cx="2341702"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Email</a:t>
            </a:r>
          </a:p>
        </p:txBody>
      </p:sp>
      <p:sp>
        <p:nvSpPr>
          <p:cNvPr id="42" name="Text Placeholder 41">
            <a:extLst>
              <a:ext uri="{FF2B5EF4-FFF2-40B4-BE49-F238E27FC236}">
                <a16:creationId xmlns:a16="http://schemas.microsoft.com/office/drawing/2014/main" id="{A5534F63-6A53-7C4E-A013-B8839B8A3059}"/>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43" name="Text Placeholder 13">
            <a:extLst>
              <a:ext uri="{FF2B5EF4-FFF2-40B4-BE49-F238E27FC236}">
                <a16:creationId xmlns:a16="http://schemas.microsoft.com/office/drawing/2014/main" id="{44AB39A0-D46C-B34B-8667-E126CB917B56}"/>
              </a:ext>
            </a:extLst>
          </p:cNvPr>
          <p:cNvSpPr>
            <a:spLocks noGrp="1"/>
          </p:cNvSpPr>
          <p:nvPr>
            <p:ph type="body" sz="quarter" idx="81" hasCustomPrompt="1"/>
          </p:nvPr>
        </p:nvSpPr>
        <p:spPr>
          <a:xfrm>
            <a:off x="9125535" y="5496244"/>
            <a:ext cx="2341702"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Email</a:t>
            </a:r>
          </a:p>
        </p:txBody>
      </p:sp>
      <p:sp>
        <p:nvSpPr>
          <p:cNvPr id="26" name="Footer Placeholder 4">
            <a:extLst>
              <a:ext uri="{FF2B5EF4-FFF2-40B4-BE49-F238E27FC236}">
                <a16:creationId xmlns:a16="http://schemas.microsoft.com/office/drawing/2014/main" id="{2918BBA7-AFBF-4B92-A838-C05E664C6D3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143092447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1_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38D5B33-C2A7-2F4D-AC64-096A1D54A1C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11444"/>
            <a:ext cx="2602229" cy="361637"/>
          </a:xfrm>
        </p:spPr>
        <p:txBody>
          <a:bodyPr wrap="square" lIns="0" tIns="0" rIns="0" bIns="0" anchor="ctr">
            <a:spAutoFit/>
          </a:bodyPr>
          <a:lstStyle>
            <a:lvl1pPr marL="0" indent="0" algn="r">
              <a:lnSpc>
                <a:spcPct val="130000"/>
              </a:lnSpc>
              <a:spcBef>
                <a:spcPts val="0"/>
              </a:spcBef>
              <a:buNone/>
              <a:defRPr sz="2000" b="1" i="0">
                <a:solidFill>
                  <a:schemeClr val="bg1"/>
                </a:solidFill>
                <a:latin typeface="Gotham Bold"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25474"/>
          </a:xfrm>
        </p:spPr>
        <p:txBody>
          <a:bodyPr wrap="square" lIns="0" tIns="0" rIns="0" bIns="0">
            <a:spAutoFit/>
          </a:bodyPr>
          <a:lstStyle>
            <a:lvl1pPr marL="0" indent="0">
              <a:lnSpc>
                <a:spcPct val="130000"/>
              </a:lnSpc>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endParaRPr lang="en-US" dirty="0"/>
          </a:p>
        </p:txBody>
      </p:sp>
      <p:sp>
        <p:nvSpPr>
          <p:cNvPr id="9" name="Footer Placeholder 4">
            <a:extLst>
              <a:ext uri="{FF2B5EF4-FFF2-40B4-BE49-F238E27FC236}">
                <a16:creationId xmlns:a16="http://schemas.microsoft.com/office/drawing/2014/main" id="{868838AC-E9C0-4121-A234-105A90804147}"/>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5372507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Footer Placeholder 4">
            <a:extLst>
              <a:ext uri="{FF2B5EF4-FFF2-40B4-BE49-F238E27FC236}">
                <a16:creationId xmlns:a16="http://schemas.microsoft.com/office/drawing/2014/main" id="{A35D5EB6-6418-41D8-A2C6-2385179CF07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90151258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711211"/>
            <a:ext cx="6653605" cy="361637"/>
          </a:xfrm>
        </p:spPr>
        <p:txBody>
          <a:bodyPr wrap="square" anchor="ctr">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361637"/>
          </a:xfrm>
        </p:spPr>
        <p:txBody>
          <a:bodyPr wrap="square" lIns="0" tIns="0" rIns="0" bIns="0">
            <a:spAutoFit/>
          </a:bodyPr>
          <a:lstStyle>
            <a:lvl1pPr marL="0" indent="0">
              <a:spcBef>
                <a:spcPts val="0"/>
              </a:spcBef>
              <a:buNone/>
              <a:defRPr sz="2000" b="1" i="0">
                <a:solidFill>
                  <a:schemeClr val="accent1"/>
                </a:solidFill>
                <a:latin typeface="Gotham Bold" pitchFamily="2" charset="0"/>
              </a:defRPr>
            </a:lvl1pPr>
            <a:lvl2pPr>
              <a:buNone/>
              <a:defRPr/>
            </a:lvl2pPr>
            <a:lvl3pPr>
              <a:buNone/>
              <a:defRPr/>
            </a:lvl3pPr>
            <a:lvl4pPr>
              <a:buNone/>
              <a:defRPr/>
            </a:lvl4pPr>
            <a:lvl5pPr>
              <a:buNone/>
              <a:defRPr/>
            </a:lvl5pPr>
          </a:lstStyle>
          <a:p>
            <a:pPr lvl="0"/>
            <a:r>
              <a:rPr lang="en-US"/>
              <a:t>Edit Text</a:t>
            </a:r>
          </a:p>
        </p:txBody>
      </p:sp>
      <p:sp>
        <p:nvSpPr>
          <p:cNvPr id="18" name="Footer Placeholder 4">
            <a:extLst>
              <a:ext uri="{FF2B5EF4-FFF2-40B4-BE49-F238E27FC236}">
                <a16:creationId xmlns:a16="http://schemas.microsoft.com/office/drawing/2014/main" id="{1214891D-808D-4E06-B655-6A27213BDFE1}"/>
              </a:ext>
            </a:extLst>
          </p:cNvPr>
          <p:cNvSpPr>
            <a:spLocks noGrp="1"/>
          </p:cNvSpPr>
          <p:nvPr>
            <p:ph type="ftr" sz="quarter" idx="18"/>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138777244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1_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CF6717A-52CC-A04E-930C-B6DF774AF427}"/>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userDrawn="1"/>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1306"/>
          </a:xfrm>
        </p:spPr>
        <p:txBody>
          <a:bodyPr lIns="0" tIns="0" rIns="0" bIns="0">
            <a:spAutoFit/>
          </a:bodyPr>
          <a:lstStyle>
            <a:lvl1pPr marL="0" indent="0">
              <a:spcBef>
                <a:spcPts val="0"/>
              </a:spcBef>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61637"/>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61637"/>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61637"/>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61637"/>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1" name="Footer Placeholder 4">
            <a:extLst>
              <a:ext uri="{FF2B5EF4-FFF2-40B4-BE49-F238E27FC236}">
                <a16:creationId xmlns:a16="http://schemas.microsoft.com/office/drawing/2014/main" id="{2F871348-540E-434A-8197-86857064119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800602507"/>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_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endParaRPr lang="en-US" dirty="0"/>
          </a:p>
        </p:txBody>
      </p:sp>
      <p:sp>
        <p:nvSpPr>
          <p:cNvPr id="8" name="Footer Placeholder 4">
            <a:extLst>
              <a:ext uri="{FF2B5EF4-FFF2-40B4-BE49-F238E27FC236}">
                <a16:creationId xmlns:a16="http://schemas.microsoft.com/office/drawing/2014/main" id="{7A1535E4-C209-4E57-ABB1-E98F5EB78246}"/>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18050331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_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165068" y="1582211"/>
            <a:ext cx="2734056" cy="1700784"/>
          </a:xfrm>
        </p:spPr>
        <p:txBody>
          <a:bodyPr>
            <a:normAutofit/>
          </a:bodyPr>
          <a:lstStyle>
            <a:lvl1pPr marL="0" indent="0">
              <a:spcBef>
                <a:spcPts val="0"/>
              </a:spcBef>
              <a:buNone/>
              <a:defRPr sz="1400"/>
            </a:lvl1pPr>
          </a:lstStyle>
          <a:p>
            <a:endParaRPr lang="en-US" dirty="0"/>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047945" y="1869344"/>
            <a:ext cx="4109088"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58248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165068" y="4119851"/>
            <a:ext cx="2734056" cy="1700784"/>
          </a:xfrm>
        </p:spPr>
        <p:txBody>
          <a:bodyPr>
            <a:normAutofit/>
          </a:bodyPr>
          <a:lstStyle>
            <a:lvl1pPr marL="0" indent="0">
              <a:spcBef>
                <a:spcPts val="0"/>
              </a:spcBef>
              <a:buNone/>
              <a:defRPr sz="1400"/>
            </a:lvl1pPr>
          </a:lstStyle>
          <a:p>
            <a:endParaRPr lang="en-US" dirty="0"/>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047945" y="4406984"/>
            <a:ext cx="4109088"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58248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5662293" y="1582211"/>
            <a:ext cx="2734056" cy="1700784"/>
          </a:xfrm>
        </p:spPr>
        <p:txBody>
          <a:bodyPr>
            <a:normAutofit/>
          </a:bodyPr>
          <a:lstStyle>
            <a:lvl1pPr marL="0" indent="0">
              <a:spcBef>
                <a:spcPts val="0"/>
              </a:spcBef>
              <a:buNone/>
              <a:defRPr sz="1400"/>
            </a:lvl1pPr>
          </a:lstStyle>
          <a:p>
            <a:endParaRPr lang="en-US" dirty="0"/>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7875306" y="1869344"/>
            <a:ext cx="4109088"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40984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5662293" y="4119851"/>
            <a:ext cx="2734056" cy="1700784"/>
          </a:xfrm>
        </p:spPr>
        <p:txBody>
          <a:bodyPr>
            <a:normAutofit/>
          </a:bodyPr>
          <a:lstStyle>
            <a:lvl1pPr marL="0" indent="0">
              <a:spcBef>
                <a:spcPts val="0"/>
              </a:spcBef>
              <a:buNone/>
              <a:defRPr sz="1400"/>
            </a:lvl1pPr>
          </a:lstStyle>
          <a:p>
            <a:endParaRPr lang="en-US" dirty="0"/>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7875306" y="4406984"/>
            <a:ext cx="4109088" cy="289310"/>
          </a:xfrm>
        </p:spPr>
        <p:txBody>
          <a:bodyPr wrap="square" lIns="0" tIns="0" rIns="0" bIns="0">
            <a:spAutoFit/>
          </a:bodyPr>
          <a:lstStyle>
            <a:lvl1pPr marL="0" indent="0">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40984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18" name="Footer Placeholder 4">
            <a:extLst>
              <a:ext uri="{FF2B5EF4-FFF2-40B4-BE49-F238E27FC236}">
                <a16:creationId xmlns:a16="http://schemas.microsoft.com/office/drawing/2014/main" id="{F1340FBB-47C3-497F-A386-B0200DAB756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6383845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4" name="Picture 3" descr="A person holding a magnifying glass&#10;&#10;Description automatically generated">
            <a:extLst>
              <a:ext uri="{FF2B5EF4-FFF2-40B4-BE49-F238E27FC236}">
                <a16:creationId xmlns:a16="http://schemas.microsoft.com/office/drawing/2014/main" id="{7CCFD1AE-F957-AAF0-A295-D9A24D3276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377"/>
            <a:ext cx="12192000" cy="4273468"/>
          </a:xfrm>
          <a:prstGeom prst="rect">
            <a:avLst/>
          </a:prstGeom>
        </p:spPr>
      </p:pic>
    </p:spTree>
    <p:extLst>
      <p:ext uri="{BB962C8B-B14F-4D97-AF65-F5344CB8AC3E}">
        <p14:creationId xmlns:p14="http://schemas.microsoft.com/office/powerpoint/2010/main" val="314142895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_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endParaRPr lang="en-US" dirty="0"/>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Bold"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711211"/>
            <a:ext cx="5183188" cy="361637"/>
          </a:xfrm>
        </p:spPr>
        <p:txBody>
          <a:bodyPr anchor="ctr">
            <a:spAutoFit/>
          </a:bodyPr>
          <a:lstStyle>
            <a:lvl1pPr marL="0" indent="0">
              <a:buNone/>
              <a:defRPr sz="20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4">
            <a:extLst>
              <a:ext uri="{FF2B5EF4-FFF2-40B4-BE49-F238E27FC236}">
                <a16:creationId xmlns:a16="http://schemas.microsoft.com/office/drawing/2014/main" id="{ADEDBABF-BB4F-4EAE-9BFC-ACCAC21DE400}"/>
              </a:ext>
            </a:extLst>
          </p:cNvPr>
          <p:cNvSpPr>
            <a:spLocks noGrp="1"/>
          </p:cNvSpPr>
          <p:nvPr>
            <p:ph type="ftr" sz="quarter" idx="55"/>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28877940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36DB388-CD8D-5144-A559-C42D0F448588}"/>
              </a:ext>
            </a:extLst>
          </p:cNvPr>
          <p:cNvSpPr>
            <a:spLocks noGrp="1"/>
          </p:cNvSpPr>
          <p:nvPr>
            <p:ph idx="1"/>
          </p:nvPr>
        </p:nvSpPr>
        <p:spPr>
          <a:xfrm>
            <a:off x="5546828" y="1297512"/>
            <a:ext cx="6172200" cy="4873625"/>
          </a:xfrm>
        </p:spPr>
        <p:txBody>
          <a:bodyPr>
            <a:normAutofit/>
          </a:bodyPr>
          <a:lstStyle>
            <a:lvl1pPr>
              <a:defRPr sz="1800"/>
            </a:lvl1pPr>
            <a:lvl2pPr>
              <a:defRPr sz="1600"/>
            </a:lvl2pPr>
            <a:lvl3pPr>
              <a:defRPr sz="1400"/>
            </a:lvl3pPr>
            <a:lvl4pPr>
              <a:defRPr sz="1200"/>
            </a:lvl4pPr>
            <a:lvl5pPr>
              <a:defRPr sz="12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57E6361-9A7D-FA45-8A79-B64229744AE4}"/>
              </a:ext>
            </a:extLst>
          </p:cNvPr>
          <p:cNvSpPr>
            <a:spLocks noGrp="1"/>
          </p:cNvSpPr>
          <p:nvPr>
            <p:ph type="body" sz="half" idx="2"/>
          </p:nvPr>
        </p:nvSpPr>
        <p:spPr>
          <a:xfrm>
            <a:off x="825934" y="1712406"/>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E103CA99-9FD5-6641-8973-E866926EA8E5}"/>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C8DA8713-6F3A-E54F-A5E9-46A1E1AEA392}"/>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79AA222A-07A0-4475-84D4-3725406C98E8}"/>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1447029964"/>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
        <p:nvSpPr>
          <p:cNvPr id="9" name="Footer Placeholder 4">
            <a:extLst>
              <a:ext uri="{FF2B5EF4-FFF2-40B4-BE49-F238E27FC236}">
                <a16:creationId xmlns:a16="http://schemas.microsoft.com/office/drawing/2014/main" id="{74EA265A-5305-4AA1-AB8D-AA03AB4004F3}"/>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endParaRPr lang="en-US" dirty="0"/>
          </a:p>
        </p:txBody>
      </p:sp>
    </p:spTree>
    <p:extLst>
      <p:ext uri="{BB962C8B-B14F-4D97-AF65-F5344CB8AC3E}">
        <p14:creationId xmlns:p14="http://schemas.microsoft.com/office/powerpoint/2010/main" val="320637874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preserve="1" userDrawn="1">
  <p:cSld name="1_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654B25D-571C-9D4E-9A9B-4951C2E3039B}"/>
              </a:ext>
            </a:extLst>
          </p:cNvPr>
          <p:cNvSpPr/>
          <p:nvPr userDrawn="1"/>
        </p:nvSpPr>
        <p:spPr>
          <a:xfrm>
            <a:off x="5520467"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userDrawn="1"/>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86284032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userDrawn="1">
  <p:cSld name="2_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2412266" y="1067645"/>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2649144" y="1304523"/>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2186573" y="3057510"/>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2232208" y="3103145"/>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2304171" y="5246173"/>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2303023" y="5653869"/>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2303022" y="6118417"/>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2390022" y="3286350"/>
            <a:ext cx="664143" cy="613362"/>
          </a:xfrm>
          <a:noFill/>
        </p:spPr>
        <p:txBody>
          <a:bodyPr/>
          <a:lstStyle>
            <a:lvl1pPr marL="0" indent="0">
              <a:buNone/>
              <a:defRPr>
                <a:noFill/>
              </a:defRPr>
            </a:lvl1pPr>
          </a:lstStyle>
          <a:p>
            <a:endParaRPr lang="en-US" dirty="0"/>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4" name="Text Placeholder 5">
            <a:extLst>
              <a:ext uri="{FF2B5EF4-FFF2-40B4-BE49-F238E27FC236}">
                <a16:creationId xmlns:a16="http://schemas.microsoft.com/office/drawing/2014/main" id="{52308D2F-3093-52E9-B338-053582A50492}"/>
              </a:ext>
            </a:extLst>
          </p:cNvPr>
          <p:cNvSpPr>
            <a:spLocks noGrp="1" noChangeAspect="1"/>
          </p:cNvSpPr>
          <p:nvPr>
            <p:ph type="body" sz="quarter" idx="58" hasCustomPrompt="1"/>
          </p:nvPr>
        </p:nvSpPr>
        <p:spPr>
          <a:xfrm>
            <a:off x="7132402" y="1067645"/>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Picture Placeholder 7">
            <a:extLst>
              <a:ext uri="{FF2B5EF4-FFF2-40B4-BE49-F238E27FC236}">
                <a16:creationId xmlns:a16="http://schemas.microsoft.com/office/drawing/2014/main" id="{A02D3001-C347-C475-A51E-69E9F6D030B0}"/>
              </a:ext>
            </a:extLst>
          </p:cNvPr>
          <p:cNvSpPr>
            <a:spLocks noGrp="1"/>
          </p:cNvSpPr>
          <p:nvPr>
            <p:ph type="pic" sz="quarter" idx="59"/>
          </p:nvPr>
        </p:nvSpPr>
        <p:spPr>
          <a:xfrm>
            <a:off x="7369280" y="1304523"/>
            <a:ext cx="2541517" cy="2541517"/>
          </a:xfrm>
          <a:prstGeom prst="ellipse">
            <a:avLst/>
          </a:prstGeom>
        </p:spPr>
        <p:txBody>
          <a:bodyPr/>
          <a:lstStyle>
            <a:lvl1pPr marL="0" indent="0" algn="ctr">
              <a:buNone/>
              <a:defRPr/>
            </a:lvl1pPr>
          </a:lstStyle>
          <a:p>
            <a:endParaRPr lang="en-US" dirty="0"/>
          </a:p>
        </p:txBody>
      </p:sp>
      <p:sp>
        <p:nvSpPr>
          <p:cNvPr id="14" name="Text Placeholder 5">
            <a:extLst>
              <a:ext uri="{FF2B5EF4-FFF2-40B4-BE49-F238E27FC236}">
                <a16:creationId xmlns:a16="http://schemas.microsoft.com/office/drawing/2014/main" id="{580955E2-EBC6-82A3-A383-4F80309455E9}"/>
              </a:ext>
            </a:extLst>
          </p:cNvPr>
          <p:cNvSpPr>
            <a:spLocks noGrp="1" noChangeAspect="1"/>
          </p:cNvSpPr>
          <p:nvPr>
            <p:ph type="body" sz="quarter" idx="60" hasCustomPrompt="1"/>
          </p:nvPr>
        </p:nvSpPr>
        <p:spPr>
          <a:xfrm>
            <a:off x="6906709" y="3057510"/>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5">
            <a:extLst>
              <a:ext uri="{FF2B5EF4-FFF2-40B4-BE49-F238E27FC236}">
                <a16:creationId xmlns:a16="http://schemas.microsoft.com/office/drawing/2014/main" id="{CA40918C-43F2-0F90-C9DD-D6F9D33EE719}"/>
              </a:ext>
            </a:extLst>
          </p:cNvPr>
          <p:cNvSpPr>
            <a:spLocks noGrp="1" noChangeAspect="1"/>
          </p:cNvSpPr>
          <p:nvPr>
            <p:ph type="body" sz="quarter" idx="61" hasCustomPrompt="1"/>
          </p:nvPr>
        </p:nvSpPr>
        <p:spPr>
          <a:xfrm>
            <a:off x="6952344" y="3103145"/>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7" name="Text Placeholder 13">
            <a:extLst>
              <a:ext uri="{FF2B5EF4-FFF2-40B4-BE49-F238E27FC236}">
                <a16:creationId xmlns:a16="http://schemas.microsoft.com/office/drawing/2014/main" id="{E8554F06-1833-D9AD-4CDC-2FBACD76920F}"/>
              </a:ext>
            </a:extLst>
          </p:cNvPr>
          <p:cNvSpPr>
            <a:spLocks noGrp="1"/>
          </p:cNvSpPr>
          <p:nvPr>
            <p:ph type="body" sz="quarter" idx="62" hasCustomPrompt="1"/>
          </p:nvPr>
        </p:nvSpPr>
        <p:spPr>
          <a:xfrm>
            <a:off x="7024307" y="5246173"/>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19" name="Text Placeholder 13">
            <a:extLst>
              <a:ext uri="{FF2B5EF4-FFF2-40B4-BE49-F238E27FC236}">
                <a16:creationId xmlns:a16="http://schemas.microsoft.com/office/drawing/2014/main" id="{5DBF30BB-9E5A-0982-8147-626F2BE27B46}"/>
              </a:ext>
            </a:extLst>
          </p:cNvPr>
          <p:cNvSpPr>
            <a:spLocks noGrp="1"/>
          </p:cNvSpPr>
          <p:nvPr>
            <p:ph type="body" sz="quarter" idx="63" hasCustomPrompt="1"/>
          </p:nvPr>
        </p:nvSpPr>
        <p:spPr>
          <a:xfrm>
            <a:off x="7023159" y="5653869"/>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0" name="Text Placeholder 13">
            <a:extLst>
              <a:ext uri="{FF2B5EF4-FFF2-40B4-BE49-F238E27FC236}">
                <a16:creationId xmlns:a16="http://schemas.microsoft.com/office/drawing/2014/main" id="{0F820BB0-7C9B-1C20-9DE3-58F385E4D29F}"/>
              </a:ext>
            </a:extLst>
          </p:cNvPr>
          <p:cNvSpPr>
            <a:spLocks noGrp="1"/>
          </p:cNvSpPr>
          <p:nvPr>
            <p:ph type="body" sz="quarter" idx="64" hasCustomPrompt="1"/>
          </p:nvPr>
        </p:nvSpPr>
        <p:spPr>
          <a:xfrm>
            <a:off x="7023158" y="6118417"/>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4" name="Picture Placeholder 26">
            <a:extLst>
              <a:ext uri="{FF2B5EF4-FFF2-40B4-BE49-F238E27FC236}">
                <a16:creationId xmlns:a16="http://schemas.microsoft.com/office/drawing/2014/main" id="{B2BB53CF-C024-9614-2FDE-4AA85A6BB77B}"/>
              </a:ext>
            </a:extLst>
          </p:cNvPr>
          <p:cNvSpPr>
            <a:spLocks noGrp="1"/>
          </p:cNvSpPr>
          <p:nvPr>
            <p:ph type="pic" sz="quarter" idx="65"/>
          </p:nvPr>
        </p:nvSpPr>
        <p:spPr>
          <a:xfrm>
            <a:off x="7110158" y="3286350"/>
            <a:ext cx="664143" cy="613362"/>
          </a:xfrm>
          <a:noFill/>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401643924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title" preserve="1">
  <p:cSld name="Title Slide V01">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3076777A-C036-4A49-1CB9-0E641036B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103"/>
            <a:ext cx="12192000" cy="4286456"/>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299425872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V01_2">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CA75D1B-B538-FDCD-887E-FAE307C9E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24"/>
            <a:ext cx="12192000" cy="428703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407640355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showMasterSp="0" type="title" preserve="1">
  <p:cSld name="1_Title Slide V01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376799252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showMasterSp="0" type="title" preserve="1">
  <p:cSld name="Title Slide V02">
    <p:spTree>
      <p:nvGrpSpPr>
        <p:cNvPr id="1" name=""/>
        <p:cNvGrpSpPr/>
        <p:nvPr/>
      </p:nvGrpSpPr>
      <p:grpSpPr>
        <a:xfrm>
          <a:off x="0" y="0"/>
          <a:ext cx="0" cy="0"/>
          <a:chOff x="0" y="0"/>
          <a:chExt cx="0" cy="0"/>
        </a:xfrm>
      </p:grpSpPr>
      <p:pic>
        <p:nvPicPr>
          <p:cNvPr id="10" name="Picture 9" descr="A picture containing text, toy&#10;&#10;Description automatically generated">
            <a:extLst>
              <a:ext uri="{FF2B5EF4-FFF2-40B4-BE49-F238E27FC236}">
                <a16:creationId xmlns:a16="http://schemas.microsoft.com/office/drawing/2014/main" id="{1CD8A647-0148-16E0-17BA-DAF71578E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54"/>
            <a:ext cx="12192000" cy="432786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274991890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type="title" preserve="1">
  <p:cSld name="Title Slide V02_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C23247-2880-BE06-08F8-0C7D20F54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04"/>
            <a:ext cx="12192000" cy="433575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18033494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4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sp>
        <p:nvSpPr>
          <p:cNvPr id="5" name="Rectangle 4">
            <a:extLst>
              <a:ext uri="{FF2B5EF4-FFF2-40B4-BE49-F238E27FC236}">
                <a16:creationId xmlns:a16="http://schemas.microsoft.com/office/drawing/2014/main" id="{51F4C226-3EA3-62F3-A77C-4E6FBC56CFF5}"/>
              </a:ext>
            </a:extLst>
          </p:cNvPr>
          <p:cNvSpPr/>
          <p:nvPr/>
        </p:nvSpPr>
        <p:spPr>
          <a:xfrm>
            <a:off x="-19050" y="-202848"/>
            <a:ext cx="12211050" cy="4497024"/>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39534EE-08AA-80E2-2B1F-E558D3B3F228}"/>
              </a:ext>
            </a:extLst>
          </p:cNvPr>
          <p:cNvPicPr>
            <a:picLocks noChangeAspect="1"/>
          </p:cNvPicPr>
          <p:nvPr/>
        </p:nvPicPr>
        <p:blipFill rotWithShape="1">
          <a:blip>
            <a:extLst>
              <a:ext uri="{96DAC541-7B7A-43D3-8B79-37D633B846F1}">
                <asvg:svgBlip xmlns:asvg="http://schemas.microsoft.com/office/drawing/2016/SVG/main" r:embed="rId3"/>
              </a:ext>
            </a:extLst>
          </a:blip>
          <a:srcRect l="35800" r="-35800"/>
          <a:stretch/>
        </p:blipFill>
        <p:spPr>
          <a:xfrm>
            <a:off x="2057795" y="-202848"/>
            <a:ext cx="12259962" cy="4690744"/>
          </a:xfrm>
          <a:prstGeom prst="rect">
            <a:avLst/>
          </a:prstGeom>
        </p:spPr>
      </p:pic>
    </p:spTree>
    <p:extLst>
      <p:ext uri="{BB962C8B-B14F-4D97-AF65-F5344CB8AC3E}">
        <p14:creationId xmlns:p14="http://schemas.microsoft.com/office/powerpoint/2010/main" val="306932140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sitting at a desk with a computer&#10;&#10;Description automatically generated">
            <a:extLst>
              <a:ext uri="{FF2B5EF4-FFF2-40B4-BE49-F238E27FC236}">
                <a16:creationId xmlns:a16="http://schemas.microsoft.com/office/drawing/2014/main" id="{D727E993-109C-3EB5-564C-9C76121AC8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251"/>
            <a:ext cx="12192000" cy="4273468"/>
          </a:xfrm>
          <a:prstGeom prst="rect">
            <a:avLst/>
          </a:prstGeom>
        </p:spPr>
      </p:pic>
    </p:spTree>
    <p:extLst>
      <p:ext uri="{BB962C8B-B14F-4D97-AF65-F5344CB8AC3E}">
        <p14:creationId xmlns:p14="http://schemas.microsoft.com/office/powerpoint/2010/main" val="198464742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preserve="1" userDrawn="1">
  <p:cSld name="1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group of people in an office&#10;&#10;Description automatically generated">
            <a:extLst>
              <a:ext uri="{FF2B5EF4-FFF2-40B4-BE49-F238E27FC236}">
                <a16:creationId xmlns:a16="http://schemas.microsoft.com/office/drawing/2014/main" id="{3764013B-D24A-603D-8A4C-4D45E5BAE7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8"/>
            <a:ext cx="12192000" cy="4273468"/>
          </a:xfrm>
          <a:prstGeom prst="rect">
            <a:avLst/>
          </a:prstGeom>
        </p:spPr>
      </p:pic>
    </p:spTree>
    <p:extLst>
      <p:ext uri="{BB962C8B-B14F-4D97-AF65-F5344CB8AC3E}">
        <p14:creationId xmlns:p14="http://schemas.microsoft.com/office/powerpoint/2010/main" val="247033097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preserve="1" userDrawn="1">
  <p:cSld name="2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person sitting at a desk with a computer screen&#10;&#10;Description automatically generated">
            <a:extLst>
              <a:ext uri="{FF2B5EF4-FFF2-40B4-BE49-F238E27FC236}">
                <a16:creationId xmlns:a16="http://schemas.microsoft.com/office/drawing/2014/main" id="{4EA6BECC-05AF-3BB5-C335-10FB9A85D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875"/>
            <a:ext cx="12192000" cy="4273468"/>
          </a:xfrm>
          <a:prstGeom prst="rect">
            <a:avLst/>
          </a:prstGeom>
        </p:spPr>
      </p:pic>
    </p:spTree>
    <p:extLst>
      <p:ext uri="{BB962C8B-B14F-4D97-AF65-F5344CB8AC3E}">
        <p14:creationId xmlns:p14="http://schemas.microsoft.com/office/powerpoint/2010/main" val="26411265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preserve="1" userDrawn="1">
  <p:cSld name="3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holding a magnifying glass&#10;&#10;Description automatically generated">
            <a:extLst>
              <a:ext uri="{FF2B5EF4-FFF2-40B4-BE49-F238E27FC236}">
                <a16:creationId xmlns:a16="http://schemas.microsoft.com/office/drawing/2014/main" id="{7CCFD1AE-F957-AAF0-A295-D9A24D3276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377"/>
            <a:ext cx="12192000" cy="4273468"/>
          </a:xfrm>
          <a:prstGeom prst="rect">
            <a:avLst/>
          </a:prstGeom>
        </p:spPr>
      </p:pic>
    </p:spTree>
    <p:extLst>
      <p:ext uri="{BB962C8B-B14F-4D97-AF65-F5344CB8AC3E}">
        <p14:creationId xmlns:p14="http://schemas.microsoft.com/office/powerpoint/2010/main" val="289177472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reserve="1" userDrawn="1">
  <p:cSld name="4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
        <p:nvSpPr>
          <p:cNvPr id="5" name="Rectangle 4">
            <a:extLst>
              <a:ext uri="{FF2B5EF4-FFF2-40B4-BE49-F238E27FC236}">
                <a16:creationId xmlns:a16="http://schemas.microsoft.com/office/drawing/2014/main" id="{51F4C226-3EA3-62F3-A77C-4E6FBC56CFF5}"/>
              </a:ext>
            </a:extLst>
          </p:cNvPr>
          <p:cNvSpPr/>
          <p:nvPr userDrawn="1"/>
        </p:nvSpPr>
        <p:spPr>
          <a:xfrm>
            <a:off x="-19050" y="-202848"/>
            <a:ext cx="12211050" cy="4497024"/>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39534EE-08AA-80E2-2B1F-E558D3B3F22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5800" r="-35800"/>
          <a:stretch/>
        </p:blipFill>
        <p:spPr>
          <a:xfrm>
            <a:off x="2057795" y="-202848"/>
            <a:ext cx="12259962" cy="4690744"/>
          </a:xfrm>
          <a:prstGeom prst="rect">
            <a:avLst/>
          </a:prstGeom>
        </p:spPr>
      </p:pic>
    </p:spTree>
    <p:extLst>
      <p:ext uri="{BB962C8B-B14F-4D97-AF65-F5344CB8AC3E}">
        <p14:creationId xmlns:p14="http://schemas.microsoft.com/office/powerpoint/2010/main" val="119036785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preserve="1" userDrawn="1">
  <p:cSld name="5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Graphic 3">
            <a:extLst>
              <a:ext uri="{FF2B5EF4-FFF2-40B4-BE49-F238E27FC236}">
                <a16:creationId xmlns:a16="http://schemas.microsoft.com/office/drawing/2014/main" id="{7AC19ADC-7F39-E91A-1B14-FD11415B2C7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714" t="5819" r="3294" b="2927"/>
          <a:stretch/>
        </p:blipFill>
        <p:spPr>
          <a:xfrm>
            <a:off x="0" y="-1"/>
            <a:ext cx="12192000" cy="4368801"/>
          </a:xfrm>
          <a:prstGeom prst="rect">
            <a:avLst/>
          </a:prstGeom>
        </p:spPr>
      </p:pic>
    </p:spTree>
    <p:extLst>
      <p:ext uri="{BB962C8B-B14F-4D97-AF65-F5344CB8AC3E}">
        <p14:creationId xmlns:p14="http://schemas.microsoft.com/office/powerpoint/2010/main" val="285545483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6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group of people sitting around a table&#10;&#10;Description automatically generated">
            <a:extLst>
              <a:ext uri="{FF2B5EF4-FFF2-40B4-BE49-F238E27FC236}">
                <a16:creationId xmlns:a16="http://schemas.microsoft.com/office/drawing/2014/main" id="{B3F2E404-530A-DF82-8B3C-5E7387A47F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0429"/>
            <a:ext cx="12192000" cy="4453561"/>
          </a:xfrm>
          <a:prstGeom prst="rect">
            <a:avLst/>
          </a:prstGeom>
        </p:spPr>
      </p:pic>
    </p:spTree>
    <p:extLst>
      <p:ext uri="{BB962C8B-B14F-4D97-AF65-F5344CB8AC3E}">
        <p14:creationId xmlns:p14="http://schemas.microsoft.com/office/powerpoint/2010/main" val="177794277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7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
        <p:nvSpPr>
          <p:cNvPr id="4" name="Rectangle 3">
            <a:extLst>
              <a:ext uri="{FF2B5EF4-FFF2-40B4-BE49-F238E27FC236}">
                <a16:creationId xmlns:a16="http://schemas.microsoft.com/office/drawing/2014/main" id="{709E3FD5-71FF-BFA2-ADF7-E84841D0E90D}"/>
              </a:ext>
            </a:extLst>
          </p:cNvPr>
          <p:cNvSpPr/>
          <p:nvPr userDrawn="1"/>
        </p:nvSpPr>
        <p:spPr>
          <a:xfrm>
            <a:off x="15057" y="-215381"/>
            <a:ext cx="12192000" cy="4492291"/>
          </a:xfrm>
          <a:prstGeom prst="rect">
            <a:avLst/>
          </a:prstGeom>
          <a:solidFill>
            <a:srgbClr val="24387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A person working on a computer&#10;&#10;Description automatically generated with low confidence">
            <a:extLst>
              <a:ext uri="{FF2B5EF4-FFF2-40B4-BE49-F238E27FC236}">
                <a16:creationId xmlns:a16="http://schemas.microsoft.com/office/drawing/2014/main" id="{997C3F1C-594F-86A4-7AAC-9D773CF19709}"/>
              </a:ext>
            </a:extLst>
          </p:cNvPr>
          <p:cNvPicPr>
            <a:picLocks noChangeAspect="1"/>
          </p:cNvPicPr>
          <p:nvPr userDrawn="1"/>
        </p:nvPicPr>
        <p:blipFill>
          <a:blip r:embed="rId3"/>
          <a:stretch>
            <a:fillRect/>
          </a:stretch>
        </p:blipFill>
        <p:spPr>
          <a:xfrm>
            <a:off x="-6980" y="185296"/>
            <a:ext cx="9353405" cy="4091614"/>
          </a:xfrm>
          <a:prstGeom prst="rect">
            <a:avLst/>
          </a:prstGeom>
        </p:spPr>
      </p:pic>
    </p:spTree>
    <p:extLst>
      <p:ext uri="{BB962C8B-B14F-4D97-AF65-F5344CB8AC3E}">
        <p14:creationId xmlns:p14="http://schemas.microsoft.com/office/powerpoint/2010/main" val="289115014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8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62347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81928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67336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80235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group of people looking at the sky&#10;&#10;Description automatically generated">
            <a:extLst>
              <a:ext uri="{FF2B5EF4-FFF2-40B4-BE49-F238E27FC236}">
                <a16:creationId xmlns:a16="http://schemas.microsoft.com/office/drawing/2014/main" id="{177B7C55-27FF-53E8-0727-34D39217B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7" y="-217172"/>
            <a:ext cx="12192000" cy="4281862"/>
          </a:xfrm>
          <a:prstGeom prst="rect">
            <a:avLst/>
          </a:prstGeom>
        </p:spPr>
      </p:pic>
    </p:spTree>
    <p:extLst>
      <p:ext uri="{BB962C8B-B14F-4D97-AF65-F5344CB8AC3E}">
        <p14:creationId xmlns:p14="http://schemas.microsoft.com/office/powerpoint/2010/main" val="1190402259"/>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32264306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p:cSld name="5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4" name="Graphic 3">
            <a:extLst>
              <a:ext uri="{FF2B5EF4-FFF2-40B4-BE49-F238E27FC236}">
                <a16:creationId xmlns:a16="http://schemas.microsoft.com/office/drawing/2014/main" id="{7AC19ADC-7F39-E91A-1B14-FD11415B2C77}"/>
              </a:ext>
            </a:extLst>
          </p:cNvPr>
          <p:cNvPicPr>
            <a:picLocks noChangeAspect="1"/>
          </p:cNvPicPr>
          <p:nvPr/>
        </p:nvPicPr>
        <p:blipFill rotWithShape="1">
          <a:blip>
            <a:extLst>
              <a:ext uri="{96DAC541-7B7A-43D3-8B79-37D633B846F1}">
                <asvg:svgBlip xmlns:asvg="http://schemas.microsoft.com/office/drawing/2016/SVG/main" r:embed="rId3"/>
              </a:ext>
            </a:extLst>
          </a:blip>
          <a:srcRect l="3714" t="5819" r="3294" b="2927"/>
          <a:stretch/>
        </p:blipFill>
        <p:spPr>
          <a:xfrm>
            <a:off x="0" y="-1"/>
            <a:ext cx="12192000" cy="4368801"/>
          </a:xfrm>
          <a:prstGeom prst="rect">
            <a:avLst/>
          </a:prstGeom>
        </p:spPr>
      </p:pic>
    </p:spTree>
    <p:extLst>
      <p:ext uri="{BB962C8B-B14F-4D97-AF65-F5344CB8AC3E}">
        <p14:creationId xmlns:p14="http://schemas.microsoft.com/office/powerpoint/2010/main" val="86862644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978380" y="227737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978380" y="647552"/>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userDrawn="1"/>
        </p:nvSpPr>
        <p:spPr>
          <a:xfrm>
            <a:off x="6493666"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userDrawn="1"/>
        </p:nvPicPr>
        <p:blipFill>
          <a:blip r:embed="rId2"/>
          <a:stretch>
            <a:fillRect/>
          </a:stretch>
        </p:blipFill>
        <p:spPr>
          <a:xfrm>
            <a:off x="478826" y="5657288"/>
            <a:ext cx="1249076" cy="760746"/>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646417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978380" y="3841957"/>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978380" y="5445280"/>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3438614521"/>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0448283-D9D5-7E45-B937-4133AA93A2B2}"/>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1BD4E60F-554D-EA41-832A-6E7E2991D0E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35857733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1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0448283-D9D5-7E45-B937-4133AA93A2B2}"/>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1BD4E60F-554D-EA41-832A-6E7E2991D0E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Tree>
    <p:extLst>
      <p:ext uri="{BB962C8B-B14F-4D97-AF65-F5344CB8AC3E}">
        <p14:creationId xmlns:p14="http://schemas.microsoft.com/office/powerpoint/2010/main" val="584396675"/>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E0411BCE-835A-14E8-1AEB-D7521908E04F}"/>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E34FBF0E-830E-F455-EBE5-DAEB720AEFA1}"/>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A834795A-0470-9C98-49D8-07EE7B936313}"/>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7B54311E-13ED-FF00-77D6-640E05940BE7}"/>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F595FF15-A78C-9954-FE99-D8668D0176DF}"/>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Tree>
    <p:extLst>
      <p:ext uri="{BB962C8B-B14F-4D97-AF65-F5344CB8AC3E}">
        <p14:creationId xmlns:p14="http://schemas.microsoft.com/office/powerpoint/2010/main" val="894143580"/>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4ECD2FB-7A14-CC41-ABBF-6B2068EE7C98}"/>
              </a:ext>
            </a:extLst>
          </p:cNvPr>
          <p:cNvSpPr>
            <a:spLocks noGrp="1"/>
          </p:cNvSpPr>
          <p:nvPr>
            <p:ph type="ftr" sz="quarter" idx="11"/>
          </p:nvPr>
        </p:nvSpPr>
        <p:spPr/>
        <p:txBody>
          <a:bodyPr/>
          <a:lstStyle/>
          <a:p>
            <a:r>
              <a:rPr lang="en-US" dirty="0"/>
              <a:t>© 2022 Your Part-Time Controller, LLC</a:t>
            </a:r>
          </a:p>
        </p:txBody>
      </p:sp>
      <p:sp>
        <p:nvSpPr>
          <p:cNvPr id="6" name="Slide Number Placeholder 5">
            <a:extLst>
              <a:ext uri="{FF2B5EF4-FFF2-40B4-BE49-F238E27FC236}">
                <a16:creationId xmlns:a16="http://schemas.microsoft.com/office/drawing/2014/main" id="{0CAFA386-D81F-EB41-863C-6E6AA0B29723}"/>
              </a:ext>
            </a:extLst>
          </p:cNvPr>
          <p:cNvSpPr>
            <a:spLocks noGrp="1"/>
          </p:cNvSpPr>
          <p:nvPr>
            <p:ph type="sldNum" sz="quarter" idx="12"/>
          </p:nvPr>
        </p:nvSpPr>
        <p:spPr/>
        <p:txBody>
          <a:bodyPr/>
          <a:lstStyle/>
          <a:p>
            <a:fld id="{C1B541A1-1433-6F4E-B694-E12A48D8985C}" type="slidenum">
              <a:rPr lang="en-US" smtClean="0"/>
              <a:t>‹#›</a:t>
            </a:fld>
            <a:endParaRPr lang="en-US" dirty="0"/>
          </a:p>
        </p:txBody>
      </p:sp>
    </p:spTree>
    <p:extLst>
      <p:ext uri="{BB962C8B-B14F-4D97-AF65-F5344CB8AC3E}">
        <p14:creationId xmlns:p14="http://schemas.microsoft.com/office/powerpoint/2010/main" val="2969647467"/>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2045989"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1743543"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2282867"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1820296"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1852783" y="4546929"/>
            <a:ext cx="3512418"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b="1" dirty="0">
                <a:solidFill>
                  <a:schemeClr val="bg1"/>
                </a:solidFill>
              </a:rPr>
              <a:t>HARRIET “HATSY” CUTSHALL</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1865931"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1937894"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1936746" y="566505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1936745"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2023745" y="3297531"/>
            <a:ext cx="664143" cy="613362"/>
          </a:xfrm>
          <a:noFill/>
        </p:spPr>
        <p:txBody>
          <a:bodyPr/>
          <a:lstStyle>
            <a:lvl1pPr marL="0" indent="0">
              <a:buNone/>
              <a:defRPr>
                <a:noFill/>
              </a:defRPr>
            </a:lvl1pPr>
          </a:lstStyle>
          <a:p>
            <a:endParaRPr lang="en-US" dirty="0"/>
          </a:p>
        </p:txBody>
      </p:sp>
      <p:sp>
        <p:nvSpPr>
          <p:cNvPr id="6" name="Text Placeholder 5">
            <a:extLst>
              <a:ext uri="{FF2B5EF4-FFF2-40B4-BE49-F238E27FC236}">
                <a16:creationId xmlns:a16="http://schemas.microsoft.com/office/drawing/2014/main" id="{29BC49DD-E4C2-EEFE-F233-B9EF71DA9DDE}"/>
              </a:ext>
            </a:extLst>
          </p:cNvPr>
          <p:cNvSpPr>
            <a:spLocks noGrp="1" noChangeAspect="1"/>
          </p:cNvSpPr>
          <p:nvPr>
            <p:ph type="body" sz="quarter" idx="57" hasCustomPrompt="1"/>
          </p:nvPr>
        </p:nvSpPr>
        <p:spPr>
          <a:xfrm>
            <a:off x="7374526"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Rectangle 10">
            <a:extLst>
              <a:ext uri="{FF2B5EF4-FFF2-40B4-BE49-F238E27FC236}">
                <a16:creationId xmlns:a16="http://schemas.microsoft.com/office/drawing/2014/main" id="{4AA2D4DE-1CD6-009B-98B0-D4FB84111CBD}"/>
              </a:ext>
            </a:extLst>
          </p:cNvPr>
          <p:cNvSpPr/>
          <p:nvPr userDrawn="1"/>
        </p:nvSpPr>
        <p:spPr>
          <a:xfrm>
            <a:off x="7266431"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2" name="Picture Placeholder 7">
            <a:extLst>
              <a:ext uri="{FF2B5EF4-FFF2-40B4-BE49-F238E27FC236}">
                <a16:creationId xmlns:a16="http://schemas.microsoft.com/office/drawing/2014/main" id="{294D2F04-6632-DC51-5A4B-2F7B1708488A}"/>
              </a:ext>
            </a:extLst>
          </p:cNvPr>
          <p:cNvSpPr>
            <a:spLocks noGrp="1"/>
          </p:cNvSpPr>
          <p:nvPr>
            <p:ph type="pic" sz="quarter" idx="58"/>
          </p:nvPr>
        </p:nvSpPr>
        <p:spPr>
          <a:xfrm>
            <a:off x="7611404" y="1315704"/>
            <a:ext cx="2541517" cy="2541517"/>
          </a:xfrm>
          <a:prstGeom prst="ellipse">
            <a:avLst/>
          </a:prstGeom>
        </p:spPr>
        <p:txBody>
          <a:bodyPr/>
          <a:lstStyle>
            <a:lvl1pPr marL="0" indent="0" algn="ctr">
              <a:buNone/>
              <a:defRPr/>
            </a:lvl1pPr>
          </a:lstStyle>
          <a:p>
            <a:endParaRPr lang="en-US" dirty="0"/>
          </a:p>
        </p:txBody>
      </p:sp>
      <p:sp>
        <p:nvSpPr>
          <p:cNvPr id="13" name="Text Placeholder 5">
            <a:extLst>
              <a:ext uri="{FF2B5EF4-FFF2-40B4-BE49-F238E27FC236}">
                <a16:creationId xmlns:a16="http://schemas.microsoft.com/office/drawing/2014/main" id="{1413CB9D-852B-A6F2-45ED-4CB2BE710558}"/>
              </a:ext>
            </a:extLst>
          </p:cNvPr>
          <p:cNvSpPr>
            <a:spLocks noGrp="1" noChangeAspect="1"/>
          </p:cNvSpPr>
          <p:nvPr>
            <p:ph type="body" sz="quarter" idx="59" hasCustomPrompt="1"/>
          </p:nvPr>
        </p:nvSpPr>
        <p:spPr>
          <a:xfrm>
            <a:off x="7148833"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Rectangle 13">
            <a:extLst>
              <a:ext uri="{FF2B5EF4-FFF2-40B4-BE49-F238E27FC236}">
                <a16:creationId xmlns:a16="http://schemas.microsoft.com/office/drawing/2014/main" id="{E729F3FC-4D13-DA7C-AD3E-61783E402280}"/>
              </a:ext>
            </a:extLst>
          </p:cNvPr>
          <p:cNvSpPr/>
          <p:nvPr userDrawn="1"/>
        </p:nvSpPr>
        <p:spPr>
          <a:xfrm>
            <a:off x="7375671" y="454692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kern="1200" dirty="0">
                <a:solidFill>
                  <a:schemeClr val="bg1"/>
                </a:solidFill>
                <a:latin typeface="+mn-lt"/>
                <a:ea typeface="+mn-ea"/>
                <a:cs typeface="+mn-cs"/>
              </a:rPr>
              <a:t>DERICK DREHER</a:t>
            </a:r>
          </a:p>
        </p:txBody>
      </p:sp>
      <p:sp>
        <p:nvSpPr>
          <p:cNvPr id="15" name="Text Placeholder 5">
            <a:extLst>
              <a:ext uri="{FF2B5EF4-FFF2-40B4-BE49-F238E27FC236}">
                <a16:creationId xmlns:a16="http://schemas.microsoft.com/office/drawing/2014/main" id="{FB6837F3-FFE5-F14F-2CA9-A57E66B88252}"/>
              </a:ext>
            </a:extLst>
          </p:cNvPr>
          <p:cNvSpPr>
            <a:spLocks noGrp="1" noChangeAspect="1"/>
          </p:cNvSpPr>
          <p:nvPr>
            <p:ph type="body" sz="quarter" idx="60" hasCustomPrompt="1"/>
          </p:nvPr>
        </p:nvSpPr>
        <p:spPr>
          <a:xfrm>
            <a:off x="7194468"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D1F64EE8-46A7-2AC9-4664-E8FEB9D429CD}"/>
              </a:ext>
            </a:extLst>
          </p:cNvPr>
          <p:cNvSpPr>
            <a:spLocks noGrp="1"/>
          </p:cNvSpPr>
          <p:nvPr>
            <p:ph type="body" sz="quarter" idx="61" hasCustomPrompt="1"/>
          </p:nvPr>
        </p:nvSpPr>
        <p:spPr>
          <a:xfrm>
            <a:off x="7266431"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17" name="Text Placeholder 13">
            <a:extLst>
              <a:ext uri="{FF2B5EF4-FFF2-40B4-BE49-F238E27FC236}">
                <a16:creationId xmlns:a16="http://schemas.microsoft.com/office/drawing/2014/main" id="{12E887DF-8893-DA0E-EB6A-0CAE0D2B10E8}"/>
              </a:ext>
            </a:extLst>
          </p:cNvPr>
          <p:cNvSpPr>
            <a:spLocks noGrp="1"/>
          </p:cNvSpPr>
          <p:nvPr>
            <p:ph type="body" sz="quarter" idx="62" hasCustomPrompt="1"/>
          </p:nvPr>
        </p:nvSpPr>
        <p:spPr>
          <a:xfrm>
            <a:off x="7265283" y="566505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19" name="Text Placeholder 13">
            <a:extLst>
              <a:ext uri="{FF2B5EF4-FFF2-40B4-BE49-F238E27FC236}">
                <a16:creationId xmlns:a16="http://schemas.microsoft.com/office/drawing/2014/main" id="{205B49DD-9452-2DFA-C39C-CDA5A73B8923}"/>
              </a:ext>
            </a:extLst>
          </p:cNvPr>
          <p:cNvSpPr>
            <a:spLocks noGrp="1"/>
          </p:cNvSpPr>
          <p:nvPr>
            <p:ph type="body" sz="quarter" idx="63" hasCustomPrompt="1"/>
          </p:nvPr>
        </p:nvSpPr>
        <p:spPr>
          <a:xfrm>
            <a:off x="7265282"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0" name="Picture Placeholder 26">
            <a:extLst>
              <a:ext uri="{FF2B5EF4-FFF2-40B4-BE49-F238E27FC236}">
                <a16:creationId xmlns:a16="http://schemas.microsoft.com/office/drawing/2014/main" id="{D1D99D78-FB4E-4D26-E119-F38881A70B88}"/>
              </a:ext>
            </a:extLst>
          </p:cNvPr>
          <p:cNvSpPr>
            <a:spLocks noGrp="1"/>
          </p:cNvSpPr>
          <p:nvPr>
            <p:ph type="pic" sz="quarter" idx="64"/>
          </p:nvPr>
        </p:nvSpPr>
        <p:spPr>
          <a:xfrm>
            <a:off x="7352282" y="3297531"/>
            <a:ext cx="664143" cy="613362"/>
          </a:xfrm>
          <a:noFill/>
        </p:spPr>
        <p:txBody>
          <a:bodyPr/>
          <a:lstStyle>
            <a:lvl1pPr marL="0" indent="0">
              <a:buNone/>
              <a:defRPr>
                <a:noFill/>
              </a:defRPr>
            </a:lvl1pPr>
          </a:lstStyle>
          <a:p>
            <a:endParaRPr lang="en-US" dirty="0"/>
          </a:p>
        </p:txBody>
      </p:sp>
      <p:sp>
        <p:nvSpPr>
          <p:cNvPr id="25" name="Rectangle 24">
            <a:extLst>
              <a:ext uri="{FF2B5EF4-FFF2-40B4-BE49-F238E27FC236}">
                <a16:creationId xmlns:a16="http://schemas.microsoft.com/office/drawing/2014/main" id="{BA65F9CE-F86F-6D3C-4E2C-CDD9B368B47F}"/>
              </a:ext>
            </a:extLst>
          </p:cNvPr>
          <p:cNvSpPr/>
          <p:nvPr userDrawn="1"/>
        </p:nvSpPr>
        <p:spPr>
          <a:xfrm>
            <a:off x="7039593"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6" name="Rectangle 25">
            <a:extLst>
              <a:ext uri="{FF2B5EF4-FFF2-40B4-BE49-F238E27FC236}">
                <a16:creationId xmlns:a16="http://schemas.microsoft.com/office/drawing/2014/main" id="{8C9EB49D-AF41-BB4B-38A1-58482F3AC03B}"/>
              </a:ext>
            </a:extLst>
          </p:cNvPr>
          <p:cNvSpPr/>
          <p:nvPr userDrawn="1"/>
        </p:nvSpPr>
        <p:spPr>
          <a:xfrm>
            <a:off x="7148833" y="4546929"/>
            <a:ext cx="3512418"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US" sz="1600" b="1" dirty="0">
                <a:solidFill>
                  <a:schemeClr val="bg1"/>
                </a:solidFill>
              </a:rPr>
              <a:t>DERICK DREHER</a:t>
            </a:r>
          </a:p>
        </p:txBody>
      </p:sp>
    </p:spTree>
    <p:extLst>
      <p:ext uri="{BB962C8B-B14F-4D97-AF65-F5344CB8AC3E}">
        <p14:creationId xmlns:p14="http://schemas.microsoft.com/office/powerpoint/2010/main" val="3341990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1_Single Speaker - Light">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grpSp>
        <p:nvGrpSpPr>
          <p:cNvPr id="11" name="Group 10">
            <a:extLst>
              <a:ext uri="{FF2B5EF4-FFF2-40B4-BE49-F238E27FC236}">
                <a16:creationId xmlns:a16="http://schemas.microsoft.com/office/drawing/2014/main" id="{F50CC71F-2D16-09EB-D215-AC5675D49FB5}"/>
              </a:ext>
            </a:extLst>
          </p:cNvPr>
          <p:cNvGrpSpPr/>
          <p:nvPr userDrawn="1"/>
        </p:nvGrpSpPr>
        <p:grpSpPr>
          <a:xfrm>
            <a:off x="0" y="129745"/>
            <a:ext cx="10691553" cy="693365"/>
            <a:chOff x="0" y="129745"/>
            <a:chExt cx="10691553" cy="693365"/>
          </a:xfrm>
        </p:grpSpPr>
        <p:sp>
          <p:nvSpPr>
            <p:cNvPr id="12" name="Rectangle 11">
              <a:extLst>
                <a:ext uri="{FF2B5EF4-FFF2-40B4-BE49-F238E27FC236}">
                  <a16:creationId xmlns:a16="http://schemas.microsoft.com/office/drawing/2014/main" id="{17ABB56A-0E0F-E744-792C-0D1CE79798D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3BEE18-8380-5CCF-E35B-CE625CB0253E}"/>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4" name="Picture 13">
            <a:extLst>
              <a:ext uri="{FF2B5EF4-FFF2-40B4-BE49-F238E27FC236}">
                <a16:creationId xmlns:a16="http://schemas.microsoft.com/office/drawing/2014/main" id="{B26030EE-6DA0-095D-BEAB-7FA2C5DBA549}"/>
              </a:ext>
            </a:extLst>
          </p:cNvPr>
          <p:cNvPicPr>
            <a:picLocks noChangeAspect="1"/>
          </p:cNvPicPr>
          <p:nvPr userDrawn="1"/>
        </p:nvPicPr>
        <p:blipFill>
          <a:blip r:embed="rId2"/>
          <a:srcRect/>
          <a:stretch/>
        </p:blipFill>
        <p:spPr>
          <a:xfrm>
            <a:off x="10774803" y="114997"/>
            <a:ext cx="1237280" cy="753562"/>
          </a:xfrm>
          <a:prstGeom prst="rect">
            <a:avLst/>
          </a:prstGeom>
        </p:spPr>
      </p:pic>
    </p:spTree>
    <p:extLst>
      <p:ext uri="{BB962C8B-B14F-4D97-AF65-F5344CB8AC3E}">
        <p14:creationId xmlns:p14="http://schemas.microsoft.com/office/powerpoint/2010/main" val="191614696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22DA59D-7085-874C-B41C-787852C96236}"/>
              </a:ext>
            </a:extLst>
          </p:cNvPr>
          <p:cNvSpPr/>
          <p:nvPr/>
        </p:nvSpPr>
        <p:spPr>
          <a:xfrm>
            <a:off x="1" y="706581"/>
            <a:ext cx="11333018" cy="3150717"/>
          </a:xfrm>
          <a:custGeom>
            <a:avLst/>
            <a:gdLst>
              <a:gd name="connsiteX0" fmla="*/ 0 w 11333018"/>
              <a:gd name="connsiteY0" fmla="*/ 0 h 3150717"/>
              <a:gd name="connsiteX1" fmla="*/ 11333018 w 11333018"/>
              <a:gd name="connsiteY1" fmla="*/ 0 h 3150717"/>
              <a:gd name="connsiteX2" fmla="*/ 11333018 w 11333018"/>
              <a:gd name="connsiteY2" fmla="*/ 3150717 h 3150717"/>
              <a:gd name="connsiteX3" fmla="*/ 0 w 11333018"/>
              <a:gd name="connsiteY3" fmla="*/ 3150717 h 3150717"/>
            </a:gdLst>
            <a:ahLst/>
            <a:cxnLst>
              <a:cxn ang="0">
                <a:pos x="connsiteX0" y="connsiteY0"/>
              </a:cxn>
              <a:cxn ang="0">
                <a:pos x="connsiteX1" y="connsiteY1"/>
              </a:cxn>
              <a:cxn ang="0">
                <a:pos x="connsiteX2" y="connsiteY2"/>
              </a:cxn>
              <a:cxn ang="0">
                <a:pos x="connsiteX3" y="connsiteY3"/>
              </a:cxn>
            </a:cxnLst>
            <a:rect l="l" t="t" r="r" b="b"/>
            <a:pathLst>
              <a:path w="11333018" h="3150717">
                <a:moveTo>
                  <a:pt x="0" y="0"/>
                </a:moveTo>
                <a:lnTo>
                  <a:pt x="11333018" y="0"/>
                </a:lnTo>
                <a:lnTo>
                  <a:pt x="11333018" y="3150717"/>
                </a:lnTo>
                <a:lnTo>
                  <a:pt x="0" y="3150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otham Office" panose="02000000000000000000" pitchFamily="2" charset="0"/>
            </a:endParaRPr>
          </a:p>
        </p:txBody>
      </p:sp>
      <p:sp>
        <p:nvSpPr>
          <p:cNvPr id="12" name="Text Placeholder 5">
            <a:extLst>
              <a:ext uri="{FF2B5EF4-FFF2-40B4-BE49-F238E27FC236}">
                <a16:creationId xmlns:a16="http://schemas.microsoft.com/office/drawing/2014/main" id="{D7A839D5-6B55-D24C-85C4-94565EF578BC}"/>
              </a:ext>
            </a:extLst>
          </p:cNvPr>
          <p:cNvSpPr>
            <a:spLocks noGrp="1"/>
          </p:cNvSpPr>
          <p:nvPr userDrawn="1">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55FB62C5-BD2B-B345-B49D-25E41B5B58C6}"/>
              </a:ext>
            </a:extLst>
          </p:cNvPr>
          <p:cNvSpPr/>
          <p:nvPr/>
        </p:nvSpPr>
        <p:spPr>
          <a:xfrm>
            <a:off x="4413250" y="2128286"/>
            <a:ext cx="285750" cy="320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11">
            <a:extLst>
              <a:ext uri="{FF2B5EF4-FFF2-40B4-BE49-F238E27FC236}">
                <a16:creationId xmlns:a16="http://schemas.microsoft.com/office/drawing/2014/main" id="{56F17BF3-F3B2-EA46-930B-9951002C36EB}"/>
              </a:ext>
            </a:extLst>
          </p:cNvPr>
          <p:cNvSpPr/>
          <p:nvPr/>
        </p:nvSpPr>
        <p:spPr>
          <a:xfrm>
            <a:off x="11402289" y="0"/>
            <a:ext cx="789711" cy="3857297"/>
          </a:xfrm>
          <a:custGeom>
            <a:avLst/>
            <a:gdLst>
              <a:gd name="connsiteX0" fmla="*/ 0 w 775856"/>
              <a:gd name="connsiteY0" fmla="*/ 0 h 3857297"/>
              <a:gd name="connsiteX1" fmla="*/ 775856 w 775856"/>
              <a:gd name="connsiteY1" fmla="*/ 0 h 3857297"/>
              <a:gd name="connsiteX2" fmla="*/ 775856 w 775856"/>
              <a:gd name="connsiteY2" fmla="*/ 3857297 h 3857297"/>
              <a:gd name="connsiteX3" fmla="*/ 0 w 775856"/>
              <a:gd name="connsiteY3" fmla="*/ 3857297 h 3857297"/>
              <a:gd name="connsiteX4" fmla="*/ 0 w 775856"/>
              <a:gd name="connsiteY4" fmla="*/ 0 h 3857297"/>
              <a:gd name="connsiteX0" fmla="*/ 0 w 775856"/>
              <a:gd name="connsiteY0" fmla="*/ 0 h 3857297"/>
              <a:gd name="connsiteX1" fmla="*/ 775856 w 775856"/>
              <a:gd name="connsiteY1" fmla="*/ 0 h 3857297"/>
              <a:gd name="connsiteX2" fmla="*/ 775856 w 775856"/>
              <a:gd name="connsiteY2" fmla="*/ 3206133 h 3857297"/>
              <a:gd name="connsiteX3" fmla="*/ 0 w 775856"/>
              <a:gd name="connsiteY3" fmla="*/ 3857297 h 3857297"/>
              <a:gd name="connsiteX4" fmla="*/ 0 w 775856"/>
              <a:gd name="connsiteY4" fmla="*/ 0 h 3857297"/>
              <a:gd name="connsiteX0" fmla="*/ 0 w 789711"/>
              <a:gd name="connsiteY0" fmla="*/ 706582 h 3857297"/>
              <a:gd name="connsiteX1" fmla="*/ 789711 w 789711"/>
              <a:gd name="connsiteY1" fmla="*/ 0 h 3857297"/>
              <a:gd name="connsiteX2" fmla="*/ 789711 w 789711"/>
              <a:gd name="connsiteY2" fmla="*/ 3206133 h 3857297"/>
              <a:gd name="connsiteX3" fmla="*/ 13855 w 789711"/>
              <a:gd name="connsiteY3" fmla="*/ 3857297 h 3857297"/>
              <a:gd name="connsiteX4" fmla="*/ 0 w 789711"/>
              <a:gd name="connsiteY4" fmla="*/ 706582 h 385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11" h="3857297">
                <a:moveTo>
                  <a:pt x="0" y="706582"/>
                </a:moveTo>
                <a:lnTo>
                  <a:pt x="789711" y="0"/>
                </a:lnTo>
                <a:lnTo>
                  <a:pt x="789711" y="3206133"/>
                </a:lnTo>
                <a:lnTo>
                  <a:pt x="13855" y="3857297"/>
                </a:lnTo>
                <a:cubicBezTo>
                  <a:pt x="9237" y="2807059"/>
                  <a:pt x="4618" y="1756820"/>
                  <a:pt x="0" y="7065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1" name="Picture 10" descr="A picture containing text, sign&#10;&#10;Description automatically generated">
            <a:extLst>
              <a:ext uri="{FF2B5EF4-FFF2-40B4-BE49-F238E27FC236}">
                <a16:creationId xmlns:a16="http://schemas.microsoft.com/office/drawing/2014/main" id="{315AE96B-603C-474A-99F2-47266CACEA9D}"/>
              </a:ext>
            </a:extLst>
          </p:cNvPr>
          <p:cNvPicPr>
            <a:picLocks noChangeAspect="1"/>
          </p:cNvPicPr>
          <p:nvPr/>
        </p:nvPicPr>
        <p:blipFill>
          <a:blip r:embed="rId2"/>
          <a:stretch>
            <a:fillRect/>
          </a:stretch>
        </p:blipFill>
        <p:spPr>
          <a:xfrm>
            <a:off x="495137" y="5261785"/>
            <a:ext cx="1864605" cy="1135632"/>
          </a:xfrm>
          <a:prstGeom prst="rect">
            <a:avLst/>
          </a:prstGeom>
        </p:spPr>
      </p:pic>
      <p:sp>
        <p:nvSpPr>
          <p:cNvPr id="2" name="Title 1">
            <a:extLst>
              <a:ext uri="{FF2B5EF4-FFF2-40B4-BE49-F238E27FC236}">
                <a16:creationId xmlns:a16="http://schemas.microsoft.com/office/drawing/2014/main" id="{16C41894-0D67-D441-9F32-A59DEE40E56F}"/>
              </a:ext>
            </a:extLst>
          </p:cNvPr>
          <p:cNvSpPr>
            <a:spLocks noGrp="1"/>
          </p:cNvSpPr>
          <p:nvPr userDrawn="1">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3" name="Text Placeholder 2">
            <a:extLst>
              <a:ext uri="{FF2B5EF4-FFF2-40B4-BE49-F238E27FC236}">
                <a16:creationId xmlns:a16="http://schemas.microsoft.com/office/drawing/2014/main" id="{0A563AA6-2A90-4749-A12A-F2A1EC154241}"/>
              </a:ext>
            </a:extLst>
          </p:cNvPr>
          <p:cNvSpPr>
            <a:spLocks noGrp="1"/>
          </p:cNvSpPr>
          <p:nvPr userDrawn="1">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Tree>
    <p:extLst>
      <p:ext uri="{BB962C8B-B14F-4D97-AF65-F5344CB8AC3E}">
        <p14:creationId xmlns:p14="http://schemas.microsoft.com/office/powerpoint/2010/main" val="10636071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solidFill>
                  <a:schemeClr val="bg1"/>
                </a:solidFill>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70604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1_Statement Slid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AB98772-A133-2624-8FB7-57AF77155C25}"/>
              </a:ext>
            </a:extLst>
          </p:cNvPr>
          <p:cNvGrpSpPr/>
          <p:nvPr userDrawn="1"/>
        </p:nvGrpSpPr>
        <p:grpSpPr>
          <a:xfrm>
            <a:off x="0" y="129745"/>
            <a:ext cx="10691553" cy="693365"/>
            <a:chOff x="0" y="129745"/>
            <a:chExt cx="10691553" cy="693365"/>
          </a:xfrm>
        </p:grpSpPr>
        <p:sp>
          <p:nvSpPr>
            <p:cNvPr id="9" name="Rectangle 8">
              <a:extLst>
                <a:ext uri="{FF2B5EF4-FFF2-40B4-BE49-F238E27FC236}">
                  <a16:creationId xmlns:a16="http://schemas.microsoft.com/office/drawing/2014/main" id="{45270160-5B81-13F6-D967-A198072E4FA2}"/>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A82140-6DFF-758D-5DEB-F53F9479F25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pic>
        <p:nvPicPr>
          <p:cNvPr id="11" name="Picture 10">
            <a:extLst>
              <a:ext uri="{FF2B5EF4-FFF2-40B4-BE49-F238E27FC236}">
                <a16:creationId xmlns:a16="http://schemas.microsoft.com/office/drawing/2014/main" id="{A40CBEEB-A0FF-BBCA-79E7-9D908126C0C0}"/>
              </a:ext>
            </a:extLst>
          </p:cNvPr>
          <p:cNvPicPr>
            <a:picLocks noChangeAspect="1"/>
          </p:cNvPicPr>
          <p:nvPr userDrawn="1"/>
        </p:nvPicPr>
        <p:blipFill>
          <a:blip r:embed="rId2"/>
          <a:srcRect/>
          <a:stretch/>
        </p:blipFill>
        <p:spPr>
          <a:xfrm>
            <a:off x="10774803" y="114997"/>
            <a:ext cx="1237280" cy="753562"/>
          </a:xfrm>
          <a:prstGeom prst="rect">
            <a:avLst/>
          </a:prstGeom>
        </p:spPr>
      </p:pic>
    </p:spTree>
    <p:extLst>
      <p:ext uri="{BB962C8B-B14F-4D97-AF65-F5344CB8AC3E}">
        <p14:creationId xmlns:p14="http://schemas.microsoft.com/office/powerpoint/2010/main" val="30373845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6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5" name="Picture 4" descr="A group of people sitting around a table&#10;&#10;Description automatically generated">
            <a:extLst>
              <a:ext uri="{FF2B5EF4-FFF2-40B4-BE49-F238E27FC236}">
                <a16:creationId xmlns:a16="http://schemas.microsoft.com/office/drawing/2014/main" id="{B3F2E404-530A-DF82-8B3C-5E7387A47F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0429"/>
            <a:ext cx="12192000" cy="4453561"/>
          </a:xfrm>
          <a:prstGeom prst="rect">
            <a:avLst/>
          </a:prstGeom>
        </p:spPr>
      </p:pic>
    </p:spTree>
    <p:extLst>
      <p:ext uri="{BB962C8B-B14F-4D97-AF65-F5344CB8AC3E}">
        <p14:creationId xmlns:p14="http://schemas.microsoft.com/office/powerpoint/2010/main" val="372110017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79737505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Statement Slide 2">
    <p:bg>
      <p:bgPr>
        <a:solidFill>
          <a:srgbClr val="24347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7A8F34-25FB-42C3-01BF-C3EF713426B5}"/>
              </a:ext>
            </a:extLst>
          </p:cNvPr>
          <p:cNvGrpSpPr/>
          <p:nvPr userDrawn="1"/>
        </p:nvGrpSpPr>
        <p:grpSpPr>
          <a:xfrm>
            <a:off x="0" y="129745"/>
            <a:ext cx="10691553" cy="693365"/>
            <a:chOff x="0" y="129745"/>
            <a:chExt cx="10691553" cy="693365"/>
          </a:xfrm>
        </p:grpSpPr>
        <p:sp>
          <p:nvSpPr>
            <p:cNvPr id="11" name="Rectangle 10">
              <a:extLst>
                <a:ext uri="{FF2B5EF4-FFF2-40B4-BE49-F238E27FC236}">
                  <a16:creationId xmlns:a16="http://schemas.microsoft.com/office/drawing/2014/main" id="{AA584AF3-2F44-F718-7C77-74D8E0A71D94}"/>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75EBD1-3D2D-2D71-92D8-26DA642AD52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883CF7BB-1F09-FD76-DDCB-9BB790D457D4}"/>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427442057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Bullet Poin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8" name="Text Placeholder 13">
            <a:extLst>
              <a:ext uri="{FF2B5EF4-FFF2-40B4-BE49-F238E27FC236}">
                <a16:creationId xmlns:a16="http://schemas.microsoft.com/office/drawing/2014/main" id="{40C77E90-27D1-2D3E-9273-A4C1EA0BDF2D}"/>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3BBE18DE-19BB-27B3-359D-288D3BFEDA3A}"/>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0" name="Text Placeholder 13">
            <a:extLst>
              <a:ext uri="{FF2B5EF4-FFF2-40B4-BE49-F238E27FC236}">
                <a16:creationId xmlns:a16="http://schemas.microsoft.com/office/drawing/2014/main" id="{EA5351AD-9A65-4887-BB24-D4032F3D759D}"/>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4669008D-9936-05E5-0F21-A81F0C7BB87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Content Placeholder 12">
            <a:extLst>
              <a:ext uri="{FF2B5EF4-FFF2-40B4-BE49-F238E27FC236}">
                <a16:creationId xmlns:a16="http://schemas.microsoft.com/office/drawing/2014/main" id="{29B54414-FDE4-BF44-7CB3-89323C99518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Tree>
    <p:extLst>
      <p:ext uri="{BB962C8B-B14F-4D97-AF65-F5344CB8AC3E}">
        <p14:creationId xmlns:p14="http://schemas.microsoft.com/office/powerpoint/2010/main" val="1793410992"/>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ottom Bar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28983" y="1257287"/>
            <a:ext cx="2303934" cy="230393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10140242" y="2973838"/>
            <a:ext cx="1392677" cy="139267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121656" y="1630684"/>
            <a:ext cx="1518587" cy="1557140"/>
          </a:xfrm>
        </p:spPr>
        <p:txBody>
          <a:bodyPr/>
          <a:lstStyle>
            <a:lvl1pPr marL="0" indent="0">
              <a:buNone/>
              <a:defRPr>
                <a:solidFill>
                  <a:schemeClr val="bg1"/>
                </a:solidFill>
              </a:defRPr>
            </a:lvl1pPr>
          </a:lstStyle>
          <a:p>
            <a:pPr lvl="0"/>
            <a:endParaRPr lang="en-US"/>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10424216" y="3247344"/>
            <a:ext cx="824727" cy="845664"/>
          </a:xfrm>
        </p:spPr>
        <p:txBody>
          <a:bodyPr/>
          <a:lstStyle>
            <a:lvl1pPr marL="0" indent="0">
              <a:buNone/>
              <a:defRPr>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321413"/>
            <a:ext cx="5761382" cy="290721"/>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13">
            <a:extLst>
              <a:ext uri="{FF2B5EF4-FFF2-40B4-BE49-F238E27FC236}">
                <a16:creationId xmlns:a16="http://schemas.microsoft.com/office/drawing/2014/main" id="{C8BA4846-0F17-DA5A-A043-7A3ED6AF66CE}"/>
              </a:ext>
            </a:extLst>
          </p:cNvPr>
          <p:cNvSpPr>
            <a:spLocks noGrp="1"/>
          </p:cNvSpPr>
          <p:nvPr>
            <p:ph type="body" sz="quarter" idx="22" hasCustomPrompt="1"/>
          </p:nvPr>
        </p:nvSpPr>
        <p:spPr>
          <a:xfrm>
            <a:off x="334617" y="1368458"/>
            <a:ext cx="7299780" cy="693366"/>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6061A088-7D2C-5CD3-F31E-020B25AB2221}"/>
              </a:ext>
            </a:extLst>
          </p:cNvPr>
          <p:cNvSpPr>
            <a:spLocks noGrp="1"/>
          </p:cNvSpPr>
          <p:nvPr>
            <p:ph type="body" sz="quarter" idx="23" hasCustomPrompt="1"/>
          </p:nvPr>
        </p:nvSpPr>
        <p:spPr>
          <a:xfrm>
            <a:off x="428420" y="1279354"/>
            <a:ext cx="7299780" cy="693366"/>
          </a:xfrm>
          <a:prstGeom prst="rect">
            <a:avLst/>
          </a:prstGeom>
          <a:solidFill>
            <a:schemeClr val="accent5"/>
          </a:solidFill>
          <a:ln w="381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41482" y="1257287"/>
            <a:ext cx="7485588" cy="654218"/>
          </a:xfrm>
        </p:spPr>
        <p:txBody>
          <a:bodyPr wrap="square" lIns="0" tIns="0" rIns="0" bIns="0">
            <a:spAutoFit/>
          </a:bodyPr>
          <a:lstStyle>
            <a:lvl1pPr marL="0" indent="0" algn="l">
              <a:spcBef>
                <a:spcPts val="0"/>
              </a:spcBef>
              <a:buNone/>
              <a:defRPr sz="36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4A4E4A92-86C7-2466-CFCB-C53430B533CD}"/>
              </a:ext>
            </a:extLst>
          </p:cNvPr>
          <p:cNvSpPr>
            <a:spLocks noGrp="1" noRot="1" noMove="1" noResize="1" noEditPoints="1" noAdjustHandles="1" noChangeArrowheads="1" noChangeShapeType="1"/>
          </p:cNvSpPr>
          <p:nvPr>
            <p:ph type="body" sz="quarter" idx="54" hasCustomPrompt="1"/>
          </p:nvPr>
        </p:nvSpPr>
        <p:spPr>
          <a:xfrm>
            <a:off x="0" y="5277772"/>
            <a:ext cx="12192000" cy="1256412"/>
          </a:xfrm>
          <a:prstGeom prst="rect">
            <a:avLst/>
          </a:prstGeom>
          <a:solidFill>
            <a:schemeClr val="accent1"/>
          </a:solidFill>
          <a:ln>
            <a:noFill/>
          </a:ln>
        </p:spPr>
        <p:txBody>
          <a:bodyPr lIns="0" tIns="0" rIns="0" bIns="0">
            <a:normAutofit/>
          </a:bodyPr>
          <a:lstStyle>
            <a:lvl1pPr marL="0" indent="0" algn="ctr">
              <a:buNone/>
              <a:defRPr sz="18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4FEDC24D-A02B-AECF-50F0-985E03727487}"/>
              </a:ext>
            </a:extLst>
          </p:cNvPr>
          <p:cNvSpPr>
            <a:spLocks noGrp="1"/>
          </p:cNvSpPr>
          <p:nvPr>
            <p:ph sz="quarter" idx="55"/>
          </p:nvPr>
        </p:nvSpPr>
        <p:spPr>
          <a:xfrm>
            <a:off x="1268986" y="5487721"/>
            <a:ext cx="824727" cy="845664"/>
          </a:xfrm>
        </p:spPr>
        <p:txBody>
          <a:bodyPr/>
          <a:lstStyle>
            <a:lvl1pPr marL="0" indent="0">
              <a:buNone/>
              <a:defRPr>
                <a:solidFill>
                  <a:schemeClr val="accent3"/>
                </a:solidFill>
              </a:defRPr>
            </a:lvl1pPr>
          </a:lstStyle>
          <a:p>
            <a:pPr lvl="0"/>
            <a:endParaRPr lang="en-US"/>
          </a:p>
        </p:txBody>
      </p:sp>
      <p:sp>
        <p:nvSpPr>
          <p:cNvPr id="19" name="Text Placeholder 13">
            <a:extLst>
              <a:ext uri="{FF2B5EF4-FFF2-40B4-BE49-F238E27FC236}">
                <a16:creationId xmlns:a16="http://schemas.microsoft.com/office/drawing/2014/main" id="{74096BAD-8959-54A0-CDBE-DA3D8F726F8A}"/>
              </a:ext>
            </a:extLst>
          </p:cNvPr>
          <p:cNvSpPr>
            <a:spLocks noGrp="1"/>
          </p:cNvSpPr>
          <p:nvPr>
            <p:ph type="body" sz="quarter" idx="58" hasCustomPrompt="1"/>
          </p:nvPr>
        </p:nvSpPr>
        <p:spPr>
          <a:xfrm>
            <a:off x="195519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1.</a:t>
            </a:r>
          </a:p>
        </p:txBody>
      </p:sp>
      <p:sp>
        <p:nvSpPr>
          <p:cNvPr id="20" name="Text Placeholder 13">
            <a:extLst>
              <a:ext uri="{FF2B5EF4-FFF2-40B4-BE49-F238E27FC236}">
                <a16:creationId xmlns:a16="http://schemas.microsoft.com/office/drawing/2014/main" id="{1E71078D-C362-469A-DA01-964237594588}"/>
              </a:ext>
            </a:extLst>
          </p:cNvPr>
          <p:cNvSpPr>
            <a:spLocks noGrp="1"/>
          </p:cNvSpPr>
          <p:nvPr>
            <p:ph type="body" sz="quarter" idx="59" hasCustomPrompt="1"/>
          </p:nvPr>
        </p:nvSpPr>
        <p:spPr>
          <a:xfrm>
            <a:off x="195519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1" name="Content Placeholder 12">
            <a:extLst>
              <a:ext uri="{FF2B5EF4-FFF2-40B4-BE49-F238E27FC236}">
                <a16:creationId xmlns:a16="http://schemas.microsoft.com/office/drawing/2014/main" id="{472CAAD1-1A51-9058-B6F3-7252D7A8A906}"/>
              </a:ext>
            </a:extLst>
          </p:cNvPr>
          <p:cNvSpPr>
            <a:spLocks noGrp="1"/>
          </p:cNvSpPr>
          <p:nvPr>
            <p:ph sz="quarter" idx="60"/>
          </p:nvPr>
        </p:nvSpPr>
        <p:spPr>
          <a:xfrm>
            <a:off x="5255645" y="5487721"/>
            <a:ext cx="824727" cy="845664"/>
          </a:xfrm>
        </p:spPr>
        <p:txBody>
          <a:bodyPr/>
          <a:lstStyle>
            <a:lvl1pPr marL="0" indent="0">
              <a:buNone/>
              <a:defRPr>
                <a:solidFill>
                  <a:schemeClr val="accent3"/>
                </a:solidFill>
              </a:defRPr>
            </a:lvl1pPr>
          </a:lstStyle>
          <a:p>
            <a:pPr lvl="0"/>
            <a:endParaRPr lang="en-US"/>
          </a:p>
        </p:txBody>
      </p:sp>
      <p:sp>
        <p:nvSpPr>
          <p:cNvPr id="22" name="Text Placeholder 13">
            <a:extLst>
              <a:ext uri="{FF2B5EF4-FFF2-40B4-BE49-F238E27FC236}">
                <a16:creationId xmlns:a16="http://schemas.microsoft.com/office/drawing/2014/main" id="{1AFF1DCF-89F8-FEDC-77AF-48DCE7159C0D}"/>
              </a:ext>
            </a:extLst>
          </p:cNvPr>
          <p:cNvSpPr>
            <a:spLocks noGrp="1"/>
          </p:cNvSpPr>
          <p:nvPr>
            <p:ph type="body" sz="quarter" idx="61" hasCustomPrompt="1"/>
          </p:nvPr>
        </p:nvSpPr>
        <p:spPr>
          <a:xfrm>
            <a:off x="5941849"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2.</a:t>
            </a:r>
          </a:p>
        </p:txBody>
      </p:sp>
      <p:sp>
        <p:nvSpPr>
          <p:cNvPr id="23" name="Text Placeholder 13">
            <a:extLst>
              <a:ext uri="{FF2B5EF4-FFF2-40B4-BE49-F238E27FC236}">
                <a16:creationId xmlns:a16="http://schemas.microsoft.com/office/drawing/2014/main" id="{3DB339D1-EC7D-E6F5-CF44-7ADF91DB020F}"/>
              </a:ext>
            </a:extLst>
          </p:cNvPr>
          <p:cNvSpPr>
            <a:spLocks noGrp="1"/>
          </p:cNvSpPr>
          <p:nvPr>
            <p:ph type="body" sz="quarter" idx="62" hasCustomPrompt="1"/>
          </p:nvPr>
        </p:nvSpPr>
        <p:spPr>
          <a:xfrm>
            <a:off x="5941849"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4" name="Content Placeholder 12">
            <a:extLst>
              <a:ext uri="{FF2B5EF4-FFF2-40B4-BE49-F238E27FC236}">
                <a16:creationId xmlns:a16="http://schemas.microsoft.com/office/drawing/2014/main" id="{2F298EA3-77A3-30EE-FA5E-930ADAE57942}"/>
              </a:ext>
            </a:extLst>
          </p:cNvPr>
          <p:cNvSpPr>
            <a:spLocks noGrp="1"/>
          </p:cNvSpPr>
          <p:nvPr>
            <p:ph sz="quarter" idx="63"/>
          </p:nvPr>
        </p:nvSpPr>
        <p:spPr>
          <a:xfrm>
            <a:off x="9550606" y="5487721"/>
            <a:ext cx="824727" cy="845664"/>
          </a:xfrm>
        </p:spPr>
        <p:txBody>
          <a:bodyPr/>
          <a:lstStyle>
            <a:lvl1pPr marL="0" indent="0">
              <a:buNone/>
              <a:defRPr>
                <a:solidFill>
                  <a:schemeClr val="accent3"/>
                </a:solidFill>
              </a:defRPr>
            </a:lvl1pPr>
          </a:lstStyle>
          <a:p>
            <a:pPr lvl="0"/>
            <a:endParaRPr lang="en-US"/>
          </a:p>
        </p:txBody>
      </p:sp>
      <p:sp>
        <p:nvSpPr>
          <p:cNvPr id="25" name="Text Placeholder 13">
            <a:extLst>
              <a:ext uri="{FF2B5EF4-FFF2-40B4-BE49-F238E27FC236}">
                <a16:creationId xmlns:a16="http://schemas.microsoft.com/office/drawing/2014/main" id="{F4554329-2210-A00D-77E9-590ED56E6F24}"/>
              </a:ext>
            </a:extLst>
          </p:cNvPr>
          <p:cNvSpPr>
            <a:spLocks noGrp="1"/>
          </p:cNvSpPr>
          <p:nvPr>
            <p:ph type="body" sz="quarter" idx="64" hasCustomPrompt="1"/>
          </p:nvPr>
        </p:nvSpPr>
        <p:spPr>
          <a:xfrm>
            <a:off x="1023681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3.</a:t>
            </a:r>
          </a:p>
        </p:txBody>
      </p:sp>
      <p:sp>
        <p:nvSpPr>
          <p:cNvPr id="26" name="Text Placeholder 13">
            <a:extLst>
              <a:ext uri="{FF2B5EF4-FFF2-40B4-BE49-F238E27FC236}">
                <a16:creationId xmlns:a16="http://schemas.microsoft.com/office/drawing/2014/main" id="{93462212-E09C-2E79-5C3E-BD8DB5EE062E}"/>
              </a:ext>
            </a:extLst>
          </p:cNvPr>
          <p:cNvSpPr>
            <a:spLocks noGrp="1"/>
          </p:cNvSpPr>
          <p:nvPr>
            <p:ph type="body" sz="quarter" idx="65" hasCustomPrompt="1"/>
          </p:nvPr>
        </p:nvSpPr>
        <p:spPr>
          <a:xfrm>
            <a:off x="1023681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Tree>
    <p:extLst>
      <p:ext uri="{BB962C8B-B14F-4D97-AF65-F5344CB8AC3E}">
        <p14:creationId xmlns:p14="http://schemas.microsoft.com/office/powerpoint/2010/main" val="408650991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3_Statem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55109" y="1317011"/>
            <a:ext cx="2712128" cy="271212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9291462" y="3657880"/>
            <a:ext cx="1639421" cy="1639421"/>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13" name="Text Placeholder 5">
            <a:extLst>
              <a:ext uri="{FF2B5EF4-FFF2-40B4-BE49-F238E27FC236}">
                <a16:creationId xmlns:a16="http://schemas.microsoft.com/office/drawing/2014/main" id="{1763ACC2-5433-8090-534A-2374F3BCF85E}"/>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5" name="Content Placeholder 12">
            <a:extLst>
              <a:ext uri="{FF2B5EF4-FFF2-40B4-BE49-F238E27FC236}">
                <a16:creationId xmlns:a16="http://schemas.microsoft.com/office/drawing/2014/main" id="{F4721A55-2C20-EA1F-540B-C6D2368D2C82}"/>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418193509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Numbered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15758" y="1261626"/>
            <a:ext cx="714537" cy="714537"/>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1484403" y="1244076"/>
            <a:ext cx="9223194" cy="436145"/>
          </a:xfrm>
        </p:spPr>
        <p:txBody>
          <a:bodyPr wrap="square" lIns="0" tIns="0" rIns="0" bIns="0">
            <a:spAutoFit/>
          </a:bodyPr>
          <a:lstStyle>
            <a:lvl1pPr marL="0" indent="0" algn="l">
              <a:spcBef>
                <a:spcPts val="0"/>
              </a:spcBef>
              <a:buNone/>
              <a:defRPr sz="2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1484403" y="171944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66428" y="1171301"/>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304933" y="2700280"/>
            <a:ext cx="714537" cy="71453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266428" y="2595996"/>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321784" y="4146280"/>
            <a:ext cx="714537" cy="714537"/>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285678" y="4052410"/>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304933" y="5582315"/>
            <a:ext cx="714537" cy="714537"/>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235869" y="5477105"/>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1484403" y="2700143"/>
            <a:ext cx="9223194" cy="436145"/>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1484403" y="3175515"/>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1484403" y="4126296"/>
            <a:ext cx="9223194" cy="436145"/>
          </a:xfrm>
        </p:spPr>
        <p:txBody>
          <a:bodyPr wrap="square" lIns="0" tIns="0" rIns="0" bIns="0">
            <a:spAutoFit/>
          </a:bodyPr>
          <a:lstStyle>
            <a:lvl1pPr marL="0" indent="0" algn="l">
              <a:spcBef>
                <a:spcPts val="0"/>
              </a:spcBef>
              <a:buNone/>
              <a:defRPr sz="2400" b="0" i="0" cap="none" baseline="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1484403" y="460166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1484403" y="5567546"/>
            <a:ext cx="9223194" cy="436145"/>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1484403" y="604291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Tree>
    <p:extLst>
      <p:ext uri="{BB962C8B-B14F-4D97-AF65-F5344CB8AC3E}">
        <p14:creationId xmlns:p14="http://schemas.microsoft.com/office/powerpoint/2010/main" val="703337661"/>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umber Callou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34617" y="1413264"/>
            <a:ext cx="4554400" cy="4554400"/>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6" y="2374648"/>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205220" y="1101431"/>
            <a:ext cx="813193" cy="4343305"/>
          </a:xfrm>
        </p:spPr>
        <p:txBody>
          <a:bodyPr wrap="square" lIns="0" tIns="0" rIns="0" bIns="0" anchor="ctr">
            <a:spAutoFit/>
          </a:bodyPr>
          <a:lstStyle>
            <a:lvl1pPr marL="0" indent="0" algn="ctr">
              <a:lnSpc>
                <a:spcPct val="130000"/>
              </a:lnSpc>
              <a:spcBef>
                <a:spcPts val="0"/>
              </a:spcBef>
              <a:buNone/>
              <a:defRPr sz="23900" b="1" i="0">
                <a:solidFill>
                  <a:schemeClr val="bg1"/>
                </a:solidFill>
                <a:latin typeface="+mn-lt"/>
              </a:defRPr>
            </a:lvl1pPr>
            <a:lvl2pPr>
              <a:buNone/>
              <a:defRPr/>
            </a:lvl2pPr>
            <a:lvl3pPr>
              <a:buNone/>
              <a:defRPr/>
            </a:lvl3pPr>
            <a:lvl4pPr>
              <a:buNone/>
              <a:defRPr/>
            </a:lvl4pPr>
            <a:lvl5pPr>
              <a:buNone/>
              <a:defRPr/>
            </a:lvl5pPr>
          </a:lstStyle>
          <a:p>
            <a:pPr lvl="0"/>
            <a:r>
              <a:rPr lang="en-US"/>
              <a:t>#</a:t>
            </a:r>
          </a:p>
        </p:txBody>
      </p:sp>
    </p:spTree>
    <p:extLst>
      <p:ext uri="{BB962C8B-B14F-4D97-AF65-F5344CB8AC3E}">
        <p14:creationId xmlns:p14="http://schemas.microsoft.com/office/powerpoint/2010/main" val="14191204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Numbered Slide Style 2 - Light">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E96FBDC-72FE-28E6-266A-28B87B006613}"/>
              </a:ext>
            </a:extLst>
          </p:cNvPr>
          <p:cNvSpPr>
            <a:spLocks noGrp="1" noChangeAspect="1"/>
          </p:cNvSpPr>
          <p:nvPr>
            <p:ph type="body" sz="quarter" idx="75" hasCustomPrompt="1"/>
          </p:nvPr>
        </p:nvSpPr>
        <p:spPr>
          <a:xfrm>
            <a:off x="4828802" y="5617578"/>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5">
            <a:extLst>
              <a:ext uri="{FF2B5EF4-FFF2-40B4-BE49-F238E27FC236}">
                <a16:creationId xmlns:a16="http://schemas.microsoft.com/office/drawing/2014/main" id="{9B562675-0FB1-B139-3A07-F446A7072D78}"/>
              </a:ext>
            </a:extLst>
          </p:cNvPr>
          <p:cNvSpPr>
            <a:spLocks noGrp="1" noChangeAspect="1"/>
          </p:cNvSpPr>
          <p:nvPr>
            <p:ph type="body" sz="quarter" idx="74" hasCustomPrompt="1"/>
          </p:nvPr>
        </p:nvSpPr>
        <p:spPr>
          <a:xfrm>
            <a:off x="4828803" y="4174863"/>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8AD6D4FC-615C-3B2D-1270-7D2A24FC210C}"/>
              </a:ext>
            </a:extLst>
          </p:cNvPr>
          <p:cNvSpPr>
            <a:spLocks noGrp="1" noChangeAspect="1"/>
          </p:cNvSpPr>
          <p:nvPr>
            <p:ph type="body" sz="quarter" idx="73" hasCustomPrompt="1"/>
          </p:nvPr>
        </p:nvSpPr>
        <p:spPr>
          <a:xfrm>
            <a:off x="4828804" y="2728014"/>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BE8F259B-E95C-89B2-A53B-8B327950D053}"/>
              </a:ext>
            </a:extLst>
          </p:cNvPr>
          <p:cNvSpPr>
            <a:spLocks noGrp="1" noChangeAspect="1"/>
          </p:cNvSpPr>
          <p:nvPr>
            <p:ph type="body" sz="quarter" idx="72" hasCustomPrompt="1"/>
          </p:nvPr>
        </p:nvSpPr>
        <p:spPr>
          <a:xfrm>
            <a:off x="4838429" y="1282239"/>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907009" y="1264865"/>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770798" y="117130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770798" y="164667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4857679" y="1164915"/>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4896184" y="2703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4857679" y="258866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4913035" y="4149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4876929" y="405969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4896184" y="5585554"/>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4828804" y="5481199"/>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5770798" y="2627368"/>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5770798" y="3102740"/>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5770798" y="405352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5770798" y="452889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5770798" y="549477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5770798" y="597014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18" name="Text Placeholder 5">
            <a:extLst>
              <a:ext uri="{FF2B5EF4-FFF2-40B4-BE49-F238E27FC236}">
                <a16:creationId xmlns:a16="http://schemas.microsoft.com/office/drawing/2014/main" id="{512E0DDA-8F56-C6C3-A7E1-8EE5F846491B}"/>
              </a:ext>
            </a:extLst>
          </p:cNvPr>
          <p:cNvSpPr>
            <a:spLocks noGrp="1" noChangeAspect="1"/>
          </p:cNvSpPr>
          <p:nvPr>
            <p:ph type="body" sz="quarter" idx="17" hasCustomPrompt="1"/>
          </p:nvPr>
        </p:nvSpPr>
        <p:spPr>
          <a:xfrm>
            <a:off x="334617" y="1720263"/>
            <a:ext cx="3804246" cy="380424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4F388044-C200-2685-51BF-6FDB4965D550}"/>
              </a:ext>
            </a:extLst>
          </p:cNvPr>
          <p:cNvSpPr>
            <a:spLocks noGrp="1"/>
          </p:cNvSpPr>
          <p:nvPr>
            <p:ph sz="quarter" idx="37"/>
          </p:nvPr>
        </p:nvSpPr>
        <p:spPr>
          <a:xfrm>
            <a:off x="930014" y="2282486"/>
            <a:ext cx="2613451" cy="2679799"/>
          </a:xfrm>
        </p:spPr>
        <p:txBody>
          <a:bodyPr/>
          <a:lstStyle>
            <a:lvl1pPr marL="0" indent="0">
              <a:buNone/>
              <a:defRPr>
                <a:solidFill>
                  <a:schemeClr val="bg1"/>
                </a:solidFill>
              </a:defRPr>
            </a:lvl1pPr>
          </a:lstStyle>
          <a:p>
            <a:pPr lvl="0"/>
            <a:endParaRPr lang="en-US"/>
          </a:p>
        </p:txBody>
      </p:sp>
    </p:spTree>
    <p:extLst>
      <p:ext uri="{BB962C8B-B14F-4D97-AF65-F5344CB8AC3E}">
        <p14:creationId xmlns:p14="http://schemas.microsoft.com/office/powerpoint/2010/main" val="3662607533"/>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Text Placeholder 5">
            <a:extLst>
              <a:ext uri="{FF2B5EF4-FFF2-40B4-BE49-F238E27FC236}">
                <a16:creationId xmlns:a16="http://schemas.microsoft.com/office/drawing/2014/main" id="{44AA05A8-9055-7DBF-961E-B017D59C6503}"/>
              </a:ext>
            </a:extLst>
          </p:cNvPr>
          <p:cNvSpPr>
            <a:spLocks noGrp="1" noChangeAspect="1"/>
          </p:cNvSpPr>
          <p:nvPr>
            <p:ph type="body" sz="quarter" idx="72" hasCustomPrompt="1"/>
          </p:nvPr>
        </p:nvSpPr>
        <p:spPr>
          <a:xfrm>
            <a:off x="595261" y="1788326"/>
            <a:ext cx="3775545" cy="3775545"/>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015DAEA3-C65D-E058-530A-9C8EE7D42C21}"/>
              </a:ext>
            </a:extLst>
          </p:cNvPr>
          <p:cNvSpPr>
            <a:spLocks noGrp="1" noChangeAspect="1"/>
          </p:cNvSpPr>
          <p:nvPr>
            <p:ph type="body" sz="quarter" idx="36" hasCustomPrompt="1"/>
          </p:nvPr>
        </p:nvSpPr>
        <p:spPr>
          <a:xfrm>
            <a:off x="806579" y="1688376"/>
            <a:ext cx="3775545" cy="3775545"/>
          </a:xfrm>
          <a:prstGeom prst="ellipse">
            <a:avLst/>
          </a:prstGeom>
          <a:solidFill>
            <a:schemeClr val="bg1"/>
          </a:solidFill>
          <a:ln w="2540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9A5D5A42-E11F-513F-4B05-E98AF7BF7D94}"/>
              </a:ext>
            </a:extLst>
          </p:cNvPr>
          <p:cNvSpPr>
            <a:spLocks noGrp="1"/>
          </p:cNvSpPr>
          <p:nvPr>
            <p:ph type="body" sz="quarter" idx="73" hasCustomPrompt="1"/>
          </p:nvPr>
        </p:nvSpPr>
        <p:spPr>
          <a:xfrm>
            <a:off x="545934" y="1120616"/>
            <a:ext cx="4296834" cy="4343305"/>
          </a:xfrm>
        </p:spPr>
        <p:txBody>
          <a:bodyPr wrap="square" lIns="0" tIns="0" rIns="0" bIns="0" anchor="t">
            <a:spAutoFit/>
          </a:bodyPr>
          <a:lstStyle>
            <a:lvl1pPr marL="0" indent="0" algn="ctr">
              <a:lnSpc>
                <a:spcPct val="130000"/>
              </a:lnSpc>
              <a:spcBef>
                <a:spcPts val="0"/>
              </a:spcBef>
              <a:buNone/>
              <a:defRPr sz="239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Tree>
    <p:extLst>
      <p:ext uri="{BB962C8B-B14F-4D97-AF65-F5344CB8AC3E}">
        <p14:creationId xmlns:p14="http://schemas.microsoft.com/office/powerpoint/2010/main" val="320547086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1_Number Callout Slide Style 2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47C551-33B1-A169-BF60-E9DD0BDB78A4}"/>
              </a:ext>
            </a:extLst>
          </p:cNvPr>
          <p:cNvSpPr/>
          <p:nvPr userDrawn="1"/>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userDrawn="1"/>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11177644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7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pic>
        <p:nvPicPr>
          <p:cNvPr id="6" name="Picture 5" descr="A person working on a computer&#10;&#10;Description automatically generated with low confidence">
            <a:extLst>
              <a:ext uri="{FF2B5EF4-FFF2-40B4-BE49-F238E27FC236}">
                <a16:creationId xmlns:a16="http://schemas.microsoft.com/office/drawing/2014/main" id="{997C3F1C-594F-86A4-7AAC-9D773CF19709}"/>
              </a:ext>
            </a:extLst>
          </p:cNvPr>
          <p:cNvPicPr>
            <a:picLocks noChangeAspect="1"/>
          </p:cNvPicPr>
          <p:nvPr/>
        </p:nvPicPr>
        <p:blipFill>
          <a:blip r:embed="rId3"/>
          <a:stretch>
            <a:fillRect/>
          </a:stretch>
        </p:blipFill>
        <p:spPr>
          <a:xfrm>
            <a:off x="0" y="0"/>
            <a:ext cx="9353405" cy="4091614"/>
          </a:xfrm>
          <a:prstGeom prst="rect">
            <a:avLst/>
          </a:prstGeom>
        </p:spPr>
      </p:pic>
      <p:sp>
        <p:nvSpPr>
          <p:cNvPr id="5" name="Rectangle 4">
            <a:extLst>
              <a:ext uri="{FF2B5EF4-FFF2-40B4-BE49-F238E27FC236}">
                <a16:creationId xmlns:a16="http://schemas.microsoft.com/office/drawing/2014/main" id="{1C503599-5179-0017-0D64-335E868E19A7}"/>
              </a:ext>
            </a:extLst>
          </p:cNvPr>
          <p:cNvSpPr/>
          <p:nvPr/>
        </p:nvSpPr>
        <p:spPr>
          <a:xfrm>
            <a:off x="7588250" y="0"/>
            <a:ext cx="4603750" cy="4091614"/>
          </a:xfrm>
          <a:prstGeom prst="rect">
            <a:avLst/>
          </a:prstGeom>
          <a:solidFill>
            <a:srgbClr val="2438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45224887"/>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2_Number Callout Slide Style 2 - Light">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grpSp>
        <p:nvGrpSpPr>
          <p:cNvPr id="5" name="Group 4">
            <a:extLst>
              <a:ext uri="{FF2B5EF4-FFF2-40B4-BE49-F238E27FC236}">
                <a16:creationId xmlns:a16="http://schemas.microsoft.com/office/drawing/2014/main" id="{DDD4EECB-6C0A-D3A3-29C8-49A494670859}"/>
              </a:ext>
            </a:extLst>
          </p:cNvPr>
          <p:cNvGrpSpPr/>
          <p:nvPr userDrawn="1"/>
        </p:nvGrpSpPr>
        <p:grpSpPr>
          <a:xfrm>
            <a:off x="0" y="140582"/>
            <a:ext cx="10691553" cy="693365"/>
            <a:chOff x="0" y="129745"/>
            <a:chExt cx="10691553" cy="693365"/>
          </a:xfrm>
        </p:grpSpPr>
        <p:sp>
          <p:nvSpPr>
            <p:cNvPr id="6" name="Rectangle 5">
              <a:extLst>
                <a:ext uri="{FF2B5EF4-FFF2-40B4-BE49-F238E27FC236}">
                  <a16:creationId xmlns:a16="http://schemas.microsoft.com/office/drawing/2014/main" id="{79AA73C9-8B2D-DB93-0790-FA58EB96BDC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15412D-3518-3E5D-6657-7672EADFA58D}"/>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EE5A445-5D2A-08F6-8C03-07B61D4B3788}"/>
              </a:ext>
            </a:extLst>
          </p:cNvPr>
          <p:cNvPicPr>
            <a:picLocks noChangeAspect="1"/>
          </p:cNvPicPr>
          <p:nvPr userDrawn="1"/>
        </p:nvPicPr>
        <p:blipFill>
          <a:blip r:embed="rId2"/>
          <a:srcRect/>
          <a:stretch/>
        </p:blipFill>
        <p:spPr>
          <a:xfrm>
            <a:off x="10774803" y="125834"/>
            <a:ext cx="1237280" cy="753562"/>
          </a:xfrm>
          <a:prstGeom prst="rect">
            <a:avLst/>
          </a:prstGeom>
        </p:spPr>
      </p:pic>
      <p:sp>
        <p:nvSpPr>
          <p:cNvPr id="9" name="Title 1">
            <a:extLst>
              <a:ext uri="{FF2B5EF4-FFF2-40B4-BE49-F238E27FC236}">
                <a16:creationId xmlns:a16="http://schemas.microsoft.com/office/drawing/2014/main" id="{75E510FA-8757-19BD-6E2B-3267618733FE}"/>
              </a:ext>
            </a:extLst>
          </p:cNvPr>
          <p:cNvSpPr txBox="1">
            <a:spLocks/>
          </p:cNvSpPr>
          <p:nvPr userDrawn="1"/>
        </p:nvSpPr>
        <p:spPr>
          <a:xfrm>
            <a:off x="334617" y="164851"/>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sp>
        <p:nvSpPr>
          <p:cNvPr id="15" name="Rectangle 14">
            <a:extLst>
              <a:ext uri="{FF2B5EF4-FFF2-40B4-BE49-F238E27FC236}">
                <a16:creationId xmlns:a16="http://schemas.microsoft.com/office/drawing/2014/main" id="{B347C551-33B1-A169-BF60-E9DD0BDB78A4}"/>
              </a:ext>
            </a:extLst>
          </p:cNvPr>
          <p:cNvSpPr/>
          <p:nvPr userDrawn="1"/>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userDrawn="1"/>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Tree>
    <p:extLst>
      <p:ext uri="{BB962C8B-B14F-4D97-AF65-F5344CB8AC3E}">
        <p14:creationId xmlns:p14="http://schemas.microsoft.com/office/powerpoint/2010/main" val="303305251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F001CDB9-1969-1C4E-B3EC-AF35C17CCD22}"/>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8A187862-20D3-DE41-93BE-DBE5CE3833E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42140082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a:extLst>
              <a:ext uri="{FF2B5EF4-FFF2-40B4-BE49-F238E27FC236}">
                <a16:creationId xmlns:a16="http://schemas.microsoft.com/office/drawing/2014/main" id="{F0D06961-2DC0-764E-A981-2C9D08E1465B}"/>
              </a:ext>
            </a:extLst>
          </p:cNvPr>
          <p:cNvSpPr>
            <a:spLocks noGrp="1"/>
          </p:cNvSpPr>
          <p:nvPr>
            <p:ph type="ftr" sz="quarter" idx="11"/>
          </p:nvPr>
        </p:nvSpPr>
        <p:spPr/>
        <p:txBody>
          <a:bodyPr/>
          <a:lstStyle/>
          <a:p>
            <a:r>
              <a:rPr lang="en-US" dirty="0"/>
              <a:t>© 2022 Your Part-Time Controller, LLC</a:t>
            </a:r>
          </a:p>
        </p:txBody>
      </p:sp>
      <p:sp>
        <p:nvSpPr>
          <p:cNvPr id="9" name="Slide Number Placeholder 8">
            <a:extLst>
              <a:ext uri="{FF2B5EF4-FFF2-40B4-BE49-F238E27FC236}">
                <a16:creationId xmlns:a16="http://schemas.microsoft.com/office/drawing/2014/main" id="{B70F3083-598A-E540-A0A6-24F4B225C975}"/>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830202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65A7E9A-B881-E040-8AB9-0435A7E23D8B}"/>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7AA4CF70-69BB-B24F-A225-F27E2F9748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30518532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2D6-6136-215D-C3B1-B010214CC948}"/>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76FF0F88-2F02-93DC-B1B7-86FF4EA31A39}"/>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9A83A236-E197-BA27-BE77-4872B38670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Tree>
    <p:extLst>
      <p:ext uri="{BB962C8B-B14F-4D97-AF65-F5344CB8AC3E}">
        <p14:creationId xmlns:p14="http://schemas.microsoft.com/office/powerpoint/2010/main" val="159875000"/>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A65A7E9A-B881-E040-8AB9-0435A7E23D8B}"/>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7AA4CF70-69BB-B24F-A225-F27E2F9748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551357" y="144061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551357" y="308492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5">
            <a:extLst>
              <a:ext uri="{FF2B5EF4-FFF2-40B4-BE49-F238E27FC236}">
                <a16:creationId xmlns:a16="http://schemas.microsoft.com/office/drawing/2014/main" id="{9061ACF4-BA56-F6D6-F462-D5189B63F134}"/>
              </a:ext>
            </a:extLst>
          </p:cNvPr>
          <p:cNvSpPr>
            <a:spLocks noGrp="1" noChangeAspect="1"/>
          </p:cNvSpPr>
          <p:nvPr>
            <p:ph type="body" sz="quarter" idx="34" hasCustomPrompt="1"/>
          </p:nvPr>
        </p:nvSpPr>
        <p:spPr>
          <a:xfrm>
            <a:off x="551357" y="4729240"/>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637363" y="143866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637363" y="308298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5">
            <a:extLst>
              <a:ext uri="{FF2B5EF4-FFF2-40B4-BE49-F238E27FC236}">
                <a16:creationId xmlns:a16="http://schemas.microsoft.com/office/drawing/2014/main" id="{E818A234-C517-3DAA-25F2-1F9308A01347}"/>
              </a:ext>
            </a:extLst>
          </p:cNvPr>
          <p:cNvSpPr>
            <a:spLocks noGrp="1" noChangeAspect="1"/>
          </p:cNvSpPr>
          <p:nvPr>
            <p:ph type="body" sz="quarter" idx="37" hasCustomPrompt="1"/>
          </p:nvPr>
        </p:nvSpPr>
        <p:spPr>
          <a:xfrm>
            <a:off x="6637363" y="4727294"/>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Tree>
    <p:extLst>
      <p:ext uri="{BB962C8B-B14F-4D97-AF65-F5344CB8AC3E}">
        <p14:creationId xmlns:p14="http://schemas.microsoft.com/office/powerpoint/2010/main" val="262993905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224044074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Detailed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0003FC-11A8-0A4E-B98A-EB29EF9263E1}"/>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2D630F34-5316-A248-AB69-9AEDEE92CC4D}"/>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7E1AA397-9249-8344-9D1F-22A5D8CB3228}"/>
              </a:ext>
            </a:extLst>
          </p:cNvPr>
          <p:cNvSpPr>
            <a:spLocks noGrp="1"/>
          </p:cNvSpPr>
          <p:nvPr>
            <p:ph type="body" sz="quarter" idx="14" hasCustomPrompt="1"/>
          </p:nvPr>
        </p:nvSpPr>
        <p:spPr>
          <a:xfrm>
            <a:off x="638113" y="1663358"/>
            <a:ext cx="3132200" cy="4167926"/>
          </a:xfrm>
          <a:solidFill>
            <a:schemeClr val="accent4"/>
          </a:solidFill>
          <a:ln>
            <a:noFill/>
          </a:ln>
          <a:effectLst>
            <a:outerShdw blurRad="444500" dist="254000" dir="5400000" sx="90000" sy="90000" algn="ctr" rotWithShape="0">
              <a:srgbClr val="000000">
                <a:alpha val="15000"/>
              </a:srgbClr>
            </a:outerShdw>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430157"/>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668645"/>
          </a:xfrm>
        </p:spPr>
        <p:txBody>
          <a:bodyPr wrap="square" lIns="0" tIns="0" rIns="0" bIns="0">
            <a:spAutoFit/>
          </a:bodyPr>
          <a:lstStyle>
            <a:lvl1pPr marL="0" indent="0">
              <a:lnSpc>
                <a:spcPct val="130000"/>
              </a:lnSpc>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112090"/>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794023"/>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pic>
        <p:nvPicPr>
          <p:cNvPr id="21" name="Graphic 20" descr="Open quotation mark with solid fill">
            <a:extLst>
              <a:ext uri="{FF2B5EF4-FFF2-40B4-BE49-F238E27FC236}">
                <a16:creationId xmlns:a16="http://schemas.microsoft.com/office/drawing/2014/main" id="{FAD7FC37-67BA-68D6-C834-E0A9AA8E4E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2747" y="1003907"/>
            <a:ext cx="1149531" cy="1149531"/>
          </a:xfrm>
          <a:prstGeom prst="rect">
            <a:avLst/>
          </a:prstGeom>
        </p:spPr>
      </p:pic>
      <p:pic>
        <p:nvPicPr>
          <p:cNvPr id="22" name="Graphic 21" descr="Open quotation mark with solid fill">
            <a:extLst>
              <a:ext uri="{FF2B5EF4-FFF2-40B4-BE49-F238E27FC236}">
                <a16:creationId xmlns:a16="http://schemas.microsoft.com/office/drawing/2014/main" id="{9F33D101-5CA5-7981-1FBA-726901324BC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2726148" y="5355224"/>
            <a:ext cx="1149531" cy="1149531"/>
          </a:xfrm>
          <a:prstGeom prst="rect">
            <a:avLst/>
          </a:prstGeom>
        </p:spPr>
      </p:pic>
    </p:spTree>
    <p:extLst>
      <p:ext uri="{BB962C8B-B14F-4D97-AF65-F5344CB8AC3E}">
        <p14:creationId xmlns:p14="http://schemas.microsoft.com/office/powerpoint/2010/main" val="303693505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AD707D8-8524-E747-B025-6BDBA73B47FD}"/>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FDE54521-79BA-0E47-B7D4-E36A1CBD5630}"/>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3452838117"/>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1_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0AD707D8-8524-E747-B025-6BDBA73B47FD}"/>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FDE54521-79BA-0E47-B7D4-E36A1CBD5630}"/>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4">
            <a:extLst>
              <a:ext uri="{FF2B5EF4-FFF2-40B4-BE49-F238E27FC236}">
                <a16:creationId xmlns:a16="http://schemas.microsoft.com/office/drawing/2014/main" id="{3CF4A5AE-983E-1E6E-E9D5-2DE06981F18D}"/>
              </a:ext>
            </a:extLst>
          </p:cNvPr>
          <p:cNvSpPr txBox="1">
            <a:spLocks/>
          </p:cNvSpPr>
          <p:nvPr userDrawn="1"/>
        </p:nvSpPr>
        <p:spPr>
          <a:xfrm>
            <a:off x="4490631"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7" name="Text Placeholder 4">
            <a:extLst>
              <a:ext uri="{FF2B5EF4-FFF2-40B4-BE49-F238E27FC236}">
                <a16:creationId xmlns:a16="http://schemas.microsoft.com/office/drawing/2014/main" id="{94029A29-4463-C702-AEE3-5F90EEC7415D}"/>
              </a:ext>
            </a:extLst>
          </p:cNvPr>
          <p:cNvSpPr txBox="1">
            <a:spLocks/>
          </p:cNvSpPr>
          <p:nvPr userDrawn="1"/>
        </p:nvSpPr>
        <p:spPr>
          <a:xfrm>
            <a:off x="7104955"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8" name="Text Placeholder 4">
            <a:extLst>
              <a:ext uri="{FF2B5EF4-FFF2-40B4-BE49-F238E27FC236}">
                <a16:creationId xmlns:a16="http://schemas.microsoft.com/office/drawing/2014/main" id="{41D61FBA-49A1-FE57-65C4-C4FCD880453B}"/>
              </a:ext>
            </a:extLst>
          </p:cNvPr>
          <p:cNvSpPr txBox="1">
            <a:spLocks/>
          </p:cNvSpPr>
          <p:nvPr userDrawn="1"/>
        </p:nvSpPr>
        <p:spPr>
          <a:xfrm>
            <a:off x="9693878"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Tree>
    <p:extLst>
      <p:ext uri="{BB962C8B-B14F-4D97-AF65-F5344CB8AC3E}">
        <p14:creationId xmlns:p14="http://schemas.microsoft.com/office/powerpoint/2010/main" val="29147415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8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62347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81928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67336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80235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pic>
        <p:nvPicPr>
          <p:cNvPr id="5" name="Picture 4" descr="A group of people looking at the sky&#10;&#10;Description automatically generated">
            <a:extLst>
              <a:ext uri="{FF2B5EF4-FFF2-40B4-BE49-F238E27FC236}">
                <a16:creationId xmlns:a16="http://schemas.microsoft.com/office/drawing/2014/main" id="{177B7C55-27FF-53E8-0727-34D39217BE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57" y="-217172"/>
            <a:ext cx="12192000" cy="4281862"/>
          </a:xfrm>
          <a:prstGeom prst="rect">
            <a:avLst/>
          </a:prstGeom>
        </p:spPr>
      </p:pic>
    </p:spTree>
    <p:extLst>
      <p:ext uri="{BB962C8B-B14F-4D97-AF65-F5344CB8AC3E}">
        <p14:creationId xmlns:p14="http://schemas.microsoft.com/office/powerpoint/2010/main" val="98889982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E966C4C3-F046-A347-8979-32F821F2026C}"/>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DE8D140C-876A-A640-92A5-CD5216352B6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Tree>
    <p:extLst>
      <p:ext uri="{BB962C8B-B14F-4D97-AF65-F5344CB8AC3E}">
        <p14:creationId xmlns:p14="http://schemas.microsoft.com/office/powerpoint/2010/main" val="10243954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Tree>
    <p:extLst>
      <p:ext uri="{BB962C8B-B14F-4D97-AF65-F5344CB8AC3E}">
        <p14:creationId xmlns:p14="http://schemas.microsoft.com/office/powerpoint/2010/main" val="80898439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2D957E55-3010-F04B-92B8-6FF1F1A02ED3}"/>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143A005-5BE9-0E40-842A-7FDD04057314}"/>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63AA987C-93D3-E742-9983-9A485F8D433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1222843"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1" name="Text Placeholder 13">
            <a:extLst>
              <a:ext uri="{FF2B5EF4-FFF2-40B4-BE49-F238E27FC236}">
                <a16:creationId xmlns:a16="http://schemas.microsoft.com/office/drawing/2014/main" id="{FCE03AB7-C98A-7A49-9DCD-CE6D7C620E20}"/>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5204460"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9186077"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38" name="Text Placeholder 37">
            <a:extLst>
              <a:ext uri="{FF2B5EF4-FFF2-40B4-BE49-F238E27FC236}">
                <a16:creationId xmlns:a16="http://schemas.microsoft.com/office/drawing/2014/main" id="{59D10EA5-BF58-9043-A0C5-99218A27E7EF}"/>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9" name="Text Placeholder 13">
            <a:extLst>
              <a:ext uri="{FF2B5EF4-FFF2-40B4-BE49-F238E27FC236}">
                <a16:creationId xmlns:a16="http://schemas.microsoft.com/office/drawing/2014/main" id="{4BD88D68-E5AD-2C40-9005-BA6189398B5C}"/>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42" name="Text Placeholder 41">
            <a:extLst>
              <a:ext uri="{FF2B5EF4-FFF2-40B4-BE49-F238E27FC236}">
                <a16:creationId xmlns:a16="http://schemas.microsoft.com/office/drawing/2014/main" id="{A5534F63-6A53-7C4E-A013-B8839B8A3059}"/>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43" name="Text Placeholder 13">
            <a:extLst>
              <a:ext uri="{FF2B5EF4-FFF2-40B4-BE49-F238E27FC236}">
                <a16:creationId xmlns:a16="http://schemas.microsoft.com/office/drawing/2014/main" id="{44AB39A0-D46C-B34B-8667-E126CB917B56}"/>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Tree>
    <p:extLst>
      <p:ext uri="{BB962C8B-B14F-4D97-AF65-F5344CB8AC3E}">
        <p14:creationId xmlns:p14="http://schemas.microsoft.com/office/powerpoint/2010/main" val="276519400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Speaker Slide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34">
            <a:extLst>
              <a:ext uri="{FF2B5EF4-FFF2-40B4-BE49-F238E27FC236}">
                <a16:creationId xmlns:a16="http://schemas.microsoft.com/office/drawing/2014/main" id="{0B39E2AF-962F-0B2F-B0D4-EDA2E265AA41}"/>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8" name="Text Placeholder 5">
            <a:extLst>
              <a:ext uri="{FF2B5EF4-FFF2-40B4-BE49-F238E27FC236}">
                <a16:creationId xmlns:a16="http://schemas.microsoft.com/office/drawing/2014/main" id="{29914BB6-C15A-97D4-089C-AC5E67407D80}"/>
              </a:ext>
            </a:extLst>
          </p:cNvPr>
          <p:cNvSpPr>
            <a:spLocks noGrp="1" noChangeAspect="1"/>
          </p:cNvSpPr>
          <p:nvPr>
            <p:ph type="body" sz="quarter" idx="17" hasCustomPrompt="1"/>
          </p:nvPr>
        </p:nvSpPr>
        <p:spPr>
          <a:xfrm>
            <a:off x="1222843"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Picture Placeholder 20">
            <a:extLst>
              <a:ext uri="{FF2B5EF4-FFF2-40B4-BE49-F238E27FC236}">
                <a16:creationId xmlns:a16="http://schemas.microsoft.com/office/drawing/2014/main" id="{3D28B27B-4644-DC03-F314-42A309F0E779}"/>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1" name="Text Placeholder 13">
            <a:extLst>
              <a:ext uri="{FF2B5EF4-FFF2-40B4-BE49-F238E27FC236}">
                <a16:creationId xmlns:a16="http://schemas.microsoft.com/office/drawing/2014/main" id="{7FDE516D-D895-5B16-5D43-D1DBAA006D84}"/>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2C54D37E-857D-4310-D4DC-6AE55D8ADFE7}"/>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852999A3-9A9D-3092-3CFA-69B9003BC2D3}"/>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8" name="Text Placeholder 13">
            <a:extLst>
              <a:ext uri="{FF2B5EF4-FFF2-40B4-BE49-F238E27FC236}">
                <a16:creationId xmlns:a16="http://schemas.microsoft.com/office/drawing/2014/main" id="{EBFA72A0-7C4C-5D3A-084E-F0F909DD3705}"/>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9" name="Text Placeholder 5">
            <a:extLst>
              <a:ext uri="{FF2B5EF4-FFF2-40B4-BE49-F238E27FC236}">
                <a16:creationId xmlns:a16="http://schemas.microsoft.com/office/drawing/2014/main" id="{5CE0BE75-8FFA-7EAC-930A-BF284FEEF006}"/>
              </a:ext>
            </a:extLst>
          </p:cNvPr>
          <p:cNvSpPr>
            <a:spLocks noGrp="1" noChangeAspect="1"/>
          </p:cNvSpPr>
          <p:nvPr>
            <p:ph type="body" sz="quarter" idx="62" hasCustomPrompt="1"/>
          </p:nvPr>
        </p:nvSpPr>
        <p:spPr>
          <a:xfrm>
            <a:off x="5204460"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Picture Placeholder 20">
            <a:extLst>
              <a:ext uri="{FF2B5EF4-FFF2-40B4-BE49-F238E27FC236}">
                <a16:creationId xmlns:a16="http://schemas.microsoft.com/office/drawing/2014/main" id="{287FBD60-E919-E8BD-9770-33B714DECAA0}"/>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1" name="Text Placeholder 13">
            <a:extLst>
              <a:ext uri="{FF2B5EF4-FFF2-40B4-BE49-F238E27FC236}">
                <a16:creationId xmlns:a16="http://schemas.microsoft.com/office/drawing/2014/main" id="{1D355692-9BC6-D433-2B37-0C943047EC05}"/>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2" name="Text Placeholder 13">
            <a:extLst>
              <a:ext uri="{FF2B5EF4-FFF2-40B4-BE49-F238E27FC236}">
                <a16:creationId xmlns:a16="http://schemas.microsoft.com/office/drawing/2014/main" id="{B9221A7B-0158-FF17-38F9-6474EFD068CC}"/>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3" name="Text Placeholder 13">
            <a:extLst>
              <a:ext uri="{FF2B5EF4-FFF2-40B4-BE49-F238E27FC236}">
                <a16:creationId xmlns:a16="http://schemas.microsoft.com/office/drawing/2014/main" id="{E6EB5A54-382F-4AB4-0572-A316A55BCCC3}"/>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4" name="Text Placeholder 5">
            <a:extLst>
              <a:ext uri="{FF2B5EF4-FFF2-40B4-BE49-F238E27FC236}">
                <a16:creationId xmlns:a16="http://schemas.microsoft.com/office/drawing/2014/main" id="{F1FEED44-69BF-1F78-E9EF-0083D856AC48}"/>
              </a:ext>
            </a:extLst>
          </p:cNvPr>
          <p:cNvSpPr>
            <a:spLocks noGrp="1" noChangeAspect="1"/>
          </p:cNvSpPr>
          <p:nvPr>
            <p:ph type="body" sz="quarter" idx="71" hasCustomPrompt="1"/>
          </p:nvPr>
        </p:nvSpPr>
        <p:spPr>
          <a:xfrm>
            <a:off x="9186077"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Picture Placeholder 20">
            <a:extLst>
              <a:ext uri="{FF2B5EF4-FFF2-40B4-BE49-F238E27FC236}">
                <a16:creationId xmlns:a16="http://schemas.microsoft.com/office/drawing/2014/main" id="{B7CE0ED7-2D5A-9CAB-6C64-C50F954C1966}"/>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6" name="Text Placeholder 13">
            <a:extLst>
              <a:ext uri="{FF2B5EF4-FFF2-40B4-BE49-F238E27FC236}">
                <a16:creationId xmlns:a16="http://schemas.microsoft.com/office/drawing/2014/main" id="{95AA62B3-4730-E189-54CC-ED17006C9964}"/>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7" name="Text Placeholder 13">
            <a:extLst>
              <a:ext uri="{FF2B5EF4-FFF2-40B4-BE49-F238E27FC236}">
                <a16:creationId xmlns:a16="http://schemas.microsoft.com/office/drawing/2014/main" id="{DE02B308-A2E3-610B-50E1-DD4960ACB12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8" name="Text Placeholder 13">
            <a:extLst>
              <a:ext uri="{FF2B5EF4-FFF2-40B4-BE49-F238E27FC236}">
                <a16:creationId xmlns:a16="http://schemas.microsoft.com/office/drawing/2014/main" id="{5B8A5150-7DDC-6E81-2290-A31C99921E68}"/>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9" name="Text Placeholder 37">
            <a:extLst>
              <a:ext uri="{FF2B5EF4-FFF2-40B4-BE49-F238E27FC236}">
                <a16:creationId xmlns:a16="http://schemas.microsoft.com/office/drawing/2014/main" id="{7E818DBC-ED33-9E1F-4AF1-C14E27693BBC}"/>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75D8E945-F0B9-6209-0F89-3FF94EB2AAC4}"/>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1" name="Text Placeholder 41">
            <a:extLst>
              <a:ext uri="{FF2B5EF4-FFF2-40B4-BE49-F238E27FC236}">
                <a16:creationId xmlns:a16="http://schemas.microsoft.com/office/drawing/2014/main" id="{F0746E83-BA80-7C5E-9FB5-968CAB837AA5}"/>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4C0B44B9-509D-999A-D5E3-C54D48A64549}"/>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Tree>
    <p:extLst>
      <p:ext uri="{BB962C8B-B14F-4D97-AF65-F5344CB8AC3E}">
        <p14:creationId xmlns:p14="http://schemas.microsoft.com/office/powerpoint/2010/main" val="6960440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A3F1201-8E2B-77BB-072E-80810FF791AD}"/>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C1AD35DC-E9BF-018B-EB2E-E68C517983D9}"/>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Freeform: Shape 26">
            <a:extLst>
              <a:ext uri="{FF2B5EF4-FFF2-40B4-BE49-F238E27FC236}">
                <a16:creationId xmlns:a16="http://schemas.microsoft.com/office/drawing/2014/main" id="{141C001F-5640-9DB5-1107-6D1DF0CA671B}"/>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31" name="Text Placeholder 13">
            <a:extLst>
              <a:ext uri="{FF2B5EF4-FFF2-40B4-BE49-F238E27FC236}">
                <a16:creationId xmlns:a16="http://schemas.microsoft.com/office/drawing/2014/main" id="{F9E95C7E-6B21-A28B-E549-0928BDC157BF}"/>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7">
            <a:extLst>
              <a:ext uri="{FF2B5EF4-FFF2-40B4-BE49-F238E27FC236}">
                <a16:creationId xmlns:a16="http://schemas.microsoft.com/office/drawing/2014/main" id="{C82168BF-3073-455C-C4AE-1FA12CFA7551}"/>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67845250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Two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498946"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670596"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6413634"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6585284"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263624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3034979" y="2103523"/>
            <a:ext cx="1125538" cy="1154112"/>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764090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8039639" y="2103523"/>
            <a:ext cx="1125538" cy="1154112"/>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222569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8B92443E-5E42-ED3C-5D29-FD7F5CEFDD28}"/>
              </a:ext>
            </a:extLst>
          </p:cNvPr>
          <p:cNvSpPr>
            <a:spLocks noGrp="1"/>
          </p:cNvSpPr>
          <p:nvPr>
            <p:ph type="body" sz="quarter" idx="54" hasCustomPrompt="1"/>
          </p:nvPr>
        </p:nvSpPr>
        <p:spPr>
          <a:xfrm>
            <a:off x="723035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222569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0" name="Text Placeholder 7">
            <a:extLst>
              <a:ext uri="{FF2B5EF4-FFF2-40B4-BE49-F238E27FC236}">
                <a16:creationId xmlns:a16="http://schemas.microsoft.com/office/drawing/2014/main" id="{BC68F79C-E76D-0F29-E8B7-A21C24DF22E6}"/>
              </a:ext>
            </a:extLst>
          </p:cNvPr>
          <p:cNvSpPr>
            <a:spLocks noGrp="1"/>
          </p:cNvSpPr>
          <p:nvPr>
            <p:ph type="body" sz="quarter" idx="55" hasCustomPrompt="1"/>
          </p:nvPr>
        </p:nvSpPr>
        <p:spPr>
          <a:xfrm>
            <a:off x="723035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259717827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Three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10FC8B81-8B26-9F7E-C428-6D8273FDCA50}"/>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767425" y="1569532"/>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939075" y="1385048"/>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4565583"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4737233"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1525452" y="1640707"/>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1851272" y="1959081"/>
            <a:ext cx="919720" cy="943069"/>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5347218"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5673038" y="1952326"/>
            <a:ext cx="919720" cy="943069"/>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1207391" y="3490982"/>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1207391" y="4009788"/>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Text Placeholder 13">
            <a:extLst>
              <a:ext uri="{FF2B5EF4-FFF2-40B4-BE49-F238E27FC236}">
                <a16:creationId xmlns:a16="http://schemas.microsoft.com/office/drawing/2014/main" id="{94E9BA6A-0FFF-2FAE-5DAB-FC81830E7CE8}"/>
              </a:ext>
            </a:extLst>
          </p:cNvPr>
          <p:cNvSpPr>
            <a:spLocks noGrp="1"/>
          </p:cNvSpPr>
          <p:nvPr>
            <p:ph type="body" sz="quarter" idx="54" hasCustomPrompt="1"/>
          </p:nvPr>
        </p:nvSpPr>
        <p:spPr>
          <a:xfrm>
            <a:off x="5027017"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7">
            <a:extLst>
              <a:ext uri="{FF2B5EF4-FFF2-40B4-BE49-F238E27FC236}">
                <a16:creationId xmlns:a16="http://schemas.microsoft.com/office/drawing/2014/main" id="{82950BAB-9699-19F8-79CF-4924278D0086}"/>
              </a:ext>
            </a:extLst>
          </p:cNvPr>
          <p:cNvSpPr>
            <a:spLocks noGrp="1"/>
          </p:cNvSpPr>
          <p:nvPr>
            <p:ph type="body" sz="quarter" idx="55" hasCustomPrompt="1"/>
          </p:nvPr>
        </p:nvSpPr>
        <p:spPr>
          <a:xfrm>
            <a:off x="5027017"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2" name="Text Placeholder 13">
            <a:extLst>
              <a:ext uri="{FF2B5EF4-FFF2-40B4-BE49-F238E27FC236}">
                <a16:creationId xmlns:a16="http://schemas.microsoft.com/office/drawing/2014/main" id="{627A2FBA-54F3-2DA5-A12B-9D587709C1BA}"/>
              </a:ext>
            </a:extLst>
          </p:cNvPr>
          <p:cNvSpPr>
            <a:spLocks noGrp="1"/>
          </p:cNvSpPr>
          <p:nvPr>
            <p:ph type="body" sz="quarter" idx="56" hasCustomPrompt="1"/>
          </p:nvPr>
        </p:nvSpPr>
        <p:spPr>
          <a:xfrm>
            <a:off x="8363741"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Text Placeholder 13">
            <a:extLst>
              <a:ext uri="{FF2B5EF4-FFF2-40B4-BE49-F238E27FC236}">
                <a16:creationId xmlns:a16="http://schemas.microsoft.com/office/drawing/2014/main" id="{3B96D157-259C-A0BF-72CC-38D2BD917FCF}"/>
              </a:ext>
            </a:extLst>
          </p:cNvPr>
          <p:cNvSpPr>
            <a:spLocks noGrp="1"/>
          </p:cNvSpPr>
          <p:nvPr>
            <p:ph type="body" sz="quarter" idx="57" hasCustomPrompt="1"/>
          </p:nvPr>
        </p:nvSpPr>
        <p:spPr>
          <a:xfrm>
            <a:off x="8535391"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5">
            <a:extLst>
              <a:ext uri="{FF2B5EF4-FFF2-40B4-BE49-F238E27FC236}">
                <a16:creationId xmlns:a16="http://schemas.microsoft.com/office/drawing/2014/main" id="{CE34D725-CB39-B9A0-496A-3796A8992A18}"/>
              </a:ext>
            </a:extLst>
          </p:cNvPr>
          <p:cNvSpPr>
            <a:spLocks noGrp="1" noChangeAspect="1"/>
          </p:cNvSpPr>
          <p:nvPr>
            <p:ph type="body" sz="quarter" idx="58" hasCustomPrompt="1"/>
          </p:nvPr>
        </p:nvSpPr>
        <p:spPr>
          <a:xfrm>
            <a:off x="9145376"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Content Placeholder 12">
            <a:extLst>
              <a:ext uri="{FF2B5EF4-FFF2-40B4-BE49-F238E27FC236}">
                <a16:creationId xmlns:a16="http://schemas.microsoft.com/office/drawing/2014/main" id="{1E27228F-3FA7-A7B8-57A2-B92FEA4F07B0}"/>
              </a:ext>
            </a:extLst>
          </p:cNvPr>
          <p:cNvSpPr>
            <a:spLocks noGrp="1"/>
          </p:cNvSpPr>
          <p:nvPr>
            <p:ph sz="quarter" idx="59"/>
          </p:nvPr>
        </p:nvSpPr>
        <p:spPr>
          <a:xfrm>
            <a:off x="9471196" y="1952326"/>
            <a:ext cx="919720" cy="943069"/>
          </a:xfrm>
        </p:spPr>
        <p:txBody>
          <a:bodyPr/>
          <a:lstStyle>
            <a:lvl1pPr marL="0" indent="0">
              <a:buNone/>
              <a:defRPr/>
            </a:lvl1pPr>
          </a:lstStyle>
          <a:p>
            <a:pPr lvl="0"/>
            <a:endParaRPr lang="en-US"/>
          </a:p>
        </p:txBody>
      </p:sp>
      <p:sp>
        <p:nvSpPr>
          <p:cNvPr id="26" name="Text Placeholder 13">
            <a:extLst>
              <a:ext uri="{FF2B5EF4-FFF2-40B4-BE49-F238E27FC236}">
                <a16:creationId xmlns:a16="http://schemas.microsoft.com/office/drawing/2014/main" id="{6D4D5619-EAAD-ABED-2FA2-599979205D9A}"/>
              </a:ext>
            </a:extLst>
          </p:cNvPr>
          <p:cNvSpPr>
            <a:spLocks noGrp="1"/>
          </p:cNvSpPr>
          <p:nvPr>
            <p:ph type="body" sz="quarter" idx="60" hasCustomPrompt="1"/>
          </p:nvPr>
        </p:nvSpPr>
        <p:spPr>
          <a:xfrm>
            <a:off x="8825175"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7">
            <a:extLst>
              <a:ext uri="{FF2B5EF4-FFF2-40B4-BE49-F238E27FC236}">
                <a16:creationId xmlns:a16="http://schemas.microsoft.com/office/drawing/2014/main" id="{6FB8100F-97A2-A02B-00EE-2C15C5E9C95D}"/>
              </a:ext>
            </a:extLst>
          </p:cNvPr>
          <p:cNvSpPr>
            <a:spLocks noGrp="1"/>
          </p:cNvSpPr>
          <p:nvPr>
            <p:ph type="body" sz="quarter" idx="61" hasCustomPrompt="1"/>
          </p:nvPr>
        </p:nvSpPr>
        <p:spPr>
          <a:xfrm>
            <a:off x="8825175"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2939395853"/>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E105779-8FAE-9143-8F0A-CE34817EE09D}"/>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A38D5B33-C2A7-2F4D-AC64-096A1D54A1C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06507"/>
            <a:ext cx="2602229" cy="371512"/>
          </a:xfrm>
        </p:spPr>
        <p:txBody>
          <a:bodyPr wrap="square" lIns="0" tIns="0" rIns="0" bIns="0" anchor="ctr">
            <a:spAutoFit/>
          </a:bodyPr>
          <a:lstStyle>
            <a:lvl1pPr marL="0" indent="0" algn="r">
              <a:lnSpc>
                <a:spcPct val="130000"/>
              </a:lnSpc>
              <a:spcBef>
                <a:spcPts val="0"/>
              </a:spcBef>
              <a:buNone/>
              <a:defRPr sz="2000" b="0" i="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34322"/>
          </a:xfrm>
        </p:spPr>
        <p:txBody>
          <a:bodyPr wrap="square" lIns="0" tIns="0" rIns="0" bIns="0">
            <a:spAutoFit/>
          </a:bodyPr>
          <a:lstStyle>
            <a:lvl1pPr marL="0" indent="0">
              <a:lnSpc>
                <a:spcPct val="130000"/>
              </a:lnSpc>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endParaRPr lang="en-US" dirty="0"/>
          </a:p>
        </p:txBody>
      </p:sp>
    </p:spTree>
    <p:extLst>
      <p:ext uri="{BB962C8B-B14F-4D97-AF65-F5344CB8AC3E}">
        <p14:creationId xmlns:p14="http://schemas.microsoft.com/office/powerpoint/2010/main" val="326622828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Content Placeholder 2">
            <a:extLst>
              <a:ext uri="{FF2B5EF4-FFF2-40B4-BE49-F238E27FC236}">
                <a16:creationId xmlns:a16="http://schemas.microsoft.com/office/drawing/2014/main" id="{1E491BAC-A423-B5E5-C6C7-0A304E2AE418}"/>
              </a:ext>
            </a:extLst>
          </p:cNvPr>
          <p:cNvSpPr>
            <a:spLocks noGrp="1"/>
          </p:cNvSpPr>
          <p:nvPr>
            <p:ph idx="1"/>
          </p:nvPr>
        </p:nvSpPr>
        <p:spPr>
          <a:xfrm>
            <a:off x="334617" y="1253330"/>
            <a:ext cx="11636202" cy="4949165"/>
          </a:xfrm>
        </p:spPr>
        <p:txBody>
          <a:bodyPr/>
          <a:lstStyle>
            <a:lvl1pPr>
              <a:defRPr b="1"/>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0207586"/>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preserve="1" userDrawn="1">
  <p:cSld name="Single Speaker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04A6DAC3-181C-3BC1-3290-177A029CA552}"/>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Rectangle 7">
            <a:extLst>
              <a:ext uri="{FF2B5EF4-FFF2-40B4-BE49-F238E27FC236}">
                <a16:creationId xmlns:a16="http://schemas.microsoft.com/office/drawing/2014/main" id="{DF7D0011-5AB3-B192-52C0-52F286FAB9C6}"/>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Picture Placeholder 7">
            <a:extLst>
              <a:ext uri="{FF2B5EF4-FFF2-40B4-BE49-F238E27FC236}">
                <a16:creationId xmlns:a16="http://schemas.microsoft.com/office/drawing/2014/main" id="{0843587F-04B1-2577-5E24-1813799E0804}"/>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solidFill>
                  <a:schemeClr val="bg1"/>
                </a:solidFill>
              </a:defRPr>
            </a:lvl1pPr>
          </a:lstStyle>
          <a:p>
            <a:endParaRPr lang="en-US" dirty="0"/>
          </a:p>
        </p:txBody>
      </p:sp>
      <p:sp>
        <p:nvSpPr>
          <p:cNvPr id="11" name="Text Placeholder 5">
            <a:extLst>
              <a:ext uri="{FF2B5EF4-FFF2-40B4-BE49-F238E27FC236}">
                <a16:creationId xmlns:a16="http://schemas.microsoft.com/office/drawing/2014/main" id="{4F841148-7684-38E3-1A44-63FC676F9F7D}"/>
              </a:ext>
            </a:extLst>
          </p:cNvPr>
          <p:cNvSpPr>
            <a:spLocks noGrp="1" noChangeAspect="1"/>
          </p:cNvSpPr>
          <p:nvPr>
            <p:ph type="body" sz="quarter" idx="44" hasCustomPrompt="1"/>
          </p:nvPr>
        </p:nvSpPr>
        <p:spPr>
          <a:xfrm>
            <a:off x="4252600" y="3068691"/>
            <a:ext cx="1071042" cy="1071042"/>
          </a:xfrm>
          <a:prstGeom prst="ellipse">
            <a:avLst/>
          </a:prstGeom>
          <a:solidFill>
            <a:schemeClr val="tx1"/>
          </a:solidFill>
          <a:ln w="19050">
            <a:solidFill>
              <a:schemeClr val="bg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Rectangle 15">
            <a:extLst>
              <a:ext uri="{FF2B5EF4-FFF2-40B4-BE49-F238E27FC236}">
                <a16:creationId xmlns:a16="http://schemas.microsoft.com/office/drawing/2014/main" id="{41ABB7E3-157E-E739-F860-8E4E480B5702}"/>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1"/>
                </a:solidFill>
                <a:latin typeface="+mn-lt"/>
              </a:rPr>
              <a:t>EDIT NAME</a:t>
            </a:r>
          </a:p>
        </p:txBody>
      </p:sp>
      <p:sp>
        <p:nvSpPr>
          <p:cNvPr id="17" name="Text Placeholder 5">
            <a:extLst>
              <a:ext uri="{FF2B5EF4-FFF2-40B4-BE49-F238E27FC236}">
                <a16:creationId xmlns:a16="http://schemas.microsoft.com/office/drawing/2014/main" id="{5DF2B48F-A861-0696-BE60-7E4BDDD2FD38}"/>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Text Placeholder 13">
            <a:extLst>
              <a:ext uri="{FF2B5EF4-FFF2-40B4-BE49-F238E27FC236}">
                <a16:creationId xmlns:a16="http://schemas.microsoft.com/office/drawing/2014/main" id="{D551DF9D-E7E2-8435-5B34-C2CD370D6F12}"/>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0" name="Text Placeholder 13">
            <a:extLst>
              <a:ext uri="{FF2B5EF4-FFF2-40B4-BE49-F238E27FC236}">
                <a16:creationId xmlns:a16="http://schemas.microsoft.com/office/drawing/2014/main" id="{C013E0A4-6112-3E7B-82C4-E47B35A85968}"/>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1" name="Text Placeholder 13">
            <a:extLst>
              <a:ext uri="{FF2B5EF4-FFF2-40B4-BE49-F238E27FC236}">
                <a16:creationId xmlns:a16="http://schemas.microsoft.com/office/drawing/2014/main" id="{D0F02433-503F-513E-2AAB-5639F4BC0284}"/>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2" name="Picture Placeholder 26">
            <a:extLst>
              <a:ext uri="{FF2B5EF4-FFF2-40B4-BE49-F238E27FC236}">
                <a16:creationId xmlns:a16="http://schemas.microsoft.com/office/drawing/2014/main" id="{7686FAF9-82D5-812A-C609-A2E6D8CCEF72}"/>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Tree>
    <p:extLst>
      <p:ext uri="{BB962C8B-B14F-4D97-AF65-F5344CB8AC3E}">
        <p14:creationId xmlns:p14="http://schemas.microsoft.com/office/powerpoint/2010/main" val="3776660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1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pic>
        <p:nvPicPr>
          <p:cNvPr id="6" name="Picture 5" descr="A hand typing on a computer&#10;&#10;Description automatically generated">
            <a:extLst>
              <a:ext uri="{FF2B5EF4-FFF2-40B4-BE49-F238E27FC236}">
                <a16:creationId xmlns:a16="http://schemas.microsoft.com/office/drawing/2014/main" id="{3C1FD872-36E8-3ECD-B6FF-C8AE4057AC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9090" y="7126"/>
            <a:ext cx="8572910" cy="428645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p:nvSpPr>
        <p:spPr>
          <a:xfrm>
            <a:off x="0" y="7126"/>
            <a:ext cx="3995803" cy="4286455"/>
          </a:xfrm>
          <a:prstGeom prst="rect">
            <a:avLst/>
          </a:prstGeom>
          <a:solidFill>
            <a:srgbClr val="8E90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7513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p:nvPicPr>
        <p:blipFill>
          <a:blip r:embed="rId2"/>
          <a:srcRect/>
          <a:stretch/>
        </p:blipFill>
        <p:spPr>
          <a:xfrm>
            <a:off x="9488969" y="4924271"/>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r>
              <a:rPr lang="en-US" dirty="0"/>
              <a:t>Click icon to add picture</a:t>
            </a:r>
          </a:p>
        </p:txBody>
      </p:sp>
      <p:sp>
        <p:nvSpPr>
          <p:cNvPr id="4" name="Rectangle 3">
            <a:extLst>
              <a:ext uri="{FF2B5EF4-FFF2-40B4-BE49-F238E27FC236}">
                <a16:creationId xmlns:a16="http://schemas.microsoft.com/office/drawing/2014/main" id="{1AB941F9-FEC9-B2A0-B0A2-F6831BE2F648}"/>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96A208A-F21C-7A51-0F50-949F6866FA5C}"/>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8F7D8FE-6F5E-9A58-1347-87028F1E6648}"/>
              </a:ext>
            </a:extLst>
          </p:cNvPr>
          <p:cNvPicPr>
            <a:picLocks noChangeAspect="1"/>
          </p:cNvPicPr>
          <p:nvPr userDrawn="1"/>
        </p:nvPicPr>
        <p:blipFill>
          <a:blip r:embed="rId2"/>
          <a:srcRect/>
          <a:stretch/>
        </p:blipFill>
        <p:spPr>
          <a:xfrm>
            <a:off x="9488969" y="4924271"/>
            <a:ext cx="2154752" cy="1312344"/>
          </a:xfrm>
          <a:prstGeom prst="rect">
            <a:avLst/>
          </a:prstGeom>
        </p:spPr>
      </p:pic>
    </p:spTree>
    <p:extLst>
      <p:ext uri="{BB962C8B-B14F-4D97-AF65-F5344CB8AC3E}">
        <p14:creationId xmlns:p14="http://schemas.microsoft.com/office/powerpoint/2010/main" val="162436725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52551" y="6587064"/>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Text Placeholder 13">
            <a:extLst>
              <a:ext uri="{FF2B5EF4-FFF2-40B4-BE49-F238E27FC236}">
                <a16:creationId xmlns:a16="http://schemas.microsoft.com/office/drawing/2014/main" id="{73F68FE1-CE15-94BF-3119-287415396380}"/>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E05225BD-409C-64F3-7998-EDFF21DFDB8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Content Placeholder 12">
            <a:extLst>
              <a:ext uri="{FF2B5EF4-FFF2-40B4-BE49-F238E27FC236}">
                <a16:creationId xmlns:a16="http://schemas.microsoft.com/office/drawing/2014/main" id="{AD351D45-DFEB-B227-7114-9780C5D967D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Tree>
    <p:extLst>
      <p:ext uri="{BB962C8B-B14F-4D97-AF65-F5344CB8AC3E}">
        <p14:creationId xmlns:p14="http://schemas.microsoft.com/office/powerpoint/2010/main" val="3691148199"/>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52551" y="6587064"/>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1F6CD149-A268-3542-782E-2C99507CD2B6}"/>
              </a:ext>
            </a:extLst>
          </p:cNvPr>
          <p:cNvSpPr>
            <a:spLocks noGrp="1" noChangeAspect="1"/>
          </p:cNvSpPr>
          <p:nvPr>
            <p:ph type="body" sz="quarter" idx="36" hasCustomPrompt="1"/>
          </p:nvPr>
        </p:nvSpPr>
        <p:spPr>
          <a:xfrm>
            <a:off x="8755109" y="1317011"/>
            <a:ext cx="2712128" cy="271212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CFC1B68D-2C48-95A4-D738-442C62B75989}"/>
              </a:ext>
            </a:extLst>
          </p:cNvPr>
          <p:cNvSpPr>
            <a:spLocks noGrp="1" noChangeAspect="1"/>
          </p:cNvSpPr>
          <p:nvPr>
            <p:ph type="body" sz="quarter" idx="38" hasCustomPrompt="1"/>
          </p:nvPr>
        </p:nvSpPr>
        <p:spPr>
          <a:xfrm>
            <a:off x="9291462" y="3657880"/>
            <a:ext cx="1639421" cy="1639421"/>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Content Placeholder 12">
            <a:extLst>
              <a:ext uri="{FF2B5EF4-FFF2-40B4-BE49-F238E27FC236}">
                <a16:creationId xmlns:a16="http://schemas.microsoft.com/office/drawing/2014/main" id="{FB2AEF16-1F91-C5D3-02FC-A21496BDC0EC}"/>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8" name="Text Placeholder 5">
            <a:extLst>
              <a:ext uri="{FF2B5EF4-FFF2-40B4-BE49-F238E27FC236}">
                <a16:creationId xmlns:a16="http://schemas.microsoft.com/office/drawing/2014/main" id="{5B2BEBD1-D5A8-DDD4-EFF3-8B5127A9C1A4}"/>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58F5021D-00CA-5D63-F122-0E57FF1700F2}"/>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7" name="Content Placeholder 12">
            <a:extLst>
              <a:ext uri="{FF2B5EF4-FFF2-40B4-BE49-F238E27FC236}">
                <a16:creationId xmlns:a16="http://schemas.microsoft.com/office/drawing/2014/main" id="{A2874564-3B28-604B-E287-E8960B8A770F}"/>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3646836485"/>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Statement Slid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0449138B-C258-E839-D419-0A9506DD3173}"/>
              </a:ext>
            </a:extLst>
          </p:cNvPr>
          <p:cNvSpPr>
            <a:spLocks noGrp="1"/>
          </p:cNvSpPr>
          <p:nvPr>
            <p:ph type="body" sz="quarter" idx="22" hasCustomPrompt="1"/>
          </p:nvPr>
        </p:nvSpPr>
        <p:spPr>
          <a:xfrm>
            <a:off x="613750" y="1260909"/>
            <a:ext cx="2286000" cy="2286000"/>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B02FA579-F8AA-F0FD-46BA-A98046317093}"/>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Content Placeholder 12">
            <a:extLst>
              <a:ext uri="{FF2B5EF4-FFF2-40B4-BE49-F238E27FC236}">
                <a16:creationId xmlns:a16="http://schemas.microsoft.com/office/drawing/2014/main" id="{5DFAB319-ED8F-C722-78C0-1147CDF41E90}"/>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11" name="Text Placeholder 13">
            <a:extLst>
              <a:ext uri="{FF2B5EF4-FFF2-40B4-BE49-F238E27FC236}">
                <a16:creationId xmlns:a16="http://schemas.microsoft.com/office/drawing/2014/main" id="{3E311508-8A1A-3492-3533-05DA443903C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5809D4C5-40AC-91B4-92D7-77951AF5561E}"/>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Content Placeholder 12">
            <a:extLst>
              <a:ext uri="{FF2B5EF4-FFF2-40B4-BE49-F238E27FC236}">
                <a16:creationId xmlns:a16="http://schemas.microsoft.com/office/drawing/2014/main" id="{20769277-D5CB-697D-23DC-6B9DC47AE67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18" name="Text Placeholder 13">
            <a:extLst>
              <a:ext uri="{FF2B5EF4-FFF2-40B4-BE49-F238E27FC236}">
                <a16:creationId xmlns:a16="http://schemas.microsoft.com/office/drawing/2014/main" id="{3365D964-DAF2-A38D-4608-90C88BB6840C}"/>
              </a:ext>
            </a:extLst>
          </p:cNvPr>
          <p:cNvSpPr>
            <a:spLocks noGrp="1"/>
          </p:cNvSpPr>
          <p:nvPr>
            <p:ph type="body" sz="quarter" idx="53" hasCustomPrompt="1"/>
          </p:nvPr>
        </p:nvSpPr>
        <p:spPr>
          <a:xfrm>
            <a:off x="3205965"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6F9030AC-3204-4EAA-8352-CF1AEAC69B40}"/>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1524453757"/>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Statement Slid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F2F5482D-05B3-AC2E-0F20-000916988966}"/>
              </a:ext>
            </a:extLst>
          </p:cNvPr>
          <p:cNvSpPr>
            <a:spLocks noGrp="1"/>
          </p:cNvSpPr>
          <p:nvPr>
            <p:ph type="body" sz="quarter" idx="22" hasCustomPrompt="1"/>
          </p:nvPr>
        </p:nvSpPr>
        <p:spPr>
          <a:xfrm>
            <a:off x="1073997" y="1529709"/>
            <a:ext cx="9478375" cy="4250121"/>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48579880-EED6-97C2-B047-A2D9A2077B06}"/>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56B5B95B-9AC8-E350-A1B0-60DEB793BCC8}"/>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A5BB63-7EFA-FF45-CD62-283E109CA67E}"/>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27BF7C4A-236E-EF85-1DA8-009D114A52BE}"/>
              </a:ext>
            </a:extLst>
          </p:cNvPr>
          <p:cNvSpPr>
            <a:spLocks noGrp="1"/>
          </p:cNvSpPr>
          <p:nvPr>
            <p:ph sz="quarter" idx="37"/>
          </p:nvPr>
        </p:nvSpPr>
        <p:spPr>
          <a:xfrm>
            <a:off x="1649253" y="1838987"/>
            <a:ext cx="701297" cy="719101"/>
          </a:xfrm>
        </p:spPr>
        <p:txBody>
          <a:bodyPr>
            <a:normAutofit/>
          </a:bodyPr>
          <a:lstStyle>
            <a:lvl1pPr marL="0" indent="0">
              <a:buNone/>
              <a:defRPr sz="1200">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33134DF1-F19C-9708-56BC-E9B0E3F2DE07}"/>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4838255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675047"/>
            <a:ext cx="6653605" cy="433965"/>
          </a:xfrm>
        </p:spPr>
        <p:txBody>
          <a:bodyPr wrap="square" anchor="ctr">
            <a:sp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668645"/>
          </a:xfrm>
        </p:spPr>
        <p:txBody>
          <a:bodyPr wrap="square" lIns="0" tIns="0" rIns="0" bIns="0">
            <a:spAutoFit/>
          </a:bodyPr>
          <a:lstStyle>
            <a:lvl1pPr marL="0" indent="0">
              <a:spcBef>
                <a:spcPts val="0"/>
              </a:spcBef>
              <a:buNone/>
              <a:defRPr sz="3600" b="0" i="0">
                <a:solidFill>
                  <a:schemeClr val="accent1"/>
                </a:solidFill>
                <a:latin typeface="+mn-lt"/>
              </a:defRPr>
            </a:lvl1pPr>
            <a:lvl2pPr>
              <a:buNone/>
              <a:defRPr/>
            </a:lvl2pPr>
            <a:lvl3pPr>
              <a:buNone/>
              <a:defRPr/>
            </a:lvl3pPr>
            <a:lvl4pPr>
              <a:buNone/>
              <a:defRPr/>
            </a:lvl4pPr>
            <a:lvl5pPr>
              <a:buNone/>
              <a:defRPr/>
            </a:lvl5pPr>
          </a:lstStyle>
          <a:p>
            <a:pPr lvl="0"/>
            <a:r>
              <a:rPr lang="en-US"/>
              <a:t>Edit Text</a:t>
            </a:r>
          </a:p>
        </p:txBody>
      </p:sp>
    </p:spTree>
    <p:extLst>
      <p:ext uri="{BB962C8B-B14F-4D97-AF65-F5344CB8AC3E}">
        <p14:creationId xmlns:p14="http://schemas.microsoft.com/office/powerpoint/2010/main" val="55637246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preserve="1" userDrawn="1">
  <p:cSld name="4 Items Slide">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6">
            <a:extLst>
              <a:ext uri="{FF2B5EF4-FFF2-40B4-BE49-F238E27FC236}">
                <a16:creationId xmlns:a16="http://schemas.microsoft.com/office/drawing/2014/main" id="{E14FA8A3-AB53-1F4C-970E-4A6537D4AAF1}"/>
              </a:ext>
            </a:extLst>
          </p:cNvPr>
          <p:cNvSpPr>
            <a:spLocks noGrp="1"/>
          </p:cNvSpPr>
          <p:nvPr>
            <p:ph type="body" sz="quarter" idx="14"/>
          </p:nvPr>
        </p:nvSpPr>
        <p:spPr>
          <a:xfrm>
            <a:off x="399845" y="1210602"/>
            <a:ext cx="11392311" cy="325474"/>
          </a:xfrm>
        </p:spPr>
        <p:txBody>
          <a:bodyPr wrap="square" lIns="0" tIns="0" rIns="0" bIns="0">
            <a:spAutoFit/>
          </a:bodyPr>
          <a:lstStyle>
            <a:lvl1pPr marL="0" indent="0" algn="ctr">
              <a:lnSpc>
                <a:spcPct val="130000"/>
              </a:lnSpc>
              <a:spcBef>
                <a:spcPts val="0"/>
              </a:spcBef>
              <a:buNone/>
              <a:defRPr sz="180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019C87B-F49A-A746-995D-C14F34B787C0}"/>
              </a:ext>
            </a:extLst>
          </p:cNvPr>
          <p:cNvSpPr>
            <a:spLocks noGrp="1"/>
          </p:cNvSpPr>
          <p:nvPr>
            <p:ph type="body" sz="quarter" idx="22" hasCustomPrompt="1"/>
          </p:nvPr>
        </p:nvSpPr>
        <p:spPr>
          <a:xfrm>
            <a:off x="84055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8" name="Text Placeholder 13">
            <a:extLst>
              <a:ext uri="{FF2B5EF4-FFF2-40B4-BE49-F238E27FC236}">
                <a16:creationId xmlns:a16="http://schemas.microsoft.com/office/drawing/2014/main" id="{10F50F75-B2A1-9B4D-9DEF-C2857A7E2BFD}"/>
              </a:ext>
            </a:extLst>
          </p:cNvPr>
          <p:cNvSpPr>
            <a:spLocks noGrp="1"/>
          </p:cNvSpPr>
          <p:nvPr>
            <p:ph type="body" sz="quarter" idx="23" hasCustomPrompt="1"/>
          </p:nvPr>
        </p:nvSpPr>
        <p:spPr>
          <a:xfrm rot="16200000">
            <a:off x="201098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0" name="Text Placeholder 13">
            <a:extLst>
              <a:ext uri="{FF2B5EF4-FFF2-40B4-BE49-F238E27FC236}">
                <a16:creationId xmlns:a16="http://schemas.microsoft.com/office/drawing/2014/main" id="{CB8D196C-FF7E-1F40-A655-F254EF16ECFB}"/>
              </a:ext>
            </a:extLst>
          </p:cNvPr>
          <p:cNvSpPr>
            <a:spLocks noGrp="1"/>
          </p:cNvSpPr>
          <p:nvPr>
            <p:ph type="body" sz="quarter" idx="17" hasCustomPrompt="1"/>
          </p:nvPr>
        </p:nvSpPr>
        <p:spPr>
          <a:xfrm>
            <a:off x="84055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993E58DD-3378-854C-A02A-7C6E9E9D0043}"/>
              </a:ext>
            </a:extLst>
          </p:cNvPr>
          <p:cNvSpPr>
            <a:spLocks noGrp="1"/>
          </p:cNvSpPr>
          <p:nvPr>
            <p:ph type="body" sz="quarter" idx="24" hasCustomPrompt="1"/>
          </p:nvPr>
        </p:nvSpPr>
        <p:spPr>
          <a:xfrm>
            <a:off x="353018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2B5B5A8D-4AAE-EC41-914F-84A5B196C43D}"/>
              </a:ext>
            </a:extLst>
          </p:cNvPr>
          <p:cNvSpPr>
            <a:spLocks noGrp="1"/>
          </p:cNvSpPr>
          <p:nvPr>
            <p:ph type="body" sz="quarter" idx="25" hasCustomPrompt="1"/>
          </p:nvPr>
        </p:nvSpPr>
        <p:spPr>
          <a:xfrm rot="16200000">
            <a:off x="470061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13">
            <a:extLst>
              <a:ext uri="{FF2B5EF4-FFF2-40B4-BE49-F238E27FC236}">
                <a16:creationId xmlns:a16="http://schemas.microsoft.com/office/drawing/2014/main" id="{ADFD5EFD-BB00-B04E-82D4-A550AF1E5F32}"/>
              </a:ext>
            </a:extLst>
          </p:cNvPr>
          <p:cNvSpPr>
            <a:spLocks noGrp="1"/>
          </p:cNvSpPr>
          <p:nvPr>
            <p:ph type="body" sz="quarter" idx="27" hasCustomPrompt="1"/>
          </p:nvPr>
        </p:nvSpPr>
        <p:spPr>
          <a:xfrm>
            <a:off x="353018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023D9266-B9FC-9543-89DB-6F983AD133A6}"/>
              </a:ext>
            </a:extLst>
          </p:cNvPr>
          <p:cNvSpPr>
            <a:spLocks noGrp="1"/>
          </p:cNvSpPr>
          <p:nvPr>
            <p:ph type="body" sz="quarter" idx="28" hasCustomPrompt="1"/>
          </p:nvPr>
        </p:nvSpPr>
        <p:spPr>
          <a:xfrm>
            <a:off x="621981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CDC3571-6071-514A-9DF7-3C49142185E8}"/>
              </a:ext>
            </a:extLst>
          </p:cNvPr>
          <p:cNvSpPr>
            <a:spLocks noGrp="1"/>
          </p:cNvSpPr>
          <p:nvPr>
            <p:ph type="body" sz="quarter" idx="29" hasCustomPrompt="1"/>
          </p:nvPr>
        </p:nvSpPr>
        <p:spPr>
          <a:xfrm rot="16200000">
            <a:off x="739024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8" name="Text Placeholder 13">
            <a:extLst>
              <a:ext uri="{FF2B5EF4-FFF2-40B4-BE49-F238E27FC236}">
                <a16:creationId xmlns:a16="http://schemas.microsoft.com/office/drawing/2014/main" id="{C78FFC97-88E6-6A45-8581-FF8FE737FB66}"/>
              </a:ext>
            </a:extLst>
          </p:cNvPr>
          <p:cNvSpPr>
            <a:spLocks noGrp="1"/>
          </p:cNvSpPr>
          <p:nvPr>
            <p:ph type="body" sz="quarter" idx="31" hasCustomPrompt="1"/>
          </p:nvPr>
        </p:nvSpPr>
        <p:spPr>
          <a:xfrm>
            <a:off x="621981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CD929F79-21F4-1745-9CE4-809E1D13F6FB}"/>
              </a:ext>
            </a:extLst>
          </p:cNvPr>
          <p:cNvSpPr>
            <a:spLocks noGrp="1"/>
          </p:cNvSpPr>
          <p:nvPr>
            <p:ph type="body" sz="quarter" idx="32" hasCustomPrompt="1"/>
          </p:nvPr>
        </p:nvSpPr>
        <p:spPr>
          <a:xfrm>
            <a:off x="8909996"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AE3E3DAD-C3C2-DB4F-9BBA-BEE6E0A6F49B}"/>
              </a:ext>
            </a:extLst>
          </p:cNvPr>
          <p:cNvSpPr>
            <a:spLocks noGrp="1"/>
          </p:cNvSpPr>
          <p:nvPr>
            <p:ph type="body" sz="quarter" idx="33" hasCustomPrompt="1"/>
          </p:nvPr>
        </p:nvSpPr>
        <p:spPr>
          <a:xfrm rot="16200000">
            <a:off x="10080428"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97AA8437-6A73-9146-9314-08693E6F9A48}"/>
              </a:ext>
            </a:extLst>
          </p:cNvPr>
          <p:cNvSpPr>
            <a:spLocks noGrp="1"/>
          </p:cNvSpPr>
          <p:nvPr>
            <p:ph type="body" sz="quarter" idx="35" hasCustomPrompt="1"/>
          </p:nvPr>
        </p:nvSpPr>
        <p:spPr>
          <a:xfrm>
            <a:off x="8909996"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5">
            <a:extLst>
              <a:ext uri="{FF2B5EF4-FFF2-40B4-BE49-F238E27FC236}">
                <a16:creationId xmlns:a16="http://schemas.microsoft.com/office/drawing/2014/main" id="{0526514F-D886-3C43-B262-6B8203D10220}"/>
              </a:ext>
            </a:extLst>
          </p:cNvPr>
          <p:cNvSpPr>
            <a:spLocks noGrp="1" noChangeAspect="1"/>
          </p:cNvSpPr>
          <p:nvPr>
            <p:ph type="body" sz="quarter" idx="36" hasCustomPrompt="1"/>
          </p:nvPr>
        </p:nvSpPr>
        <p:spPr>
          <a:xfrm>
            <a:off x="159036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5" name="Text Placeholder 5">
            <a:extLst>
              <a:ext uri="{FF2B5EF4-FFF2-40B4-BE49-F238E27FC236}">
                <a16:creationId xmlns:a16="http://schemas.microsoft.com/office/drawing/2014/main" id="{6D1E432F-4951-4940-91B4-2D85D76C2F54}"/>
              </a:ext>
            </a:extLst>
          </p:cNvPr>
          <p:cNvSpPr>
            <a:spLocks noGrp="1" noChangeAspect="1"/>
          </p:cNvSpPr>
          <p:nvPr>
            <p:ph type="body" sz="quarter" idx="37" hasCustomPrompt="1"/>
          </p:nvPr>
        </p:nvSpPr>
        <p:spPr>
          <a:xfrm>
            <a:off x="427999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5">
            <a:extLst>
              <a:ext uri="{FF2B5EF4-FFF2-40B4-BE49-F238E27FC236}">
                <a16:creationId xmlns:a16="http://schemas.microsoft.com/office/drawing/2014/main" id="{4F61868C-95ED-CE44-86C0-F41BC47C8FBC}"/>
              </a:ext>
            </a:extLst>
          </p:cNvPr>
          <p:cNvSpPr>
            <a:spLocks noGrp="1" noChangeAspect="1"/>
          </p:cNvSpPr>
          <p:nvPr>
            <p:ph type="body" sz="quarter" idx="38" hasCustomPrompt="1"/>
          </p:nvPr>
        </p:nvSpPr>
        <p:spPr>
          <a:xfrm>
            <a:off x="696962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7" name="Text Placeholder 5">
            <a:extLst>
              <a:ext uri="{FF2B5EF4-FFF2-40B4-BE49-F238E27FC236}">
                <a16:creationId xmlns:a16="http://schemas.microsoft.com/office/drawing/2014/main" id="{255DFED0-81D5-3840-B85D-73DCAF108158}"/>
              </a:ext>
            </a:extLst>
          </p:cNvPr>
          <p:cNvSpPr>
            <a:spLocks noGrp="1" noChangeAspect="1"/>
          </p:cNvSpPr>
          <p:nvPr>
            <p:ph type="body" sz="quarter" idx="39" hasCustomPrompt="1"/>
          </p:nvPr>
        </p:nvSpPr>
        <p:spPr>
          <a:xfrm>
            <a:off x="9659804"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7">
            <a:extLst>
              <a:ext uri="{FF2B5EF4-FFF2-40B4-BE49-F238E27FC236}">
                <a16:creationId xmlns:a16="http://schemas.microsoft.com/office/drawing/2014/main" id="{558D993A-981E-7C15-444D-E70C8BCAF296}"/>
              </a:ext>
            </a:extLst>
          </p:cNvPr>
          <p:cNvSpPr>
            <a:spLocks noGrp="1"/>
          </p:cNvSpPr>
          <p:nvPr>
            <p:ph type="body" sz="quarter" idx="40" hasCustomPrompt="1"/>
          </p:nvPr>
        </p:nvSpPr>
        <p:spPr>
          <a:xfrm>
            <a:off x="942975"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0" name="Text Placeholder 7">
            <a:extLst>
              <a:ext uri="{FF2B5EF4-FFF2-40B4-BE49-F238E27FC236}">
                <a16:creationId xmlns:a16="http://schemas.microsoft.com/office/drawing/2014/main" id="{435D6331-7F8F-0FDA-46A1-077321F84B7F}"/>
              </a:ext>
            </a:extLst>
          </p:cNvPr>
          <p:cNvSpPr>
            <a:spLocks noGrp="1"/>
          </p:cNvSpPr>
          <p:nvPr>
            <p:ph type="body" sz="quarter" idx="41" hasCustomPrompt="1"/>
          </p:nvPr>
        </p:nvSpPr>
        <p:spPr>
          <a:xfrm>
            <a:off x="363410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1" name="Text Placeholder 7">
            <a:extLst>
              <a:ext uri="{FF2B5EF4-FFF2-40B4-BE49-F238E27FC236}">
                <a16:creationId xmlns:a16="http://schemas.microsoft.com/office/drawing/2014/main" id="{02022BB1-6B8B-8206-6129-27B2B9552E6F}"/>
              </a:ext>
            </a:extLst>
          </p:cNvPr>
          <p:cNvSpPr>
            <a:spLocks noGrp="1"/>
          </p:cNvSpPr>
          <p:nvPr>
            <p:ph type="body" sz="quarter" idx="42" hasCustomPrompt="1"/>
          </p:nvPr>
        </p:nvSpPr>
        <p:spPr>
          <a:xfrm>
            <a:off x="632373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9" name="Text Placeholder 7">
            <a:extLst>
              <a:ext uri="{FF2B5EF4-FFF2-40B4-BE49-F238E27FC236}">
                <a16:creationId xmlns:a16="http://schemas.microsoft.com/office/drawing/2014/main" id="{65BA2D72-F55C-B144-D49F-0380338356BD}"/>
              </a:ext>
            </a:extLst>
          </p:cNvPr>
          <p:cNvSpPr>
            <a:spLocks noGrp="1"/>
          </p:cNvSpPr>
          <p:nvPr>
            <p:ph type="body" sz="quarter" idx="43" hasCustomPrompt="1"/>
          </p:nvPr>
        </p:nvSpPr>
        <p:spPr>
          <a:xfrm>
            <a:off x="8997885" y="4552974"/>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31686943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preserve="1" userDrawn="1">
  <p:cSld name="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1" name="Text Placeholder 5">
            <a:extLst>
              <a:ext uri="{FF2B5EF4-FFF2-40B4-BE49-F238E27FC236}">
                <a16:creationId xmlns:a16="http://schemas.microsoft.com/office/drawing/2014/main" id="{13D20433-26AF-9D7C-4AB9-A071E0D8AC75}"/>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2" name="Freeform: Shape 81">
            <a:extLst>
              <a:ext uri="{FF2B5EF4-FFF2-40B4-BE49-F238E27FC236}">
                <a16:creationId xmlns:a16="http://schemas.microsoft.com/office/drawing/2014/main" id="{35645C6D-7C1A-B685-A70C-959BD730BE47}"/>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B84B33B-A64B-8A40-3FC0-63AFDA34BD36}"/>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D340B32-F9C1-14A4-D36D-DC319CA1D396}"/>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57333260-6467-987B-7750-D195DA95F86B}"/>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86" name="Text Placeholder 13">
            <a:extLst>
              <a:ext uri="{FF2B5EF4-FFF2-40B4-BE49-F238E27FC236}">
                <a16:creationId xmlns:a16="http://schemas.microsoft.com/office/drawing/2014/main" id="{CBDDA8D7-48E9-8CF8-4DEB-EE09ABC1220C}"/>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7" name="Text Placeholder 7">
            <a:extLst>
              <a:ext uri="{FF2B5EF4-FFF2-40B4-BE49-F238E27FC236}">
                <a16:creationId xmlns:a16="http://schemas.microsoft.com/office/drawing/2014/main" id="{4D5D1118-FFAB-904C-FD2E-83AE963BFE83}"/>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358769326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preserve="1" userDrawn="1">
  <p:cSld name="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46720414-A9A3-6440-8D37-18BBA7677B00}"/>
              </a:ext>
            </a:extLst>
          </p:cNvPr>
          <p:cNvSpPr>
            <a:spLocks noGrp="1"/>
          </p:cNvSpPr>
          <p:nvPr>
            <p:ph type="ftr" sz="quarter" idx="11"/>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F6717A-52CC-A04E-930C-B6DF774AF427}"/>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userDrawn="1"/>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1306"/>
          </a:xfrm>
        </p:spPr>
        <p:txBody>
          <a:bodyPr lIns="0" tIns="0" rIns="0" bIns="0">
            <a:spAutoFit/>
          </a:bodyPr>
          <a:lstStyle>
            <a:lvl1pPr marL="0" indent="0">
              <a:spcBef>
                <a:spcPts val="0"/>
              </a:spcBef>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1815580876"/>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23EA0E6B-2D31-D844-B3E5-F1AEF50E2955}"/>
              </a:ext>
            </a:extLst>
          </p:cNvPr>
          <p:cNvSpPr>
            <a:spLocks noGrp="1"/>
          </p:cNvSpPr>
          <p:nvPr>
            <p:ph type="ftr" sz="quarter" idx="10"/>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endParaRPr lang="en-US" dirty="0"/>
          </a:p>
        </p:txBody>
      </p:sp>
    </p:spTree>
    <p:extLst>
      <p:ext uri="{BB962C8B-B14F-4D97-AF65-F5344CB8AC3E}">
        <p14:creationId xmlns:p14="http://schemas.microsoft.com/office/powerpoint/2010/main" val="44066867"/>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165068" y="1582211"/>
            <a:ext cx="2734056" cy="1700784"/>
          </a:xfrm>
        </p:spPr>
        <p:txBody>
          <a:bodyPr>
            <a:normAutofit/>
          </a:bodyPr>
          <a:lstStyle>
            <a:lvl1pPr marL="0" indent="0">
              <a:spcBef>
                <a:spcPts val="0"/>
              </a:spcBef>
              <a:buNone/>
              <a:defRPr sz="1400" b="1"/>
            </a:lvl1pPr>
          </a:lstStyle>
          <a:p>
            <a:endParaRPr lang="en-US" dirty="0"/>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047945"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58248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165068" y="4119851"/>
            <a:ext cx="2734056" cy="1700784"/>
          </a:xfrm>
        </p:spPr>
        <p:txBody>
          <a:bodyPr>
            <a:normAutofit/>
          </a:bodyPr>
          <a:lstStyle>
            <a:lvl1pPr marL="0" indent="0">
              <a:spcBef>
                <a:spcPts val="0"/>
              </a:spcBef>
              <a:buNone/>
              <a:defRPr sz="1400" b="1"/>
            </a:lvl1pPr>
          </a:lstStyle>
          <a:p>
            <a:endParaRPr lang="en-US" dirty="0"/>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047945"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58248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5662293" y="1582211"/>
            <a:ext cx="2734056" cy="1700784"/>
          </a:xfrm>
        </p:spPr>
        <p:txBody>
          <a:bodyPr>
            <a:normAutofit/>
          </a:bodyPr>
          <a:lstStyle>
            <a:lvl1pPr marL="0" indent="0">
              <a:spcBef>
                <a:spcPts val="0"/>
              </a:spcBef>
              <a:buNone/>
              <a:defRPr sz="1400" b="1"/>
            </a:lvl1pPr>
          </a:lstStyle>
          <a:p>
            <a:endParaRPr lang="en-US" dirty="0"/>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7875306"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40984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5662293" y="4119851"/>
            <a:ext cx="2734056" cy="1700784"/>
          </a:xfrm>
        </p:spPr>
        <p:txBody>
          <a:bodyPr>
            <a:normAutofit/>
          </a:bodyPr>
          <a:lstStyle>
            <a:lvl1pPr marL="0" indent="0">
              <a:spcBef>
                <a:spcPts val="0"/>
              </a:spcBef>
              <a:buNone/>
              <a:defRPr sz="1400" b="1"/>
            </a:lvl1pPr>
          </a:lstStyle>
          <a:p>
            <a:endParaRPr lang="en-US" dirty="0"/>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7875306"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40984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Tree>
    <p:extLst>
      <p:ext uri="{BB962C8B-B14F-4D97-AF65-F5344CB8AC3E}">
        <p14:creationId xmlns:p14="http://schemas.microsoft.com/office/powerpoint/2010/main" val="21584364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506490" y="2307458"/>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506490" y="677631"/>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p:nvSpPr>
        <p:spPr>
          <a:xfrm>
            <a:off x="605803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p:nvPicPr>
        <p:blipFill>
          <a:blip r:embed="rId2"/>
          <a:stretch>
            <a:fillRect/>
          </a:stretch>
        </p:blipFill>
        <p:spPr>
          <a:xfrm>
            <a:off x="478825" y="5263485"/>
            <a:ext cx="1895665" cy="1154549"/>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p:nvSpPr>
        <p:spPr>
          <a:xfrm>
            <a:off x="6028534"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506490" y="3872036"/>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506490" y="547535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 name="Rectangle 2">
            <a:extLst>
              <a:ext uri="{FF2B5EF4-FFF2-40B4-BE49-F238E27FC236}">
                <a16:creationId xmlns:a16="http://schemas.microsoft.com/office/drawing/2014/main" id="{CA7B8492-A5DF-6990-60B7-889D68972BD1}"/>
              </a:ext>
            </a:extLst>
          </p:cNvPr>
          <p:cNvSpPr/>
          <p:nvPr userDrawn="1"/>
        </p:nvSpPr>
        <p:spPr>
          <a:xfrm>
            <a:off x="6192961" y="0"/>
            <a:ext cx="599903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5AAAAE51-955B-48BE-755F-CFAAC2C1A1C2}"/>
              </a:ext>
            </a:extLst>
          </p:cNvPr>
          <p:cNvSpPr/>
          <p:nvPr userDrawn="1"/>
        </p:nvSpPr>
        <p:spPr>
          <a:xfrm>
            <a:off x="605803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5" name="Picture 4" descr="A picture containing text, sign&#10;&#10;Description automatically generated">
            <a:extLst>
              <a:ext uri="{FF2B5EF4-FFF2-40B4-BE49-F238E27FC236}">
                <a16:creationId xmlns:a16="http://schemas.microsoft.com/office/drawing/2014/main" id="{07DF1234-50A7-65BE-49D1-3F1FCB896BB4}"/>
              </a:ext>
            </a:extLst>
          </p:cNvPr>
          <p:cNvPicPr>
            <a:picLocks noChangeAspect="1"/>
          </p:cNvPicPr>
          <p:nvPr userDrawn="1"/>
        </p:nvPicPr>
        <p:blipFill>
          <a:blip r:embed="rId2"/>
          <a:stretch>
            <a:fillRect/>
          </a:stretch>
        </p:blipFill>
        <p:spPr>
          <a:xfrm>
            <a:off x="478825" y="5263485"/>
            <a:ext cx="1895665" cy="1154549"/>
          </a:xfrm>
          <a:prstGeom prst="rect">
            <a:avLst/>
          </a:prstGeom>
        </p:spPr>
      </p:pic>
      <p:sp>
        <p:nvSpPr>
          <p:cNvPr id="6" name="Rectangle 5">
            <a:extLst>
              <a:ext uri="{FF2B5EF4-FFF2-40B4-BE49-F238E27FC236}">
                <a16:creationId xmlns:a16="http://schemas.microsoft.com/office/drawing/2014/main" id="{C9A02D40-F307-E8C8-8ECD-AD0FB8D1BF7E}"/>
              </a:ext>
            </a:extLst>
          </p:cNvPr>
          <p:cNvSpPr/>
          <p:nvPr userDrawn="1"/>
        </p:nvSpPr>
        <p:spPr>
          <a:xfrm>
            <a:off x="6028534"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7328832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59C2F70C-9D8E-D142-9F74-ED94C924361C}"/>
              </a:ext>
            </a:extLst>
          </p:cNvPr>
          <p:cNvSpPr>
            <a:spLocks noGrp="1"/>
          </p:cNvSpPr>
          <p:nvPr>
            <p:ph type="ftr" sz="quarter" idx="11"/>
          </p:nvPr>
        </p:nvSpPr>
        <p:spPr/>
        <p:txBody>
          <a:bodyPr/>
          <a:lstStyle/>
          <a:p>
            <a:r>
              <a:rPr lang="en-US" dirty="0"/>
              <a:t>© 2022 Your Part-Time Controller, LLC</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endParaRPr lang="en-US" dirty="0"/>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022460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3" name="Footer Placeholder 2">
            <a:extLst>
              <a:ext uri="{FF2B5EF4-FFF2-40B4-BE49-F238E27FC236}">
                <a16:creationId xmlns:a16="http://schemas.microsoft.com/office/drawing/2014/main" id="{46720414-A9A3-6440-8D37-18BBA7677B00}"/>
              </a:ext>
            </a:extLst>
          </p:cNvPr>
          <p:cNvSpPr>
            <a:spLocks noGrp="1"/>
          </p:cNvSpPr>
          <p:nvPr>
            <p:ph type="ftr" sz="quarter" idx="11"/>
          </p:nvPr>
        </p:nvSpPr>
        <p:spPr/>
        <p:txBody>
          <a:bodyPr/>
          <a:lstStyle/>
          <a:p>
            <a:r>
              <a:rPr lang="en-US" dirty="0"/>
              <a:t>© 2022 Your Part-Time Controller, LLC</a:t>
            </a:r>
          </a:p>
        </p:txBody>
      </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Tree>
    <p:extLst>
      <p:ext uri="{BB962C8B-B14F-4D97-AF65-F5344CB8AC3E}">
        <p14:creationId xmlns:p14="http://schemas.microsoft.com/office/powerpoint/2010/main" val="93996178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7E5BE00B-2513-8846-B704-5ABD82D5A2FF}"/>
              </a:ext>
            </a:extLst>
          </p:cNvPr>
          <p:cNvSpPr>
            <a:spLocks noGrp="1"/>
          </p:cNvSpPr>
          <p:nvPr>
            <p:ph type="ftr" sz="quarter" idx="11"/>
          </p:nvPr>
        </p:nvSpPr>
        <p:spPr/>
        <p:txBody>
          <a:bodyPr/>
          <a:lstStyle/>
          <a:p>
            <a:r>
              <a:rPr lang="en-US" dirty="0"/>
              <a:t>© 2022 Your Part-Time Controller, LLC</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9587156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4654B25D-571C-9D4E-9A9B-4951C2E3039B}"/>
              </a:ext>
            </a:extLst>
          </p:cNvPr>
          <p:cNvSpPr/>
          <p:nvPr userDrawn="1"/>
        </p:nvSpPr>
        <p:spPr>
          <a:xfrm>
            <a:off x="5564068"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userDrawn="1"/>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46513374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userDrawn="1"/>
        </p:nvSpPr>
        <p:spPr>
          <a:xfrm>
            <a:off x="789379" y="1612034"/>
            <a:ext cx="4229737"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userDrawn="1"/>
        </p:nvSpPr>
        <p:spPr>
          <a:xfrm>
            <a:off x="908091" y="1612034"/>
            <a:ext cx="4229737" cy="15530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userDrawn="1"/>
        </p:nvSpPr>
        <p:spPr>
          <a:xfrm>
            <a:off x="26078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endParaRPr lang="en-US" sz="6000" b="1" dirty="0"/>
          </a:p>
        </p:txBody>
      </p:sp>
      <p:sp>
        <p:nvSpPr>
          <p:cNvPr id="123" name="Rectangle 122">
            <a:extLst>
              <a:ext uri="{FF2B5EF4-FFF2-40B4-BE49-F238E27FC236}">
                <a16:creationId xmlns:a16="http://schemas.microsoft.com/office/drawing/2014/main" id="{D324A5A8-12D7-22FB-47E1-9DFD96E88187}"/>
              </a:ext>
            </a:extLst>
          </p:cNvPr>
          <p:cNvSpPr/>
          <p:nvPr userDrawn="1"/>
        </p:nvSpPr>
        <p:spPr>
          <a:xfrm>
            <a:off x="5899868" y="161203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82B1DABA-D8A3-C825-6796-5BF689BF184D}"/>
              </a:ext>
            </a:extLst>
          </p:cNvPr>
          <p:cNvSpPr/>
          <p:nvPr userDrawn="1"/>
        </p:nvSpPr>
        <p:spPr>
          <a:xfrm>
            <a:off x="6018580" y="161203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6AD24E0-B18D-A2F1-355D-2F1ACC185D97}"/>
              </a:ext>
            </a:extLst>
          </p:cNvPr>
          <p:cNvSpPr/>
          <p:nvPr userDrawn="1"/>
        </p:nvSpPr>
        <p:spPr>
          <a:xfrm>
            <a:off x="537127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endParaRPr lang="en-US" sz="4800" b="1" dirty="0"/>
          </a:p>
        </p:txBody>
      </p:sp>
      <p:sp>
        <p:nvSpPr>
          <p:cNvPr id="128" name="Rectangle 127">
            <a:extLst>
              <a:ext uri="{FF2B5EF4-FFF2-40B4-BE49-F238E27FC236}">
                <a16:creationId xmlns:a16="http://schemas.microsoft.com/office/drawing/2014/main" id="{0AFD437A-39ED-B2F1-D458-3623EC823786}"/>
              </a:ext>
            </a:extLst>
          </p:cNvPr>
          <p:cNvSpPr/>
          <p:nvPr userDrawn="1"/>
        </p:nvSpPr>
        <p:spPr>
          <a:xfrm>
            <a:off x="789380" y="4231295"/>
            <a:ext cx="4229736"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B6241C8-BD0C-E37E-3F31-D13FA38BB5D8}"/>
              </a:ext>
            </a:extLst>
          </p:cNvPr>
          <p:cNvSpPr/>
          <p:nvPr userDrawn="1"/>
        </p:nvSpPr>
        <p:spPr>
          <a:xfrm>
            <a:off x="908092" y="4231295"/>
            <a:ext cx="4229736" cy="155306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E4FCA1E3-A3CE-445B-9796-AE278A2C7859}"/>
              </a:ext>
            </a:extLst>
          </p:cNvPr>
          <p:cNvSpPr/>
          <p:nvPr userDrawn="1"/>
        </p:nvSpPr>
        <p:spPr>
          <a:xfrm>
            <a:off x="260780" y="3741187"/>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en-US" sz="6600" b="1" dirty="0"/>
          </a:p>
        </p:txBody>
      </p:sp>
      <p:sp>
        <p:nvSpPr>
          <p:cNvPr id="133" name="Rectangle 132">
            <a:extLst>
              <a:ext uri="{FF2B5EF4-FFF2-40B4-BE49-F238E27FC236}">
                <a16:creationId xmlns:a16="http://schemas.microsoft.com/office/drawing/2014/main" id="{7D13AB9D-2552-5B70-C967-135D7F3B48DF}"/>
              </a:ext>
            </a:extLst>
          </p:cNvPr>
          <p:cNvSpPr/>
          <p:nvPr userDrawn="1"/>
        </p:nvSpPr>
        <p:spPr>
          <a:xfrm>
            <a:off x="5917060" y="423129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201183D6-6A86-3275-00EE-A9C36B08B9F2}"/>
              </a:ext>
            </a:extLst>
          </p:cNvPr>
          <p:cNvSpPr/>
          <p:nvPr userDrawn="1"/>
        </p:nvSpPr>
        <p:spPr>
          <a:xfrm>
            <a:off x="6035772" y="423129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DD114D7-0E77-B7AC-BADF-1E0287DCD95C}"/>
              </a:ext>
            </a:extLst>
          </p:cNvPr>
          <p:cNvSpPr/>
          <p:nvPr userDrawn="1"/>
        </p:nvSpPr>
        <p:spPr>
          <a:xfrm>
            <a:off x="5388462" y="374118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endParaRPr lang="en-US" sz="5400" b="1" dirty="0"/>
          </a:p>
        </p:txBody>
      </p:sp>
      <p:sp>
        <p:nvSpPr>
          <p:cNvPr id="138" name="Oval 137">
            <a:extLst>
              <a:ext uri="{FF2B5EF4-FFF2-40B4-BE49-F238E27FC236}">
                <a16:creationId xmlns:a16="http://schemas.microsoft.com/office/drawing/2014/main" id="{D1BD427B-B3C2-1948-DC6C-0828BCD24B04}"/>
              </a:ext>
            </a:extLst>
          </p:cNvPr>
          <p:cNvSpPr/>
          <p:nvPr userDrawn="1"/>
        </p:nvSpPr>
        <p:spPr>
          <a:xfrm>
            <a:off x="5328696" y="109075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FE25BAEA-E0B1-1D6A-F051-65BB68A6B08B}"/>
              </a:ext>
            </a:extLst>
          </p:cNvPr>
          <p:cNvSpPr/>
          <p:nvPr userDrawn="1"/>
        </p:nvSpPr>
        <p:spPr>
          <a:xfrm>
            <a:off x="235213" y="1086450"/>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F52AD246-BF34-E07A-E528-5AF6805F54F6}"/>
              </a:ext>
            </a:extLst>
          </p:cNvPr>
          <p:cNvSpPr/>
          <p:nvPr userDrawn="1"/>
        </p:nvSpPr>
        <p:spPr>
          <a:xfrm>
            <a:off x="5347055" y="3717625"/>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4F31CA7A-1AAB-096B-2ACC-A1294331FF4E}"/>
              </a:ext>
            </a:extLst>
          </p:cNvPr>
          <p:cNvSpPr/>
          <p:nvPr userDrawn="1"/>
        </p:nvSpPr>
        <p:spPr>
          <a:xfrm>
            <a:off x="224495" y="371568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199359"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1230689"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4" name="Text Placeholder 13">
            <a:extLst>
              <a:ext uri="{FF2B5EF4-FFF2-40B4-BE49-F238E27FC236}">
                <a16:creationId xmlns:a16="http://schemas.microsoft.com/office/drawing/2014/main" id="{466DC071-0AC4-50BD-3F17-597829D02C06}"/>
              </a:ext>
            </a:extLst>
          </p:cNvPr>
          <p:cNvSpPr>
            <a:spLocks noGrp="1"/>
          </p:cNvSpPr>
          <p:nvPr>
            <p:ph type="body" sz="quarter" idx="54" hasCustomPrompt="1"/>
          </p:nvPr>
        </p:nvSpPr>
        <p:spPr>
          <a:xfrm>
            <a:off x="6301426"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5" name="Text Placeholder 13">
            <a:extLst>
              <a:ext uri="{FF2B5EF4-FFF2-40B4-BE49-F238E27FC236}">
                <a16:creationId xmlns:a16="http://schemas.microsoft.com/office/drawing/2014/main" id="{A8DFB410-8FD5-26BF-1B1A-44D7FECA6A08}"/>
              </a:ext>
            </a:extLst>
          </p:cNvPr>
          <p:cNvSpPr>
            <a:spLocks noGrp="1"/>
          </p:cNvSpPr>
          <p:nvPr>
            <p:ph type="body" sz="quarter" idx="55" hasCustomPrompt="1"/>
          </p:nvPr>
        </p:nvSpPr>
        <p:spPr>
          <a:xfrm>
            <a:off x="1199359"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6" name="Text Placeholder 13">
            <a:extLst>
              <a:ext uri="{FF2B5EF4-FFF2-40B4-BE49-F238E27FC236}">
                <a16:creationId xmlns:a16="http://schemas.microsoft.com/office/drawing/2014/main" id="{9FFAB413-D9F3-CDD3-F670-BC8DE20A982E}"/>
              </a:ext>
            </a:extLst>
          </p:cNvPr>
          <p:cNvSpPr>
            <a:spLocks noGrp="1"/>
          </p:cNvSpPr>
          <p:nvPr>
            <p:ph type="body" sz="quarter" idx="56" hasCustomPrompt="1"/>
          </p:nvPr>
        </p:nvSpPr>
        <p:spPr>
          <a:xfrm>
            <a:off x="6301426"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7" name="Text Placeholder 13">
            <a:extLst>
              <a:ext uri="{FF2B5EF4-FFF2-40B4-BE49-F238E27FC236}">
                <a16:creationId xmlns:a16="http://schemas.microsoft.com/office/drawing/2014/main" id="{4FF63C4D-1FE7-A109-A99D-43FF1C756D55}"/>
              </a:ext>
            </a:extLst>
          </p:cNvPr>
          <p:cNvSpPr>
            <a:spLocks noGrp="1"/>
          </p:cNvSpPr>
          <p:nvPr>
            <p:ph type="body" sz="quarter" idx="57" hasCustomPrompt="1"/>
          </p:nvPr>
        </p:nvSpPr>
        <p:spPr>
          <a:xfrm>
            <a:off x="6296955"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8" name="Text Placeholder 13">
            <a:extLst>
              <a:ext uri="{FF2B5EF4-FFF2-40B4-BE49-F238E27FC236}">
                <a16:creationId xmlns:a16="http://schemas.microsoft.com/office/drawing/2014/main" id="{D12ACC9F-FB76-1E1C-677D-E70B884D1687}"/>
              </a:ext>
            </a:extLst>
          </p:cNvPr>
          <p:cNvSpPr>
            <a:spLocks noGrp="1"/>
          </p:cNvSpPr>
          <p:nvPr>
            <p:ph type="body" sz="quarter" idx="58" hasCustomPrompt="1"/>
          </p:nvPr>
        </p:nvSpPr>
        <p:spPr>
          <a:xfrm>
            <a:off x="1230689"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13">
            <a:extLst>
              <a:ext uri="{FF2B5EF4-FFF2-40B4-BE49-F238E27FC236}">
                <a16:creationId xmlns:a16="http://schemas.microsoft.com/office/drawing/2014/main" id="{282AB4FC-18B5-415F-502C-1208CB03977A}"/>
              </a:ext>
            </a:extLst>
          </p:cNvPr>
          <p:cNvSpPr>
            <a:spLocks noGrp="1"/>
          </p:cNvSpPr>
          <p:nvPr>
            <p:ph type="body" sz="quarter" idx="59" hasCustomPrompt="1"/>
          </p:nvPr>
        </p:nvSpPr>
        <p:spPr>
          <a:xfrm>
            <a:off x="6296955"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70704514"/>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E620358-0899-609D-6753-0DFF88D88862}"/>
              </a:ext>
            </a:extLst>
          </p:cNvPr>
          <p:cNvSpPr/>
          <p:nvPr userDrawn="1"/>
        </p:nvSpPr>
        <p:spPr>
          <a:xfrm>
            <a:off x="950314" y="1509804"/>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A0B878-92AA-C639-D7D6-C873BA0EA9AD}"/>
              </a:ext>
            </a:extLst>
          </p:cNvPr>
          <p:cNvSpPr/>
          <p:nvPr userDrawn="1"/>
        </p:nvSpPr>
        <p:spPr>
          <a:xfrm>
            <a:off x="1043625" y="1439031"/>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5EEE941-9C09-3B97-FCFB-9C5DCD2ECC01}"/>
              </a:ext>
            </a:extLst>
          </p:cNvPr>
          <p:cNvSpPr/>
          <p:nvPr userDrawn="1"/>
        </p:nvSpPr>
        <p:spPr>
          <a:xfrm>
            <a:off x="530090" y="1085846"/>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endParaRPr lang="en-US" sz="6000" b="1" dirty="0"/>
          </a:p>
        </p:txBody>
      </p:sp>
      <p:sp>
        <p:nvSpPr>
          <p:cNvPr id="10" name="Oval 9">
            <a:extLst>
              <a:ext uri="{FF2B5EF4-FFF2-40B4-BE49-F238E27FC236}">
                <a16:creationId xmlns:a16="http://schemas.microsoft.com/office/drawing/2014/main" id="{F087372F-D564-E03E-206D-90139871277F}"/>
              </a:ext>
            </a:extLst>
          </p:cNvPr>
          <p:cNvSpPr/>
          <p:nvPr userDrawn="1"/>
        </p:nvSpPr>
        <p:spPr>
          <a:xfrm>
            <a:off x="504523" y="1050370"/>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C84DC-4955-A0AA-4B5E-146A027276B9}"/>
              </a:ext>
            </a:extLst>
          </p:cNvPr>
          <p:cNvSpPr/>
          <p:nvPr userDrawn="1"/>
        </p:nvSpPr>
        <p:spPr>
          <a:xfrm>
            <a:off x="972568" y="2891358"/>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9DA7BA-8435-9836-61A2-6D6037195D1D}"/>
              </a:ext>
            </a:extLst>
          </p:cNvPr>
          <p:cNvSpPr/>
          <p:nvPr userDrawn="1"/>
        </p:nvSpPr>
        <p:spPr>
          <a:xfrm>
            <a:off x="1065879" y="2820585"/>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25BDF71-3F99-ED67-1E3E-C7E537207958}"/>
              </a:ext>
            </a:extLst>
          </p:cNvPr>
          <p:cNvSpPr/>
          <p:nvPr userDrawn="1"/>
        </p:nvSpPr>
        <p:spPr>
          <a:xfrm>
            <a:off x="552344" y="2467400"/>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US" sz="6000" b="1" dirty="0"/>
          </a:p>
        </p:txBody>
      </p:sp>
      <p:sp>
        <p:nvSpPr>
          <p:cNvPr id="16" name="Oval 15">
            <a:extLst>
              <a:ext uri="{FF2B5EF4-FFF2-40B4-BE49-F238E27FC236}">
                <a16:creationId xmlns:a16="http://schemas.microsoft.com/office/drawing/2014/main" id="{52CA4638-A0A7-4E45-36DE-41A6CEFA447C}"/>
              </a:ext>
            </a:extLst>
          </p:cNvPr>
          <p:cNvSpPr/>
          <p:nvPr userDrawn="1"/>
        </p:nvSpPr>
        <p:spPr>
          <a:xfrm>
            <a:off x="526777" y="2431924"/>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92CFF6-79AF-4972-A951-EAA00901F7F6}"/>
              </a:ext>
            </a:extLst>
          </p:cNvPr>
          <p:cNvSpPr/>
          <p:nvPr userDrawn="1"/>
        </p:nvSpPr>
        <p:spPr>
          <a:xfrm>
            <a:off x="972568" y="4262973"/>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83654A-AF3F-54DC-BF45-77D518BF625C}"/>
              </a:ext>
            </a:extLst>
          </p:cNvPr>
          <p:cNvSpPr/>
          <p:nvPr userDrawn="1"/>
        </p:nvSpPr>
        <p:spPr>
          <a:xfrm>
            <a:off x="1065879" y="4192200"/>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FA149BA-3C85-846A-FCEF-BD42D00D4FD2}"/>
              </a:ext>
            </a:extLst>
          </p:cNvPr>
          <p:cNvSpPr/>
          <p:nvPr userDrawn="1"/>
        </p:nvSpPr>
        <p:spPr>
          <a:xfrm>
            <a:off x="552344" y="3839015"/>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US" sz="6000" b="1" dirty="0"/>
          </a:p>
        </p:txBody>
      </p:sp>
      <p:sp>
        <p:nvSpPr>
          <p:cNvPr id="22" name="Oval 21">
            <a:extLst>
              <a:ext uri="{FF2B5EF4-FFF2-40B4-BE49-F238E27FC236}">
                <a16:creationId xmlns:a16="http://schemas.microsoft.com/office/drawing/2014/main" id="{1852963F-6150-3B19-A328-5196A6D80F85}"/>
              </a:ext>
            </a:extLst>
          </p:cNvPr>
          <p:cNvSpPr/>
          <p:nvPr userDrawn="1"/>
        </p:nvSpPr>
        <p:spPr>
          <a:xfrm>
            <a:off x="526777" y="3803539"/>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055328-3D60-6728-F51E-4B6F1759C2C8}"/>
              </a:ext>
            </a:extLst>
          </p:cNvPr>
          <p:cNvSpPr/>
          <p:nvPr userDrawn="1"/>
        </p:nvSpPr>
        <p:spPr>
          <a:xfrm>
            <a:off x="998135" y="5656997"/>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BE0F4F1-6413-FF6C-0B5B-CF3BD9AF0732}"/>
              </a:ext>
            </a:extLst>
          </p:cNvPr>
          <p:cNvSpPr/>
          <p:nvPr userDrawn="1"/>
        </p:nvSpPr>
        <p:spPr>
          <a:xfrm>
            <a:off x="1091446" y="5586224"/>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9D0F648-628A-2694-595F-38255A648FB3}"/>
              </a:ext>
            </a:extLst>
          </p:cNvPr>
          <p:cNvSpPr/>
          <p:nvPr userDrawn="1"/>
        </p:nvSpPr>
        <p:spPr>
          <a:xfrm>
            <a:off x="577911" y="5233039"/>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endParaRPr lang="en-US" sz="6000" b="1" dirty="0"/>
          </a:p>
        </p:txBody>
      </p:sp>
      <p:sp>
        <p:nvSpPr>
          <p:cNvPr id="28" name="Oval 27">
            <a:extLst>
              <a:ext uri="{FF2B5EF4-FFF2-40B4-BE49-F238E27FC236}">
                <a16:creationId xmlns:a16="http://schemas.microsoft.com/office/drawing/2014/main" id="{C346D52B-05DF-835D-CBE5-24A10F8A08B0}"/>
              </a:ext>
            </a:extLst>
          </p:cNvPr>
          <p:cNvSpPr/>
          <p:nvPr userDrawn="1"/>
        </p:nvSpPr>
        <p:spPr>
          <a:xfrm>
            <a:off x="552344" y="5197563"/>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3">
            <a:extLst>
              <a:ext uri="{FF2B5EF4-FFF2-40B4-BE49-F238E27FC236}">
                <a16:creationId xmlns:a16="http://schemas.microsoft.com/office/drawing/2014/main" id="{DBA2F82C-EC2B-BF18-0F5B-137CDBF0C477}"/>
              </a:ext>
            </a:extLst>
          </p:cNvPr>
          <p:cNvSpPr>
            <a:spLocks noGrp="1"/>
          </p:cNvSpPr>
          <p:nvPr>
            <p:ph type="body" sz="quarter" idx="53" hasCustomPrompt="1"/>
          </p:nvPr>
        </p:nvSpPr>
        <p:spPr>
          <a:xfrm>
            <a:off x="1307908" y="100196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4" name="Text Placeholder 13">
            <a:extLst>
              <a:ext uri="{FF2B5EF4-FFF2-40B4-BE49-F238E27FC236}">
                <a16:creationId xmlns:a16="http://schemas.microsoft.com/office/drawing/2014/main" id="{8E879B98-6E3E-8963-87A7-EDC84FB8A011}"/>
              </a:ext>
            </a:extLst>
          </p:cNvPr>
          <p:cNvSpPr>
            <a:spLocks noGrp="1"/>
          </p:cNvSpPr>
          <p:nvPr>
            <p:ph type="body" sz="quarter" idx="16" hasCustomPrompt="1"/>
          </p:nvPr>
        </p:nvSpPr>
        <p:spPr>
          <a:xfrm>
            <a:off x="1303396" y="156409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Text Placeholder 13">
            <a:extLst>
              <a:ext uri="{FF2B5EF4-FFF2-40B4-BE49-F238E27FC236}">
                <a16:creationId xmlns:a16="http://schemas.microsoft.com/office/drawing/2014/main" id="{ACF55255-91C1-FE6A-5BB0-E9D2C020A720}"/>
              </a:ext>
            </a:extLst>
          </p:cNvPr>
          <p:cNvSpPr>
            <a:spLocks noGrp="1"/>
          </p:cNvSpPr>
          <p:nvPr>
            <p:ph type="body" sz="quarter" idx="54" hasCustomPrompt="1"/>
          </p:nvPr>
        </p:nvSpPr>
        <p:spPr>
          <a:xfrm>
            <a:off x="1307908" y="2388672"/>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6" name="Text Placeholder 13">
            <a:extLst>
              <a:ext uri="{FF2B5EF4-FFF2-40B4-BE49-F238E27FC236}">
                <a16:creationId xmlns:a16="http://schemas.microsoft.com/office/drawing/2014/main" id="{BC4C259B-032A-D415-CBDE-1F7D43C52FB8}"/>
              </a:ext>
            </a:extLst>
          </p:cNvPr>
          <p:cNvSpPr>
            <a:spLocks noGrp="1"/>
          </p:cNvSpPr>
          <p:nvPr>
            <p:ph type="body" sz="quarter" idx="55" hasCustomPrompt="1"/>
          </p:nvPr>
        </p:nvSpPr>
        <p:spPr>
          <a:xfrm>
            <a:off x="1303396" y="2950794"/>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7" name="Text Placeholder 13">
            <a:extLst>
              <a:ext uri="{FF2B5EF4-FFF2-40B4-BE49-F238E27FC236}">
                <a16:creationId xmlns:a16="http://schemas.microsoft.com/office/drawing/2014/main" id="{18CAB9A1-3A3E-464A-70F2-6CE926695D0A}"/>
              </a:ext>
            </a:extLst>
          </p:cNvPr>
          <p:cNvSpPr>
            <a:spLocks noGrp="1"/>
          </p:cNvSpPr>
          <p:nvPr>
            <p:ph type="body" sz="quarter" idx="56" hasCustomPrompt="1"/>
          </p:nvPr>
        </p:nvSpPr>
        <p:spPr>
          <a:xfrm>
            <a:off x="1307908" y="3761893"/>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8" name="Text Placeholder 13">
            <a:extLst>
              <a:ext uri="{FF2B5EF4-FFF2-40B4-BE49-F238E27FC236}">
                <a16:creationId xmlns:a16="http://schemas.microsoft.com/office/drawing/2014/main" id="{758AC52E-C9AD-2208-E834-B7572BAB563D}"/>
              </a:ext>
            </a:extLst>
          </p:cNvPr>
          <p:cNvSpPr>
            <a:spLocks noGrp="1"/>
          </p:cNvSpPr>
          <p:nvPr>
            <p:ph type="body" sz="quarter" idx="57" hasCustomPrompt="1"/>
          </p:nvPr>
        </p:nvSpPr>
        <p:spPr>
          <a:xfrm>
            <a:off x="1303396" y="4324015"/>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9" name="Text Placeholder 13">
            <a:extLst>
              <a:ext uri="{FF2B5EF4-FFF2-40B4-BE49-F238E27FC236}">
                <a16:creationId xmlns:a16="http://schemas.microsoft.com/office/drawing/2014/main" id="{4C65AE00-650C-FF13-2495-60516EEFA38A}"/>
              </a:ext>
            </a:extLst>
          </p:cNvPr>
          <p:cNvSpPr>
            <a:spLocks noGrp="1"/>
          </p:cNvSpPr>
          <p:nvPr>
            <p:ph type="body" sz="quarter" idx="58" hasCustomPrompt="1"/>
          </p:nvPr>
        </p:nvSpPr>
        <p:spPr>
          <a:xfrm>
            <a:off x="1307908" y="515419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0" name="Text Placeholder 13">
            <a:extLst>
              <a:ext uri="{FF2B5EF4-FFF2-40B4-BE49-F238E27FC236}">
                <a16:creationId xmlns:a16="http://schemas.microsoft.com/office/drawing/2014/main" id="{709F8102-C80D-17DD-CF07-C11FBC67163B}"/>
              </a:ext>
            </a:extLst>
          </p:cNvPr>
          <p:cNvSpPr>
            <a:spLocks noGrp="1"/>
          </p:cNvSpPr>
          <p:nvPr>
            <p:ph type="body" sz="quarter" idx="59" hasCustomPrompt="1"/>
          </p:nvPr>
        </p:nvSpPr>
        <p:spPr>
          <a:xfrm>
            <a:off x="1303396" y="571632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393730240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9" name="Rectangle 28">
            <a:extLst>
              <a:ext uri="{FF2B5EF4-FFF2-40B4-BE49-F238E27FC236}">
                <a16:creationId xmlns:a16="http://schemas.microsoft.com/office/drawing/2014/main" id="{13519CA8-2815-8CDD-D898-2B616C7114FB}"/>
              </a:ext>
            </a:extLst>
          </p:cNvPr>
          <p:cNvSpPr/>
          <p:nvPr userDrawn="1"/>
        </p:nvSpPr>
        <p:spPr>
          <a:xfrm>
            <a:off x="1262221"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6C3043-9B0D-BE29-E81B-3A8F99BB2388}"/>
              </a:ext>
            </a:extLst>
          </p:cNvPr>
          <p:cNvSpPr/>
          <p:nvPr userDrawn="1"/>
        </p:nvSpPr>
        <p:spPr>
          <a:xfrm>
            <a:off x="1404684"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6F7B13-6F6B-3E10-03BC-17E3ACE9E0D0}"/>
              </a:ext>
            </a:extLst>
          </p:cNvPr>
          <p:cNvSpPr/>
          <p:nvPr userDrawn="1"/>
        </p:nvSpPr>
        <p:spPr>
          <a:xfrm>
            <a:off x="5953537"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D6CFDD0-646C-1A88-3E08-62973F2D3324}"/>
              </a:ext>
            </a:extLst>
          </p:cNvPr>
          <p:cNvSpPr/>
          <p:nvPr userDrawn="1"/>
        </p:nvSpPr>
        <p:spPr>
          <a:xfrm>
            <a:off x="6096000"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83BCEC-1211-ABF2-6EAB-D54125E13977}"/>
              </a:ext>
            </a:extLst>
          </p:cNvPr>
          <p:cNvSpPr/>
          <p:nvPr userDrawn="1"/>
        </p:nvSpPr>
        <p:spPr>
          <a:xfrm>
            <a:off x="1262221" y="4521155"/>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4FA9116-39A3-5E9D-572C-DC751769F81E}"/>
              </a:ext>
            </a:extLst>
          </p:cNvPr>
          <p:cNvSpPr/>
          <p:nvPr userDrawn="1"/>
        </p:nvSpPr>
        <p:spPr>
          <a:xfrm>
            <a:off x="1404684" y="4371385"/>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15014D6-34CE-536C-7746-576449FD33D1}"/>
              </a:ext>
            </a:extLst>
          </p:cNvPr>
          <p:cNvSpPr/>
          <p:nvPr userDrawn="1"/>
        </p:nvSpPr>
        <p:spPr>
          <a:xfrm>
            <a:off x="5953537" y="4531597"/>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43036D-C29A-224D-CF7A-FCD03AEDBE6E}"/>
              </a:ext>
            </a:extLst>
          </p:cNvPr>
          <p:cNvSpPr/>
          <p:nvPr userDrawn="1"/>
        </p:nvSpPr>
        <p:spPr>
          <a:xfrm>
            <a:off x="6096000" y="4381827"/>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C1A7C92-0444-DE61-9714-B8A83B3D5FA7}"/>
              </a:ext>
            </a:extLst>
          </p:cNvPr>
          <p:cNvSpPr/>
          <p:nvPr userDrawn="1"/>
        </p:nvSpPr>
        <p:spPr>
          <a:xfrm>
            <a:off x="5229743" y="3633981"/>
            <a:ext cx="1094282" cy="1094282"/>
          </a:xfrm>
          <a:prstGeom prst="ellipse">
            <a:avLst/>
          </a:prstGeom>
          <a:solidFill>
            <a:srgbClr val="FF672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6F34FD1-B783-279B-EECE-80C681546D4A}"/>
              </a:ext>
            </a:extLst>
          </p:cNvPr>
          <p:cNvSpPr/>
          <p:nvPr userDrawn="1"/>
        </p:nvSpPr>
        <p:spPr>
          <a:xfrm>
            <a:off x="5604075" y="3994182"/>
            <a:ext cx="362683" cy="362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D760E77-DAB7-B966-E49A-C7F161CC5009}"/>
              </a:ext>
            </a:extLst>
          </p:cNvPr>
          <p:cNvSpPr/>
          <p:nvPr userDrawn="1"/>
        </p:nvSpPr>
        <p:spPr>
          <a:xfrm>
            <a:off x="5269654" y="3611496"/>
            <a:ext cx="1094282" cy="1094282"/>
          </a:xfrm>
          <a:prstGeom prst="ellipse">
            <a:avLst/>
          </a:prstGeom>
          <a:noFill/>
          <a:ln>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597A68-E03A-76F5-A6EA-5F4127EB57D4}"/>
              </a:ext>
            </a:extLst>
          </p:cNvPr>
          <p:cNvSpPr/>
          <p:nvPr userDrawn="1"/>
        </p:nvSpPr>
        <p:spPr>
          <a:xfrm>
            <a:off x="334617" y="1089247"/>
            <a:ext cx="5360689"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4BF37F2-B545-7780-A402-37F6E12B85C4}"/>
              </a:ext>
            </a:extLst>
          </p:cNvPr>
          <p:cNvSpPr/>
          <p:nvPr userDrawn="1"/>
        </p:nvSpPr>
        <p:spPr>
          <a:xfrm>
            <a:off x="413358" y="1026312"/>
            <a:ext cx="5360689" cy="78567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38A8A2C-DD1F-1A57-8ABE-6276E0D31FF2}"/>
              </a:ext>
            </a:extLst>
          </p:cNvPr>
          <p:cNvSpPr/>
          <p:nvPr userDrawn="1"/>
        </p:nvSpPr>
        <p:spPr>
          <a:xfrm>
            <a:off x="478929" y="1157432"/>
            <a:ext cx="59942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a:extLst>
              <a:ext uri="{FF2B5EF4-FFF2-40B4-BE49-F238E27FC236}">
                <a16:creationId xmlns:a16="http://schemas.microsoft.com/office/drawing/2014/main" id="{8AC00BC9-7C6A-102A-D247-259CED54F547}"/>
              </a:ext>
            </a:extLst>
          </p:cNvPr>
          <p:cNvSpPr>
            <a:spLocks noGrp="1"/>
          </p:cNvSpPr>
          <p:nvPr>
            <p:ph type="body" sz="quarter" idx="53" hasCustomPrompt="1"/>
          </p:nvPr>
        </p:nvSpPr>
        <p:spPr>
          <a:xfrm>
            <a:off x="1303683" y="1107442"/>
            <a:ext cx="3672121" cy="576568"/>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0" name="Text Placeholder 13">
            <a:extLst>
              <a:ext uri="{FF2B5EF4-FFF2-40B4-BE49-F238E27FC236}">
                <a16:creationId xmlns:a16="http://schemas.microsoft.com/office/drawing/2014/main" id="{5116DF91-DC00-622B-0EB2-E57B711A3145}"/>
              </a:ext>
            </a:extLst>
          </p:cNvPr>
          <p:cNvSpPr>
            <a:spLocks noGrp="1"/>
          </p:cNvSpPr>
          <p:nvPr>
            <p:ph type="body" sz="quarter" idx="16" hasCustomPrompt="1"/>
          </p:nvPr>
        </p:nvSpPr>
        <p:spPr>
          <a:xfrm>
            <a:off x="168125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1" name="Content Placeholder 12">
            <a:extLst>
              <a:ext uri="{FF2B5EF4-FFF2-40B4-BE49-F238E27FC236}">
                <a16:creationId xmlns:a16="http://schemas.microsoft.com/office/drawing/2014/main" id="{C370126E-6930-A83D-D98A-A74C93DDDDD4}"/>
              </a:ext>
            </a:extLst>
          </p:cNvPr>
          <p:cNvSpPr>
            <a:spLocks noGrp="1"/>
          </p:cNvSpPr>
          <p:nvPr>
            <p:ph sz="quarter" idx="37"/>
          </p:nvPr>
        </p:nvSpPr>
        <p:spPr>
          <a:xfrm>
            <a:off x="584181" y="1238381"/>
            <a:ext cx="398799" cy="408923"/>
          </a:xfrm>
        </p:spPr>
        <p:txBody>
          <a:bodyPr>
            <a:normAutofit/>
          </a:bodyPr>
          <a:lstStyle>
            <a:lvl1pPr marL="0" indent="0">
              <a:buNone/>
              <a:defRPr sz="800">
                <a:solidFill>
                  <a:schemeClr val="bg1"/>
                </a:solidFill>
              </a:defRPr>
            </a:lvl1pPr>
          </a:lstStyle>
          <a:p>
            <a:pPr lvl="0"/>
            <a:endParaRPr lang="en-US"/>
          </a:p>
        </p:txBody>
      </p:sp>
      <p:sp>
        <p:nvSpPr>
          <p:cNvPr id="52" name="Text Placeholder 13">
            <a:extLst>
              <a:ext uri="{FF2B5EF4-FFF2-40B4-BE49-F238E27FC236}">
                <a16:creationId xmlns:a16="http://schemas.microsoft.com/office/drawing/2014/main" id="{C0B1524E-778F-D19D-7B67-94935FC91765}"/>
              </a:ext>
            </a:extLst>
          </p:cNvPr>
          <p:cNvSpPr>
            <a:spLocks noGrp="1"/>
          </p:cNvSpPr>
          <p:nvPr>
            <p:ph type="body" sz="quarter" idx="54" hasCustomPrompt="1"/>
          </p:nvPr>
        </p:nvSpPr>
        <p:spPr>
          <a:xfrm>
            <a:off x="636393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3" name="Text Placeholder 13">
            <a:extLst>
              <a:ext uri="{FF2B5EF4-FFF2-40B4-BE49-F238E27FC236}">
                <a16:creationId xmlns:a16="http://schemas.microsoft.com/office/drawing/2014/main" id="{809E0299-0601-8A35-38A7-8FA63ECFDDFA}"/>
              </a:ext>
            </a:extLst>
          </p:cNvPr>
          <p:cNvSpPr>
            <a:spLocks noGrp="1"/>
          </p:cNvSpPr>
          <p:nvPr>
            <p:ph type="body" sz="quarter" idx="55" hasCustomPrompt="1"/>
          </p:nvPr>
        </p:nvSpPr>
        <p:spPr>
          <a:xfrm>
            <a:off x="168125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4" name="Text Placeholder 13">
            <a:extLst>
              <a:ext uri="{FF2B5EF4-FFF2-40B4-BE49-F238E27FC236}">
                <a16:creationId xmlns:a16="http://schemas.microsoft.com/office/drawing/2014/main" id="{AB735AAE-A8A5-C027-64E3-841A5E751135}"/>
              </a:ext>
            </a:extLst>
          </p:cNvPr>
          <p:cNvSpPr>
            <a:spLocks noGrp="1"/>
          </p:cNvSpPr>
          <p:nvPr>
            <p:ph type="body" sz="quarter" idx="56" hasCustomPrompt="1"/>
          </p:nvPr>
        </p:nvSpPr>
        <p:spPr>
          <a:xfrm>
            <a:off x="636393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49297807"/>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9" name="Rectangle 8">
            <a:extLst>
              <a:ext uri="{FF2B5EF4-FFF2-40B4-BE49-F238E27FC236}">
                <a16:creationId xmlns:a16="http://schemas.microsoft.com/office/drawing/2014/main" id="{679CB54B-2EC5-A585-7E33-7BABA7452217}"/>
              </a:ext>
            </a:extLst>
          </p:cNvPr>
          <p:cNvSpPr/>
          <p:nvPr userDrawn="1"/>
        </p:nvSpPr>
        <p:spPr>
          <a:xfrm>
            <a:off x="5790315" y="1226096"/>
            <a:ext cx="159289" cy="441472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7387F7-1874-4F7B-3790-29A4532541D6}"/>
              </a:ext>
            </a:extLst>
          </p:cNvPr>
          <p:cNvSpPr/>
          <p:nvPr userDrawn="1"/>
        </p:nvSpPr>
        <p:spPr>
          <a:xfrm>
            <a:off x="5841461" y="1197406"/>
            <a:ext cx="159289" cy="4414724"/>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3">
            <a:extLst>
              <a:ext uri="{FF2B5EF4-FFF2-40B4-BE49-F238E27FC236}">
                <a16:creationId xmlns:a16="http://schemas.microsoft.com/office/drawing/2014/main" id="{6CE8DC70-CABA-7133-65F4-381833C279B6}"/>
              </a:ext>
            </a:extLst>
          </p:cNvPr>
          <p:cNvSpPr>
            <a:spLocks noGrp="1"/>
          </p:cNvSpPr>
          <p:nvPr>
            <p:ph type="body" sz="quarter" idx="16" hasCustomPrompt="1"/>
          </p:nvPr>
        </p:nvSpPr>
        <p:spPr>
          <a:xfrm>
            <a:off x="472361"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2" name="Text Placeholder 13">
            <a:extLst>
              <a:ext uri="{FF2B5EF4-FFF2-40B4-BE49-F238E27FC236}">
                <a16:creationId xmlns:a16="http://schemas.microsoft.com/office/drawing/2014/main" id="{C8A771C4-E0B5-15CF-EB20-D395499FF7F0}"/>
              </a:ext>
            </a:extLst>
          </p:cNvPr>
          <p:cNvSpPr>
            <a:spLocks noGrp="1"/>
          </p:cNvSpPr>
          <p:nvPr>
            <p:ph type="body" sz="quarter" idx="17" hasCustomPrompt="1"/>
          </p:nvPr>
        </p:nvSpPr>
        <p:spPr>
          <a:xfrm>
            <a:off x="6459069"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 name="Text Placeholder 13">
            <a:extLst>
              <a:ext uri="{FF2B5EF4-FFF2-40B4-BE49-F238E27FC236}">
                <a16:creationId xmlns:a16="http://schemas.microsoft.com/office/drawing/2014/main" id="{991F5C4D-BEC5-41F6-4556-2E0A2D8E3023}"/>
              </a:ext>
            </a:extLst>
          </p:cNvPr>
          <p:cNvSpPr>
            <a:spLocks noGrp="1"/>
          </p:cNvSpPr>
          <p:nvPr>
            <p:ph type="body" sz="quarter" idx="18" hasCustomPrompt="1"/>
          </p:nvPr>
        </p:nvSpPr>
        <p:spPr>
          <a:xfrm>
            <a:off x="472361"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F931F0F1-548A-74A4-DC33-AB482C5BC665}"/>
              </a:ext>
            </a:extLst>
          </p:cNvPr>
          <p:cNvSpPr>
            <a:spLocks noGrp="1"/>
          </p:cNvSpPr>
          <p:nvPr>
            <p:ph type="body" sz="quarter" idx="19" hasCustomPrompt="1"/>
          </p:nvPr>
        </p:nvSpPr>
        <p:spPr>
          <a:xfrm>
            <a:off x="6459069"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1144396525"/>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28EF5A1F-3CA7-B236-266E-9F9D984C7D92}"/>
              </a:ext>
            </a:extLst>
          </p:cNvPr>
          <p:cNvSpPr/>
          <p:nvPr userDrawn="1"/>
        </p:nvSpPr>
        <p:spPr>
          <a:xfrm>
            <a:off x="3218627" y="1249444"/>
            <a:ext cx="8372333" cy="506219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3D89AC-5D97-6CAE-35B4-837039C6E18B}"/>
              </a:ext>
            </a:extLst>
          </p:cNvPr>
          <p:cNvSpPr/>
          <p:nvPr userDrawn="1"/>
        </p:nvSpPr>
        <p:spPr>
          <a:xfrm>
            <a:off x="406976" y="1994734"/>
            <a:ext cx="2131782" cy="2515483"/>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a:extLst>
              <a:ext uri="{FF2B5EF4-FFF2-40B4-BE49-F238E27FC236}">
                <a16:creationId xmlns:a16="http://schemas.microsoft.com/office/drawing/2014/main" id="{11A0F93F-7B4E-2209-0DAE-9D624444C959}"/>
              </a:ext>
            </a:extLst>
          </p:cNvPr>
          <p:cNvSpPr/>
          <p:nvPr userDrawn="1"/>
        </p:nvSpPr>
        <p:spPr>
          <a:xfrm>
            <a:off x="514651" y="1896707"/>
            <a:ext cx="2117338" cy="251548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DBFA295-0EF4-22F0-765F-01C456D43A2C}"/>
              </a:ext>
            </a:extLst>
          </p:cNvPr>
          <p:cNvSpPr/>
          <p:nvPr userDrawn="1"/>
        </p:nvSpPr>
        <p:spPr>
          <a:xfrm>
            <a:off x="132901" y="1572111"/>
            <a:ext cx="733163" cy="733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2">
            <a:extLst>
              <a:ext uri="{FF2B5EF4-FFF2-40B4-BE49-F238E27FC236}">
                <a16:creationId xmlns:a16="http://schemas.microsoft.com/office/drawing/2014/main" id="{3E70318D-7CC7-69BB-CF81-93222E9F8C3F}"/>
              </a:ext>
            </a:extLst>
          </p:cNvPr>
          <p:cNvSpPr>
            <a:spLocks noGrp="1"/>
          </p:cNvSpPr>
          <p:nvPr>
            <p:ph sz="quarter" idx="37"/>
          </p:nvPr>
        </p:nvSpPr>
        <p:spPr>
          <a:xfrm>
            <a:off x="271835" y="1679261"/>
            <a:ext cx="455293" cy="466852"/>
          </a:xfrm>
        </p:spPr>
        <p:txBody>
          <a:bodyPr>
            <a:normAutofit/>
          </a:bodyPr>
          <a:lstStyle>
            <a:lvl1pPr marL="0" indent="0">
              <a:buNone/>
              <a:defRPr sz="1000">
                <a:solidFill>
                  <a:schemeClr val="bg1"/>
                </a:solidFill>
              </a:defRPr>
            </a:lvl1pPr>
          </a:lstStyle>
          <a:p>
            <a:pPr lvl="0"/>
            <a:endParaRPr lang="en-US"/>
          </a:p>
        </p:txBody>
      </p:sp>
      <p:sp>
        <p:nvSpPr>
          <p:cNvPr id="12" name="Text Placeholder 13">
            <a:extLst>
              <a:ext uri="{FF2B5EF4-FFF2-40B4-BE49-F238E27FC236}">
                <a16:creationId xmlns:a16="http://schemas.microsoft.com/office/drawing/2014/main" id="{D578F2DC-EAB1-1940-2C03-F3AE57A7EDC5}"/>
              </a:ext>
            </a:extLst>
          </p:cNvPr>
          <p:cNvSpPr>
            <a:spLocks noGrp="1"/>
          </p:cNvSpPr>
          <p:nvPr>
            <p:ph type="body" sz="quarter" idx="16" hasCustomPrompt="1"/>
          </p:nvPr>
        </p:nvSpPr>
        <p:spPr>
          <a:xfrm>
            <a:off x="1026559" y="2440073"/>
            <a:ext cx="1542679" cy="1624804"/>
          </a:xfrm>
        </p:spPr>
        <p:txBody>
          <a:bodyPr wrap="square" lIns="0" tIns="0" rIns="0" bIns="0">
            <a:spAutoFit/>
          </a:bodyPr>
          <a:lstStyle>
            <a:lvl1pPr marL="0" indent="0">
              <a:lnSpc>
                <a:spcPct val="130000"/>
              </a:lnSpc>
              <a:spcBef>
                <a:spcPts val="0"/>
              </a:spcBef>
              <a:buFont typeface="Arial" panose="020B0604020202020204" pitchFamily="34" charset="0"/>
              <a:buNone/>
              <a:defRPr sz="2800" b="1">
                <a:solidFill>
                  <a:schemeClr val="bg1"/>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3" name="Rectangle 12">
            <a:extLst>
              <a:ext uri="{FF2B5EF4-FFF2-40B4-BE49-F238E27FC236}">
                <a16:creationId xmlns:a16="http://schemas.microsoft.com/office/drawing/2014/main" id="{248ADB71-17E2-70C1-9AB7-42130CDA1458}"/>
              </a:ext>
            </a:extLst>
          </p:cNvPr>
          <p:cNvSpPr/>
          <p:nvPr userDrawn="1"/>
        </p:nvSpPr>
        <p:spPr>
          <a:xfrm>
            <a:off x="3369555" y="1096749"/>
            <a:ext cx="8372333" cy="5062195"/>
          </a:xfrm>
          <a:prstGeom prst="rect">
            <a:avLst/>
          </a:prstGeom>
          <a:solidFill>
            <a:schemeClr val="bg1"/>
          </a:solidFill>
          <a:ln w="1905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29530550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5A07DAA-7AC7-7009-BA20-B4D53B996DFF}"/>
              </a:ext>
            </a:extLst>
          </p:cNvPr>
          <p:cNvSpPr/>
          <p:nvPr userDrawn="1"/>
        </p:nvSpPr>
        <p:spPr>
          <a:xfrm>
            <a:off x="539810"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642170-0DE5-97E9-45AB-F1CA76D445FF}"/>
              </a:ext>
            </a:extLst>
          </p:cNvPr>
          <p:cNvSpPr/>
          <p:nvPr userDrawn="1"/>
        </p:nvSpPr>
        <p:spPr>
          <a:xfrm>
            <a:off x="4590997"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F36349E-3053-E5F5-E722-A32753AFF1DB}"/>
              </a:ext>
            </a:extLst>
          </p:cNvPr>
          <p:cNvSpPr/>
          <p:nvPr userDrawn="1"/>
        </p:nvSpPr>
        <p:spPr>
          <a:xfrm>
            <a:off x="8660823"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A5A8A5-ACC2-F880-CA68-7D9B95F7575E}"/>
              </a:ext>
            </a:extLst>
          </p:cNvPr>
          <p:cNvSpPr/>
          <p:nvPr userDrawn="1"/>
        </p:nvSpPr>
        <p:spPr>
          <a:xfrm>
            <a:off x="459603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88F325-45C5-FCA6-0E92-93424C5C7C2E}"/>
              </a:ext>
            </a:extLst>
          </p:cNvPr>
          <p:cNvSpPr/>
          <p:nvPr userDrawn="1"/>
        </p:nvSpPr>
        <p:spPr>
          <a:xfrm>
            <a:off x="8660824" y="1504099"/>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509B14-22EB-3851-4F60-C3BE7902FED4}"/>
              </a:ext>
            </a:extLst>
          </p:cNvPr>
          <p:cNvSpPr/>
          <p:nvPr userDrawn="1"/>
        </p:nvSpPr>
        <p:spPr>
          <a:xfrm>
            <a:off x="53981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57FB77-AA5E-03EB-F387-DDF7DF409EE3}"/>
              </a:ext>
            </a:extLst>
          </p:cNvPr>
          <p:cNvSpPr/>
          <p:nvPr userDrawn="1"/>
        </p:nvSpPr>
        <p:spPr>
          <a:xfrm>
            <a:off x="444967"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2" name="Right Arrow 10">
            <a:extLst>
              <a:ext uri="{FF2B5EF4-FFF2-40B4-BE49-F238E27FC236}">
                <a16:creationId xmlns:a16="http://schemas.microsoft.com/office/drawing/2014/main" id="{EBE83922-109B-76C8-6E1D-B15741D5E3DB}"/>
              </a:ext>
            </a:extLst>
          </p:cNvPr>
          <p:cNvSpPr/>
          <p:nvPr userDrawn="1"/>
        </p:nvSpPr>
        <p:spPr>
          <a:xfrm>
            <a:off x="3598985"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3" name="Rectangle 12">
            <a:extLst>
              <a:ext uri="{FF2B5EF4-FFF2-40B4-BE49-F238E27FC236}">
                <a16:creationId xmlns:a16="http://schemas.microsoft.com/office/drawing/2014/main" id="{4741A2D4-FC55-ED4E-95B6-A3390F820537}"/>
              </a:ext>
            </a:extLst>
          </p:cNvPr>
          <p:cNvSpPr/>
          <p:nvPr userDrawn="1"/>
        </p:nvSpPr>
        <p:spPr>
          <a:xfrm>
            <a:off x="4503446"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4" name="Right Arrow 13">
            <a:extLst>
              <a:ext uri="{FF2B5EF4-FFF2-40B4-BE49-F238E27FC236}">
                <a16:creationId xmlns:a16="http://schemas.microsoft.com/office/drawing/2014/main" id="{3F5204A0-FBAC-B71D-4AFD-7401C02FD4AE}"/>
              </a:ext>
            </a:extLst>
          </p:cNvPr>
          <p:cNvSpPr/>
          <p:nvPr userDrawn="1"/>
        </p:nvSpPr>
        <p:spPr>
          <a:xfrm>
            <a:off x="7657464"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5" name="Rectangle 14">
            <a:extLst>
              <a:ext uri="{FF2B5EF4-FFF2-40B4-BE49-F238E27FC236}">
                <a16:creationId xmlns:a16="http://schemas.microsoft.com/office/drawing/2014/main" id="{9C336980-1E55-40FE-DED9-0016F56B03F7}"/>
              </a:ext>
            </a:extLst>
          </p:cNvPr>
          <p:cNvSpPr/>
          <p:nvPr userDrawn="1"/>
        </p:nvSpPr>
        <p:spPr>
          <a:xfrm>
            <a:off x="8561925"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6" name="Right Arrow 15">
            <a:extLst>
              <a:ext uri="{FF2B5EF4-FFF2-40B4-BE49-F238E27FC236}">
                <a16:creationId xmlns:a16="http://schemas.microsoft.com/office/drawing/2014/main" id="{F1E2E623-DE12-18A4-D700-3937B618AE9A}"/>
              </a:ext>
            </a:extLst>
          </p:cNvPr>
          <p:cNvSpPr/>
          <p:nvPr userDrawn="1"/>
        </p:nvSpPr>
        <p:spPr>
          <a:xfrm rot="5400000">
            <a:off x="9651916" y="3496479"/>
            <a:ext cx="718931" cy="367165"/>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787" tIns="1" rIns="143786" bIns="184371"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7" name="Rectangle 16">
            <a:extLst>
              <a:ext uri="{FF2B5EF4-FFF2-40B4-BE49-F238E27FC236}">
                <a16:creationId xmlns:a16="http://schemas.microsoft.com/office/drawing/2014/main" id="{BF5AEF4F-D76C-1342-6C84-2560F82B5D85}"/>
              </a:ext>
            </a:extLst>
          </p:cNvPr>
          <p:cNvSpPr/>
          <p:nvPr userDrawn="1"/>
        </p:nvSpPr>
        <p:spPr>
          <a:xfrm>
            <a:off x="8561925"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8" name="Right Arrow 17">
            <a:extLst>
              <a:ext uri="{FF2B5EF4-FFF2-40B4-BE49-F238E27FC236}">
                <a16:creationId xmlns:a16="http://schemas.microsoft.com/office/drawing/2014/main" id="{292D63AD-1E7A-43DE-E040-FFB143173812}"/>
              </a:ext>
            </a:extLst>
          </p:cNvPr>
          <p:cNvSpPr/>
          <p:nvPr userDrawn="1"/>
        </p:nvSpPr>
        <p:spPr>
          <a:xfrm rot="10800000">
            <a:off x="7692251"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9" name="Rectangle 18">
            <a:extLst>
              <a:ext uri="{FF2B5EF4-FFF2-40B4-BE49-F238E27FC236}">
                <a16:creationId xmlns:a16="http://schemas.microsoft.com/office/drawing/2014/main" id="{57EB1CC1-0597-D034-FBDB-804047F92C6C}"/>
              </a:ext>
            </a:extLst>
          </p:cNvPr>
          <p:cNvSpPr/>
          <p:nvPr userDrawn="1"/>
        </p:nvSpPr>
        <p:spPr>
          <a:xfrm>
            <a:off x="4503446"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20" name="Right Arrow 19">
            <a:extLst>
              <a:ext uri="{FF2B5EF4-FFF2-40B4-BE49-F238E27FC236}">
                <a16:creationId xmlns:a16="http://schemas.microsoft.com/office/drawing/2014/main" id="{DA6FCE30-8848-B9C2-3A7D-23749904F20C}"/>
              </a:ext>
            </a:extLst>
          </p:cNvPr>
          <p:cNvSpPr/>
          <p:nvPr userDrawn="1"/>
        </p:nvSpPr>
        <p:spPr>
          <a:xfrm rot="10800000">
            <a:off x="3633772"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21" name="Rectangle 20">
            <a:extLst>
              <a:ext uri="{FF2B5EF4-FFF2-40B4-BE49-F238E27FC236}">
                <a16:creationId xmlns:a16="http://schemas.microsoft.com/office/drawing/2014/main" id="{1B636170-598A-6694-5A06-0691DC7AE182}"/>
              </a:ext>
            </a:extLst>
          </p:cNvPr>
          <p:cNvSpPr/>
          <p:nvPr userDrawn="1"/>
        </p:nvSpPr>
        <p:spPr>
          <a:xfrm>
            <a:off x="444967"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grpSp>
        <p:nvGrpSpPr>
          <p:cNvPr id="22" name="Group 21">
            <a:extLst>
              <a:ext uri="{FF2B5EF4-FFF2-40B4-BE49-F238E27FC236}">
                <a16:creationId xmlns:a16="http://schemas.microsoft.com/office/drawing/2014/main" id="{8BDF9453-EE2E-A26B-CA41-9E790523C6A4}"/>
              </a:ext>
            </a:extLst>
          </p:cNvPr>
          <p:cNvGrpSpPr/>
          <p:nvPr userDrawn="1"/>
        </p:nvGrpSpPr>
        <p:grpSpPr>
          <a:xfrm>
            <a:off x="305552" y="1201065"/>
            <a:ext cx="530063" cy="527161"/>
            <a:chOff x="305552" y="1201065"/>
            <a:chExt cx="530063" cy="527161"/>
          </a:xfrm>
        </p:grpSpPr>
        <p:sp>
          <p:nvSpPr>
            <p:cNvPr id="23" name="Oval 22">
              <a:extLst>
                <a:ext uri="{FF2B5EF4-FFF2-40B4-BE49-F238E27FC236}">
                  <a16:creationId xmlns:a16="http://schemas.microsoft.com/office/drawing/2014/main" id="{3FAE3097-35D5-EE90-6443-731150D0E1F8}"/>
                </a:ext>
              </a:extLst>
            </p:cNvPr>
            <p:cNvSpPr/>
            <p:nvPr/>
          </p:nvSpPr>
          <p:spPr>
            <a:xfrm>
              <a:off x="339802"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4" name="Oval 23">
              <a:extLst>
                <a:ext uri="{FF2B5EF4-FFF2-40B4-BE49-F238E27FC236}">
                  <a16:creationId xmlns:a16="http://schemas.microsoft.com/office/drawing/2014/main" id="{E24471EA-7948-023D-88C8-190307631D6C}"/>
                </a:ext>
              </a:extLst>
            </p:cNvPr>
            <p:cNvSpPr/>
            <p:nvPr/>
          </p:nvSpPr>
          <p:spPr>
            <a:xfrm>
              <a:off x="305552"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E581F2AB-BCED-961E-4970-27C317C00A9B}"/>
              </a:ext>
            </a:extLst>
          </p:cNvPr>
          <p:cNvGrpSpPr/>
          <p:nvPr userDrawn="1"/>
        </p:nvGrpSpPr>
        <p:grpSpPr>
          <a:xfrm>
            <a:off x="4213554" y="1201065"/>
            <a:ext cx="533662" cy="527162"/>
            <a:chOff x="4213554" y="1201065"/>
            <a:chExt cx="533662" cy="527162"/>
          </a:xfrm>
        </p:grpSpPr>
        <p:sp>
          <p:nvSpPr>
            <p:cNvPr id="26" name="Oval 25">
              <a:extLst>
                <a:ext uri="{FF2B5EF4-FFF2-40B4-BE49-F238E27FC236}">
                  <a16:creationId xmlns:a16="http://schemas.microsoft.com/office/drawing/2014/main" id="{0279D4FA-DFF0-2889-4855-306D693C2901}"/>
                </a:ext>
              </a:extLst>
            </p:cNvPr>
            <p:cNvSpPr/>
            <p:nvPr/>
          </p:nvSpPr>
          <p:spPr>
            <a:xfrm>
              <a:off x="4251403" y="1232414"/>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7" name="Oval 26">
              <a:extLst>
                <a:ext uri="{FF2B5EF4-FFF2-40B4-BE49-F238E27FC236}">
                  <a16:creationId xmlns:a16="http://schemas.microsoft.com/office/drawing/2014/main" id="{F3831772-00C9-C69E-0719-6C8A82BBC6C5}"/>
                </a:ext>
              </a:extLst>
            </p:cNvPr>
            <p:cNvSpPr/>
            <p:nvPr/>
          </p:nvSpPr>
          <p:spPr>
            <a:xfrm>
              <a:off x="421355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23660896-8664-C1CF-358D-60840DB1EDB5}"/>
              </a:ext>
            </a:extLst>
          </p:cNvPr>
          <p:cNvGrpSpPr/>
          <p:nvPr userDrawn="1"/>
        </p:nvGrpSpPr>
        <p:grpSpPr>
          <a:xfrm>
            <a:off x="8203314" y="1201065"/>
            <a:ext cx="541912" cy="527161"/>
            <a:chOff x="8203314" y="1201065"/>
            <a:chExt cx="541912" cy="527161"/>
          </a:xfrm>
        </p:grpSpPr>
        <p:sp>
          <p:nvSpPr>
            <p:cNvPr id="29" name="Oval 28">
              <a:extLst>
                <a:ext uri="{FF2B5EF4-FFF2-40B4-BE49-F238E27FC236}">
                  <a16:creationId xmlns:a16="http://schemas.microsoft.com/office/drawing/2014/main" id="{04BAD524-2582-BE0C-8634-B3A4A1026C6B}"/>
                </a:ext>
              </a:extLst>
            </p:cNvPr>
            <p:cNvSpPr/>
            <p:nvPr/>
          </p:nvSpPr>
          <p:spPr>
            <a:xfrm>
              <a:off x="8249413"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30" name="Oval 29">
              <a:extLst>
                <a:ext uri="{FF2B5EF4-FFF2-40B4-BE49-F238E27FC236}">
                  <a16:creationId xmlns:a16="http://schemas.microsoft.com/office/drawing/2014/main" id="{80793417-B3E6-E7AF-A2B3-B18EF6EDEB79}"/>
                </a:ext>
              </a:extLst>
            </p:cNvPr>
            <p:cNvSpPr/>
            <p:nvPr/>
          </p:nvSpPr>
          <p:spPr>
            <a:xfrm>
              <a:off x="820331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03A375F-63F3-9563-D510-9193FBE7025D}"/>
              </a:ext>
            </a:extLst>
          </p:cNvPr>
          <p:cNvGrpSpPr/>
          <p:nvPr userDrawn="1"/>
        </p:nvGrpSpPr>
        <p:grpSpPr>
          <a:xfrm>
            <a:off x="219103" y="4064867"/>
            <a:ext cx="530104" cy="527161"/>
            <a:chOff x="219103" y="4064867"/>
            <a:chExt cx="530104" cy="527161"/>
          </a:xfrm>
        </p:grpSpPr>
        <p:sp>
          <p:nvSpPr>
            <p:cNvPr id="32" name="Oval 31">
              <a:extLst>
                <a:ext uri="{FF2B5EF4-FFF2-40B4-BE49-F238E27FC236}">
                  <a16:creationId xmlns:a16="http://schemas.microsoft.com/office/drawing/2014/main" id="{D0575C87-F0E5-66FF-D839-99B4D21A31AD}"/>
                </a:ext>
              </a:extLst>
            </p:cNvPr>
            <p:cNvSpPr/>
            <p:nvPr/>
          </p:nvSpPr>
          <p:spPr>
            <a:xfrm>
              <a:off x="25339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33" name="Oval 32">
              <a:extLst>
                <a:ext uri="{FF2B5EF4-FFF2-40B4-BE49-F238E27FC236}">
                  <a16:creationId xmlns:a16="http://schemas.microsoft.com/office/drawing/2014/main" id="{7FEACF07-E08B-087F-DC44-B9186D15202A}"/>
                </a:ext>
              </a:extLst>
            </p:cNvPr>
            <p:cNvSpPr/>
            <p:nvPr/>
          </p:nvSpPr>
          <p:spPr>
            <a:xfrm>
              <a:off x="219103"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28D2BD1-9509-0E86-32B6-84873C75F465}"/>
              </a:ext>
            </a:extLst>
          </p:cNvPr>
          <p:cNvGrpSpPr/>
          <p:nvPr userDrawn="1"/>
        </p:nvGrpSpPr>
        <p:grpSpPr>
          <a:xfrm>
            <a:off x="4213554" y="4064867"/>
            <a:ext cx="533663" cy="527161"/>
            <a:chOff x="4213554" y="4064867"/>
            <a:chExt cx="533663" cy="527161"/>
          </a:xfrm>
        </p:grpSpPr>
        <p:sp>
          <p:nvSpPr>
            <p:cNvPr id="35" name="Oval 34">
              <a:extLst>
                <a:ext uri="{FF2B5EF4-FFF2-40B4-BE49-F238E27FC236}">
                  <a16:creationId xmlns:a16="http://schemas.microsoft.com/office/drawing/2014/main" id="{CB8C07FE-5F24-7D4C-48B6-191216C92CC5}"/>
                </a:ext>
              </a:extLst>
            </p:cNvPr>
            <p:cNvSpPr/>
            <p:nvPr/>
          </p:nvSpPr>
          <p:spPr>
            <a:xfrm>
              <a:off x="425140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36" name="Oval 35">
              <a:extLst>
                <a:ext uri="{FF2B5EF4-FFF2-40B4-BE49-F238E27FC236}">
                  <a16:creationId xmlns:a16="http://schemas.microsoft.com/office/drawing/2014/main" id="{1C930E7C-9283-EF7A-41BC-754A5043D268}"/>
                </a:ext>
              </a:extLst>
            </p:cNvPr>
            <p:cNvSpPr/>
            <p:nvPr/>
          </p:nvSpPr>
          <p:spPr>
            <a:xfrm>
              <a:off x="421355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25E42C79-2E4A-DECB-00A0-63C2DC40C247}"/>
              </a:ext>
            </a:extLst>
          </p:cNvPr>
          <p:cNvGrpSpPr/>
          <p:nvPr userDrawn="1"/>
        </p:nvGrpSpPr>
        <p:grpSpPr>
          <a:xfrm>
            <a:off x="8203314" y="4064867"/>
            <a:ext cx="541913" cy="527161"/>
            <a:chOff x="8203314" y="4064867"/>
            <a:chExt cx="541913" cy="527161"/>
          </a:xfrm>
        </p:grpSpPr>
        <p:sp>
          <p:nvSpPr>
            <p:cNvPr id="38" name="Oval 37">
              <a:extLst>
                <a:ext uri="{FF2B5EF4-FFF2-40B4-BE49-F238E27FC236}">
                  <a16:creationId xmlns:a16="http://schemas.microsoft.com/office/drawing/2014/main" id="{0CB4FD4E-0E72-9227-5CAC-58AC153226D4}"/>
                </a:ext>
              </a:extLst>
            </p:cNvPr>
            <p:cNvSpPr/>
            <p:nvPr/>
          </p:nvSpPr>
          <p:spPr>
            <a:xfrm>
              <a:off x="824941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39" name="Oval 38">
              <a:extLst>
                <a:ext uri="{FF2B5EF4-FFF2-40B4-BE49-F238E27FC236}">
                  <a16:creationId xmlns:a16="http://schemas.microsoft.com/office/drawing/2014/main" id="{D4A4D144-F37A-FCE1-C7C6-1A897BF8E462}"/>
                </a:ext>
              </a:extLst>
            </p:cNvPr>
            <p:cNvSpPr/>
            <p:nvPr/>
          </p:nvSpPr>
          <p:spPr>
            <a:xfrm>
              <a:off x="820331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Placeholder 13">
            <a:extLst>
              <a:ext uri="{FF2B5EF4-FFF2-40B4-BE49-F238E27FC236}">
                <a16:creationId xmlns:a16="http://schemas.microsoft.com/office/drawing/2014/main" id="{83FFDA3B-F627-D1BB-ADE1-9FC2F93CF837}"/>
              </a:ext>
            </a:extLst>
          </p:cNvPr>
          <p:cNvSpPr>
            <a:spLocks noGrp="1"/>
          </p:cNvSpPr>
          <p:nvPr>
            <p:ph type="body" sz="quarter" idx="16" hasCustomPrompt="1"/>
          </p:nvPr>
        </p:nvSpPr>
        <p:spPr>
          <a:xfrm>
            <a:off x="700833"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1" name="Text Placeholder 13">
            <a:extLst>
              <a:ext uri="{FF2B5EF4-FFF2-40B4-BE49-F238E27FC236}">
                <a16:creationId xmlns:a16="http://schemas.microsoft.com/office/drawing/2014/main" id="{EDE4F341-0759-6D2D-1D84-996405E6589E}"/>
              </a:ext>
            </a:extLst>
          </p:cNvPr>
          <p:cNvSpPr>
            <a:spLocks noGrp="1"/>
          </p:cNvSpPr>
          <p:nvPr>
            <p:ph type="body" sz="quarter" idx="17" hasCustomPrompt="1"/>
          </p:nvPr>
        </p:nvSpPr>
        <p:spPr>
          <a:xfrm>
            <a:off x="4751695"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13">
            <a:extLst>
              <a:ext uri="{FF2B5EF4-FFF2-40B4-BE49-F238E27FC236}">
                <a16:creationId xmlns:a16="http://schemas.microsoft.com/office/drawing/2014/main" id="{C6479D49-9DCD-C65C-D861-DFE0B9EFC97E}"/>
              </a:ext>
            </a:extLst>
          </p:cNvPr>
          <p:cNvSpPr>
            <a:spLocks noGrp="1"/>
          </p:cNvSpPr>
          <p:nvPr>
            <p:ph type="body" sz="quarter" idx="18" hasCustomPrompt="1"/>
          </p:nvPr>
        </p:nvSpPr>
        <p:spPr>
          <a:xfrm>
            <a:off x="8788267"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13">
            <a:extLst>
              <a:ext uri="{FF2B5EF4-FFF2-40B4-BE49-F238E27FC236}">
                <a16:creationId xmlns:a16="http://schemas.microsoft.com/office/drawing/2014/main" id="{366D746B-BC37-AF00-3E7F-BC384ED734C4}"/>
              </a:ext>
            </a:extLst>
          </p:cNvPr>
          <p:cNvSpPr>
            <a:spLocks noGrp="1"/>
          </p:cNvSpPr>
          <p:nvPr>
            <p:ph type="body" sz="quarter" idx="19" hasCustomPrompt="1"/>
          </p:nvPr>
        </p:nvSpPr>
        <p:spPr>
          <a:xfrm>
            <a:off x="700833"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4" name="Text Placeholder 13">
            <a:extLst>
              <a:ext uri="{FF2B5EF4-FFF2-40B4-BE49-F238E27FC236}">
                <a16:creationId xmlns:a16="http://schemas.microsoft.com/office/drawing/2014/main" id="{C01D293F-7B36-218F-38F6-666DF3AAA0F7}"/>
              </a:ext>
            </a:extLst>
          </p:cNvPr>
          <p:cNvSpPr>
            <a:spLocks noGrp="1"/>
          </p:cNvSpPr>
          <p:nvPr>
            <p:ph type="body" sz="quarter" idx="20" hasCustomPrompt="1"/>
          </p:nvPr>
        </p:nvSpPr>
        <p:spPr>
          <a:xfrm>
            <a:off x="4751695"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5" name="Text Placeholder 13">
            <a:extLst>
              <a:ext uri="{FF2B5EF4-FFF2-40B4-BE49-F238E27FC236}">
                <a16:creationId xmlns:a16="http://schemas.microsoft.com/office/drawing/2014/main" id="{D776B968-17F6-03E7-C82A-19C138F15AA4}"/>
              </a:ext>
            </a:extLst>
          </p:cNvPr>
          <p:cNvSpPr>
            <a:spLocks noGrp="1"/>
          </p:cNvSpPr>
          <p:nvPr>
            <p:ph type="body" sz="quarter" idx="21" hasCustomPrompt="1"/>
          </p:nvPr>
        </p:nvSpPr>
        <p:spPr>
          <a:xfrm>
            <a:off x="8788267"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26634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5B4FCC1A-D19C-6A9E-6F87-8A3872989D43}"/>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8" name="Footer Placeholder 3">
            <a:extLst>
              <a:ext uri="{FF2B5EF4-FFF2-40B4-BE49-F238E27FC236}">
                <a16:creationId xmlns:a16="http://schemas.microsoft.com/office/drawing/2014/main" id="{3BAA5FAC-B997-59F7-182A-858FE82B1CD2}"/>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1858928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9D02B08-99D7-0D91-B21C-EDEB2EF2C0E4}"/>
              </a:ext>
            </a:extLst>
          </p:cNvPr>
          <p:cNvSpPr/>
          <p:nvPr userDrawn="1"/>
        </p:nvSpPr>
        <p:spPr>
          <a:xfrm>
            <a:off x="662703" y="2792187"/>
            <a:ext cx="10636667" cy="32762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FEA6D54-1949-3172-B9D2-DB9FF7B5174B}"/>
              </a:ext>
            </a:extLst>
          </p:cNvPr>
          <p:cNvSpPr/>
          <p:nvPr userDrawn="1"/>
        </p:nvSpPr>
        <p:spPr>
          <a:xfrm>
            <a:off x="681003" y="1602010"/>
            <a:ext cx="10636667" cy="822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0B0B3E-60FF-907D-91B1-0AAAD133E2CE}"/>
              </a:ext>
            </a:extLst>
          </p:cNvPr>
          <p:cNvSpPr/>
          <p:nvPr userDrawn="1"/>
        </p:nvSpPr>
        <p:spPr>
          <a:xfrm>
            <a:off x="774314" y="1531237"/>
            <a:ext cx="10636667" cy="7696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C5033E1-9505-454D-5B5B-3EC47B8C097D}"/>
              </a:ext>
            </a:extLst>
          </p:cNvPr>
          <p:cNvSpPr/>
          <p:nvPr userDrawn="1"/>
        </p:nvSpPr>
        <p:spPr>
          <a:xfrm>
            <a:off x="260780" y="1178052"/>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C72959F2-34FA-7AAA-2407-153B0C86ABBD}"/>
              </a:ext>
            </a:extLst>
          </p:cNvPr>
          <p:cNvSpPr/>
          <p:nvPr userDrawn="1"/>
        </p:nvSpPr>
        <p:spPr>
          <a:xfrm>
            <a:off x="235213" y="1142576"/>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38A19B-56B8-75EF-CFB9-534DAE3A20BE}"/>
              </a:ext>
            </a:extLst>
          </p:cNvPr>
          <p:cNvSpPr/>
          <p:nvPr userDrawn="1"/>
        </p:nvSpPr>
        <p:spPr>
          <a:xfrm>
            <a:off x="774313" y="2654042"/>
            <a:ext cx="10636667" cy="3276274"/>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3">
            <a:extLst>
              <a:ext uri="{FF2B5EF4-FFF2-40B4-BE49-F238E27FC236}">
                <a16:creationId xmlns:a16="http://schemas.microsoft.com/office/drawing/2014/main" id="{08184C5C-BBC8-88A9-2C14-0911AFC74CC3}"/>
              </a:ext>
            </a:extLst>
          </p:cNvPr>
          <p:cNvSpPr>
            <a:spLocks noGrp="1"/>
          </p:cNvSpPr>
          <p:nvPr>
            <p:ph type="body" sz="quarter" idx="16" hasCustomPrompt="1"/>
          </p:nvPr>
        </p:nvSpPr>
        <p:spPr>
          <a:xfrm>
            <a:off x="986366" y="1045537"/>
            <a:ext cx="3676592"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86633FCE-FE1C-D84D-3FBA-851BBC249829}"/>
              </a:ext>
            </a:extLst>
          </p:cNvPr>
          <p:cNvSpPr>
            <a:spLocks noGrp="1"/>
          </p:cNvSpPr>
          <p:nvPr>
            <p:ph type="body" sz="quarter" idx="17" hasCustomPrompt="1"/>
          </p:nvPr>
        </p:nvSpPr>
        <p:spPr>
          <a:xfrm>
            <a:off x="966901" y="1625552"/>
            <a:ext cx="36765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7" name="Content Placeholder 12">
            <a:extLst>
              <a:ext uri="{FF2B5EF4-FFF2-40B4-BE49-F238E27FC236}">
                <a16:creationId xmlns:a16="http://schemas.microsoft.com/office/drawing/2014/main" id="{D520B9CD-B955-EF30-5472-F43430B46C6E}"/>
              </a:ext>
            </a:extLst>
          </p:cNvPr>
          <p:cNvSpPr>
            <a:spLocks noGrp="1"/>
          </p:cNvSpPr>
          <p:nvPr>
            <p:ph sz="quarter" idx="37"/>
          </p:nvPr>
        </p:nvSpPr>
        <p:spPr>
          <a:xfrm>
            <a:off x="364978" y="1266592"/>
            <a:ext cx="397492" cy="407584"/>
          </a:xfrm>
        </p:spPr>
        <p:txBody>
          <a:bodyPr>
            <a:normAutofit/>
          </a:bodyPr>
          <a:lstStyle>
            <a:lvl1pPr marL="0" indent="0">
              <a:buNone/>
              <a:defRPr sz="800">
                <a:solidFill>
                  <a:schemeClr val="bg1"/>
                </a:solidFill>
              </a:defRPr>
            </a:lvl1pPr>
          </a:lstStyle>
          <a:p>
            <a:pPr lvl="0"/>
            <a:endParaRPr lang="en-US"/>
          </a:p>
        </p:txBody>
      </p:sp>
    </p:spTree>
    <p:extLst>
      <p:ext uri="{BB962C8B-B14F-4D97-AF65-F5344CB8AC3E}">
        <p14:creationId xmlns:p14="http://schemas.microsoft.com/office/powerpoint/2010/main" val="1736554775"/>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4F19AED1-3F5C-2740-E484-49C411A2BBF9}"/>
              </a:ext>
            </a:extLst>
          </p:cNvPr>
          <p:cNvSpPr/>
          <p:nvPr userDrawn="1"/>
        </p:nvSpPr>
        <p:spPr>
          <a:xfrm>
            <a:off x="3810835" y="1799151"/>
            <a:ext cx="7667282" cy="387425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6E8706FB-3056-65B2-6D36-F4EA78917F4A}"/>
              </a:ext>
            </a:extLst>
          </p:cNvPr>
          <p:cNvPicPr>
            <a:picLocks noChangeAspect="1"/>
          </p:cNvPicPr>
          <p:nvPr userDrawn="1"/>
        </p:nvPicPr>
        <p:blipFill>
          <a:blip r:embed="rId2"/>
          <a:stretch>
            <a:fillRect/>
          </a:stretch>
        </p:blipFill>
        <p:spPr>
          <a:xfrm>
            <a:off x="3964437" y="1649400"/>
            <a:ext cx="7737453" cy="3874259"/>
          </a:xfrm>
          <a:prstGeom prst="rect">
            <a:avLst/>
          </a:prstGeom>
          <a:solidFill>
            <a:schemeClr val="bg1"/>
          </a:solidFill>
          <a:ln w="19050">
            <a:solidFill>
              <a:schemeClr val="accent4"/>
            </a:solidFill>
          </a:ln>
        </p:spPr>
      </p:pic>
      <p:sp>
        <p:nvSpPr>
          <p:cNvPr id="7" name="Rectangle 6">
            <a:extLst>
              <a:ext uri="{FF2B5EF4-FFF2-40B4-BE49-F238E27FC236}">
                <a16:creationId xmlns:a16="http://schemas.microsoft.com/office/drawing/2014/main" id="{1D7CD24B-9A76-59E1-299E-EDE4D2435529}"/>
              </a:ext>
            </a:extLst>
          </p:cNvPr>
          <p:cNvSpPr/>
          <p:nvPr userDrawn="1"/>
        </p:nvSpPr>
        <p:spPr>
          <a:xfrm>
            <a:off x="626855" y="2132589"/>
            <a:ext cx="2540558" cy="250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E71D4A-70AF-89FE-814D-05B448C31B85}"/>
              </a:ext>
            </a:extLst>
          </p:cNvPr>
          <p:cNvSpPr/>
          <p:nvPr userDrawn="1"/>
        </p:nvSpPr>
        <p:spPr>
          <a:xfrm>
            <a:off x="756742" y="1921268"/>
            <a:ext cx="2540558" cy="2583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07D4A0-2E52-A524-26BC-1B0DD8CD645A}"/>
              </a:ext>
            </a:extLst>
          </p:cNvPr>
          <p:cNvSpPr/>
          <p:nvPr userDrawn="1"/>
        </p:nvSpPr>
        <p:spPr>
          <a:xfrm>
            <a:off x="243207" y="1568083"/>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0" name="TextBox 9">
            <a:extLst>
              <a:ext uri="{FF2B5EF4-FFF2-40B4-BE49-F238E27FC236}">
                <a16:creationId xmlns:a16="http://schemas.microsoft.com/office/drawing/2014/main" id="{E2E420F8-EBB7-BF48-B72A-51CE6A19FB38}"/>
              </a:ext>
            </a:extLst>
          </p:cNvPr>
          <p:cNvSpPr txBox="1"/>
          <p:nvPr userDrawn="1"/>
        </p:nvSpPr>
        <p:spPr>
          <a:xfrm>
            <a:off x="858389" y="2052271"/>
            <a:ext cx="2373968" cy="2308324"/>
          </a:xfrm>
          <a:prstGeom prst="rect">
            <a:avLst/>
          </a:prstGeom>
          <a:noFill/>
        </p:spPr>
        <p:txBody>
          <a:bodyPr wrap="square" numCol="1">
            <a:spAutoFit/>
          </a:bodyPr>
          <a:lstStyle/>
          <a:p>
            <a:pPr>
              <a:spcBef>
                <a:spcPts val="0"/>
              </a:spcBef>
            </a:pPr>
            <a:r>
              <a:rPr lang="en-US" b="0" dirty="0">
                <a:solidFill>
                  <a:schemeClr val="accent1"/>
                </a:solidFill>
                <a:latin typeface="Montserrat Medium" panose="00000600000000000000" pitchFamily="2" charset="0"/>
              </a:rPr>
              <a:t>A project budget reflects spending for a specific project or activity, and is usually prepared in conjunction with funding requests</a:t>
            </a:r>
          </a:p>
        </p:txBody>
      </p:sp>
      <p:sp>
        <p:nvSpPr>
          <p:cNvPr id="11" name="TextBox 10">
            <a:extLst>
              <a:ext uri="{FF2B5EF4-FFF2-40B4-BE49-F238E27FC236}">
                <a16:creationId xmlns:a16="http://schemas.microsoft.com/office/drawing/2014/main" id="{23FECA76-288C-8FC4-32B8-83854845DD0F}"/>
              </a:ext>
            </a:extLst>
          </p:cNvPr>
          <p:cNvSpPr txBox="1"/>
          <p:nvPr userDrawn="1"/>
        </p:nvSpPr>
        <p:spPr>
          <a:xfrm>
            <a:off x="968793" y="1456685"/>
            <a:ext cx="3619098" cy="338554"/>
          </a:xfrm>
          <a:prstGeom prst="rect">
            <a:avLst/>
          </a:prstGeom>
          <a:noFill/>
        </p:spPr>
        <p:txBody>
          <a:bodyPr wrap="square" lIns="0" tIns="0" rIns="0" bIns="0" rtlCol="0">
            <a:spAutoFit/>
          </a:bodyPr>
          <a:lstStyle/>
          <a:p>
            <a:pPr algn="l"/>
            <a:r>
              <a:rPr lang="en-US" sz="2200" b="1" dirty="0">
                <a:solidFill>
                  <a:schemeClr val="accent2"/>
                </a:solidFill>
              </a:rPr>
              <a:t>Project budget</a:t>
            </a:r>
          </a:p>
        </p:txBody>
      </p:sp>
      <p:sp>
        <p:nvSpPr>
          <p:cNvPr id="12" name="Oval 11">
            <a:extLst>
              <a:ext uri="{FF2B5EF4-FFF2-40B4-BE49-F238E27FC236}">
                <a16:creationId xmlns:a16="http://schemas.microsoft.com/office/drawing/2014/main" id="{5609C2DA-192A-5434-ACEB-E775ED2EA668}"/>
              </a:ext>
            </a:extLst>
          </p:cNvPr>
          <p:cNvSpPr/>
          <p:nvPr userDrawn="1"/>
        </p:nvSpPr>
        <p:spPr>
          <a:xfrm>
            <a:off x="217640" y="1532607"/>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Playground outline">
            <a:extLst>
              <a:ext uri="{FF2B5EF4-FFF2-40B4-BE49-F238E27FC236}">
                <a16:creationId xmlns:a16="http://schemas.microsoft.com/office/drawing/2014/main" id="{FAF3E197-96BD-4712-48BB-2F0BDDB06DFB}"/>
              </a:ext>
            </a:extLst>
          </p:cNvPr>
          <p:cNvPicPr>
            <a:picLocks noChangeAspect="1"/>
          </p:cNvPicPr>
          <p:nvPr userDrawn="1"/>
        </p:nvPicPr>
        <p:blipFill>
          <a:blip>
            <a:extLst>
              <a:ext uri="{96DAC541-7B7A-43D3-8B79-37D633B846F1}">
                <asvg:svgBlip xmlns:asvg="http://schemas.microsoft.com/office/drawing/2016/SVG/main" r:embed="rId3"/>
              </a:ext>
            </a:extLst>
          </a:blip>
          <a:srcRect/>
          <a:stretch/>
        </p:blipFill>
        <p:spPr>
          <a:xfrm>
            <a:off x="356920" y="1625016"/>
            <a:ext cx="438448" cy="438448"/>
          </a:xfrm>
          <a:prstGeom prst="rect">
            <a:avLst/>
          </a:prstGeom>
        </p:spPr>
      </p:pic>
    </p:spTree>
    <p:extLst>
      <p:ext uri="{BB962C8B-B14F-4D97-AF65-F5344CB8AC3E}">
        <p14:creationId xmlns:p14="http://schemas.microsoft.com/office/powerpoint/2010/main" val="73000496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1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7">
            <a:extLst>
              <a:ext uri="{FF2B5EF4-FFF2-40B4-BE49-F238E27FC236}">
                <a16:creationId xmlns:a16="http://schemas.microsoft.com/office/drawing/2014/main" id="{9342F94D-CC18-FD74-8F5D-D8ED852BA271}"/>
              </a:ext>
            </a:extLst>
          </p:cNvPr>
          <p:cNvSpPr>
            <a:spLocks noGrp="1"/>
          </p:cNvSpPr>
          <p:nvPr>
            <p:ph type="body" sz="quarter" idx="17"/>
          </p:nvPr>
        </p:nvSpPr>
        <p:spPr>
          <a:xfrm>
            <a:off x="7489825" y="1875145"/>
            <a:ext cx="3733800" cy="3935308"/>
          </a:xfrm>
        </p:spPr>
        <p:txBody>
          <a:bodyPr/>
          <a:lstStyle>
            <a:lvl1pPr>
              <a:defRPr>
                <a:solidFill>
                  <a:schemeClr val="tx1"/>
                </a:solidFill>
              </a:defRPr>
            </a:lvl1pPr>
          </a:lstStyle>
          <a:p>
            <a:r>
              <a:rPr lang="en-US"/>
              <a:t>Lorem ipsum dolor sit amet, consectetuer adipiscing elit. Maecenas porttitor congue massa. Fusce posuere, magna sed pulvinar ultricies, purus lectus malesuada libero, sit amet commodo magna eros quis urna.</a:t>
            </a:r>
          </a:p>
          <a:p>
            <a:endParaRPr lang="en-US">
              <a:solidFill>
                <a:schemeClr val="accent4">
                  <a:lumMod val="50000"/>
                </a:schemeClr>
              </a:solidFill>
            </a:endParaRPr>
          </a:p>
          <a:p>
            <a:r>
              <a:rPr lang="en-US" b="1">
                <a:solidFill>
                  <a:schemeClr val="accent2"/>
                </a:solidFill>
              </a:rPr>
              <a:t>Nunc viverra imperdiet enim. Fusce est. Vivamus a tellus.</a:t>
            </a:r>
          </a:p>
        </p:txBody>
      </p:sp>
      <p:graphicFrame>
        <p:nvGraphicFramePr>
          <p:cNvPr id="6" name="Chart Placeholder 9">
            <a:extLst>
              <a:ext uri="{FF2B5EF4-FFF2-40B4-BE49-F238E27FC236}">
                <a16:creationId xmlns:a16="http://schemas.microsoft.com/office/drawing/2014/main" id="{E741B1AA-C22A-CAFE-5A69-BB206DB057E3}"/>
              </a:ext>
            </a:extLst>
          </p:cNvPr>
          <p:cNvGraphicFramePr>
            <a:graphicFrameLocks/>
          </p:cNvGraphicFramePr>
          <p:nvPr userDrawn="1"/>
        </p:nvGraphicFramePr>
        <p:xfrm>
          <a:off x="268288" y="1090343"/>
          <a:ext cx="6775450" cy="528796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222696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1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5" name="Chart Placeholder 44">
            <a:extLst>
              <a:ext uri="{FF2B5EF4-FFF2-40B4-BE49-F238E27FC236}">
                <a16:creationId xmlns:a16="http://schemas.microsoft.com/office/drawing/2014/main" id="{7174055E-7222-C864-11AE-4D0E8C1D06B7}"/>
              </a:ext>
            </a:extLst>
          </p:cNvPr>
          <p:cNvGraphicFramePr>
            <a:graphicFrameLocks/>
          </p:cNvGraphicFramePr>
          <p:nvPr userDrawn="1">
            <p:extLst>
              <p:ext uri="{D42A27DB-BD31-4B8C-83A1-F6EECF244321}">
                <p14:modId xmlns:p14="http://schemas.microsoft.com/office/powerpoint/2010/main" val="824262701"/>
              </p:ext>
            </p:extLst>
          </p:nvPr>
        </p:nvGraphicFramePr>
        <p:xfrm>
          <a:off x="-104140" y="1559878"/>
          <a:ext cx="2733675" cy="17002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4">
            <a:extLst>
              <a:ext uri="{FF2B5EF4-FFF2-40B4-BE49-F238E27FC236}">
                <a16:creationId xmlns:a16="http://schemas.microsoft.com/office/drawing/2014/main" id="{CDD49693-A18C-F1AE-EB3F-0DA6C746D51F}"/>
              </a:ext>
            </a:extLst>
          </p:cNvPr>
          <p:cNvSpPr>
            <a:spLocks noGrp="1"/>
          </p:cNvSpPr>
          <p:nvPr>
            <p:ph type="body" sz="quarter" idx="19"/>
          </p:nvPr>
        </p:nvSpPr>
        <p:spPr>
          <a:xfrm>
            <a:off x="2108905" y="1846484"/>
            <a:ext cx="4109088" cy="929485"/>
          </a:xfrm>
        </p:spPr>
        <p:txBody>
          <a:bodyPr/>
          <a:lstStyle>
            <a:lvl1pPr>
              <a:defRPr>
                <a:solidFill>
                  <a:schemeClr val="tx1"/>
                </a:solidFill>
              </a:defRPr>
            </a:lvl1pPr>
          </a:lstStyle>
          <a:p>
            <a:r>
              <a:rPr lang="fr-FR"/>
              <a:t>Lorem ipsum dolor sit amet, consectetuer adipiscing elit. </a:t>
            </a:r>
          </a:p>
          <a:p>
            <a:r>
              <a:rPr lang="fr-FR"/>
              <a:t>Maecenas porttitor congue massa. </a:t>
            </a:r>
          </a:p>
        </p:txBody>
      </p:sp>
      <p:sp>
        <p:nvSpPr>
          <p:cNvPr id="7" name="Text Placeholder 35">
            <a:extLst>
              <a:ext uri="{FF2B5EF4-FFF2-40B4-BE49-F238E27FC236}">
                <a16:creationId xmlns:a16="http://schemas.microsoft.com/office/drawing/2014/main" id="{60875DFD-D346-F30E-6776-C9673971F8E7}"/>
              </a:ext>
            </a:extLst>
          </p:cNvPr>
          <p:cNvSpPr>
            <a:spLocks noGrp="1"/>
          </p:cNvSpPr>
          <p:nvPr>
            <p:ph type="body" sz="quarter" idx="48"/>
          </p:nvPr>
        </p:nvSpPr>
        <p:spPr>
          <a:xfrm>
            <a:off x="643447" y="2143053"/>
            <a:ext cx="1271016" cy="585216"/>
          </a:xfrm>
        </p:spPr>
        <p:txBody>
          <a:bodyPr/>
          <a:lstStyle/>
          <a:p>
            <a:r>
              <a:rPr lang="en-US"/>
              <a:t>80%</a:t>
            </a:r>
          </a:p>
        </p:txBody>
      </p:sp>
      <p:graphicFrame>
        <p:nvGraphicFramePr>
          <p:cNvPr id="8" name="Chart Placeholder 45">
            <a:extLst>
              <a:ext uri="{FF2B5EF4-FFF2-40B4-BE49-F238E27FC236}">
                <a16:creationId xmlns:a16="http://schemas.microsoft.com/office/drawing/2014/main" id="{99DD2146-287F-7F8A-D190-B774B9D00286}"/>
              </a:ext>
            </a:extLst>
          </p:cNvPr>
          <p:cNvGraphicFramePr>
            <a:graphicFrameLocks/>
          </p:cNvGraphicFramePr>
          <p:nvPr userDrawn="1">
            <p:extLst>
              <p:ext uri="{D42A27DB-BD31-4B8C-83A1-F6EECF244321}">
                <p14:modId xmlns:p14="http://schemas.microsoft.com/office/powerpoint/2010/main" val="1506467152"/>
              </p:ext>
            </p:extLst>
          </p:nvPr>
        </p:nvGraphicFramePr>
        <p:xfrm>
          <a:off x="-104140" y="4096703"/>
          <a:ext cx="2733675" cy="1701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7">
            <a:extLst>
              <a:ext uri="{FF2B5EF4-FFF2-40B4-BE49-F238E27FC236}">
                <a16:creationId xmlns:a16="http://schemas.microsoft.com/office/drawing/2014/main" id="{BDE59142-566E-570D-DE8C-CAA785FA7902}"/>
              </a:ext>
            </a:extLst>
          </p:cNvPr>
          <p:cNvSpPr>
            <a:spLocks noGrp="1"/>
          </p:cNvSpPr>
          <p:nvPr>
            <p:ph type="body" sz="quarter" idx="50"/>
          </p:nvPr>
        </p:nvSpPr>
        <p:spPr>
          <a:xfrm>
            <a:off x="2108905" y="4384124"/>
            <a:ext cx="4109088" cy="929485"/>
          </a:xfrm>
        </p:spPr>
        <p:txBody>
          <a:bodyPr/>
          <a:lstStyle>
            <a:lvl1pPr>
              <a:defRPr>
                <a:solidFill>
                  <a:schemeClr val="tx1"/>
                </a:solidFill>
              </a:defRPr>
            </a:lvl1pPr>
          </a:lstStyle>
          <a:p>
            <a:r>
              <a:rPr lang="fr-FR"/>
              <a:t>Lorem ipsum dolor sit amet, consectetuer adipiscing elit. </a:t>
            </a:r>
          </a:p>
          <a:p>
            <a:r>
              <a:rPr lang="fr-FR"/>
              <a:t>Maecenas porttitor congue massa. </a:t>
            </a:r>
          </a:p>
        </p:txBody>
      </p:sp>
      <p:sp>
        <p:nvSpPr>
          <p:cNvPr id="10" name="Text Placeholder 38">
            <a:extLst>
              <a:ext uri="{FF2B5EF4-FFF2-40B4-BE49-F238E27FC236}">
                <a16:creationId xmlns:a16="http://schemas.microsoft.com/office/drawing/2014/main" id="{1D969064-26C3-9AA5-1E03-7948239B06AD}"/>
              </a:ext>
            </a:extLst>
          </p:cNvPr>
          <p:cNvSpPr>
            <a:spLocks noGrp="1"/>
          </p:cNvSpPr>
          <p:nvPr>
            <p:ph type="body" sz="quarter" idx="51"/>
          </p:nvPr>
        </p:nvSpPr>
        <p:spPr>
          <a:xfrm>
            <a:off x="643447" y="4680693"/>
            <a:ext cx="1271016" cy="585216"/>
          </a:xfrm>
        </p:spPr>
        <p:txBody>
          <a:bodyPr/>
          <a:lstStyle/>
          <a:p>
            <a:r>
              <a:rPr lang="en-US"/>
              <a:t>56%</a:t>
            </a:r>
          </a:p>
        </p:txBody>
      </p:sp>
      <p:graphicFrame>
        <p:nvGraphicFramePr>
          <p:cNvPr id="11" name="Chart Placeholder 46">
            <a:extLst>
              <a:ext uri="{FF2B5EF4-FFF2-40B4-BE49-F238E27FC236}">
                <a16:creationId xmlns:a16="http://schemas.microsoft.com/office/drawing/2014/main" id="{9C9F179E-2763-BF1A-AEF5-4CF9B9471DA1}"/>
              </a:ext>
            </a:extLst>
          </p:cNvPr>
          <p:cNvGraphicFramePr>
            <a:graphicFrameLocks/>
          </p:cNvGraphicFramePr>
          <p:nvPr userDrawn="1">
            <p:extLst>
              <p:ext uri="{D42A27DB-BD31-4B8C-83A1-F6EECF244321}">
                <p14:modId xmlns:p14="http://schemas.microsoft.com/office/powerpoint/2010/main" val="2664914104"/>
              </p:ext>
            </p:extLst>
          </p:nvPr>
        </p:nvGraphicFramePr>
        <p:xfrm>
          <a:off x="5723573" y="1559878"/>
          <a:ext cx="2733675" cy="17002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4">
            <a:extLst>
              <a:ext uri="{FF2B5EF4-FFF2-40B4-BE49-F238E27FC236}">
                <a16:creationId xmlns:a16="http://schemas.microsoft.com/office/drawing/2014/main" id="{714BE9A4-CE05-5B72-9874-05D4D937E23C}"/>
              </a:ext>
            </a:extLst>
          </p:cNvPr>
          <p:cNvSpPr>
            <a:spLocks noGrp="1"/>
          </p:cNvSpPr>
          <p:nvPr>
            <p:ph type="body" sz="quarter" idx="53"/>
          </p:nvPr>
        </p:nvSpPr>
        <p:spPr>
          <a:xfrm>
            <a:off x="7936548" y="1847215"/>
            <a:ext cx="4108450" cy="929485"/>
          </a:xfrm>
        </p:spPr>
        <p:txBody>
          <a:bodyPr/>
          <a:lstStyle>
            <a:lvl1pPr>
              <a:defRPr>
                <a:solidFill>
                  <a:schemeClr val="tx1"/>
                </a:solidFill>
              </a:defRPr>
            </a:lvl1pPr>
          </a:lstStyle>
          <a:p>
            <a:r>
              <a:rPr lang="fr-FR"/>
              <a:t>Lorem ipsum dolor sit amet, consectetuer adipiscing elit. </a:t>
            </a:r>
          </a:p>
          <a:p>
            <a:r>
              <a:rPr lang="fr-FR"/>
              <a:t>Maecenas porttitor congue massa. </a:t>
            </a:r>
          </a:p>
        </p:txBody>
      </p:sp>
      <p:sp>
        <p:nvSpPr>
          <p:cNvPr id="13" name="Text Placeholder 40">
            <a:extLst>
              <a:ext uri="{FF2B5EF4-FFF2-40B4-BE49-F238E27FC236}">
                <a16:creationId xmlns:a16="http://schemas.microsoft.com/office/drawing/2014/main" id="{EAD71307-351A-DC4A-2503-3D4A3F9DDAE4}"/>
              </a:ext>
            </a:extLst>
          </p:cNvPr>
          <p:cNvSpPr>
            <a:spLocks noGrp="1"/>
          </p:cNvSpPr>
          <p:nvPr>
            <p:ph type="body" sz="quarter" idx="54"/>
          </p:nvPr>
        </p:nvSpPr>
        <p:spPr>
          <a:xfrm>
            <a:off x="6470808" y="2129606"/>
            <a:ext cx="1271016" cy="585216"/>
          </a:xfrm>
        </p:spPr>
        <p:txBody>
          <a:bodyPr/>
          <a:lstStyle/>
          <a:p>
            <a:r>
              <a:rPr lang="en-US"/>
              <a:t>67%</a:t>
            </a:r>
          </a:p>
        </p:txBody>
      </p:sp>
      <p:graphicFrame>
        <p:nvGraphicFramePr>
          <p:cNvPr id="14" name="Chart Placeholder 47">
            <a:extLst>
              <a:ext uri="{FF2B5EF4-FFF2-40B4-BE49-F238E27FC236}">
                <a16:creationId xmlns:a16="http://schemas.microsoft.com/office/drawing/2014/main" id="{C7C8D0CB-821E-E010-E750-D3A97FF7B808}"/>
              </a:ext>
            </a:extLst>
          </p:cNvPr>
          <p:cNvGraphicFramePr>
            <a:graphicFrameLocks/>
          </p:cNvGraphicFramePr>
          <p:nvPr userDrawn="1">
            <p:extLst>
              <p:ext uri="{D42A27DB-BD31-4B8C-83A1-F6EECF244321}">
                <p14:modId xmlns:p14="http://schemas.microsoft.com/office/powerpoint/2010/main" val="2283924729"/>
              </p:ext>
            </p:extLst>
          </p:nvPr>
        </p:nvGraphicFramePr>
        <p:xfrm>
          <a:off x="5723573" y="4096703"/>
          <a:ext cx="2733675" cy="17018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 Placeholder 42">
            <a:extLst>
              <a:ext uri="{FF2B5EF4-FFF2-40B4-BE49-F238E27FC236}">
                <a16:creationId xmlns:a16="http://schemas.microsoft.com/office/drawing/2014/main" id="{1264883B-D5C1-019A-3F9F-08A86E5B9621}"/>
              </a:ext>
            </a:extLst>
          </p:cNvPr>
          <p:cNvSpPr>
            <a:spLocks noGrp="1"/>
          </p:cNvSpPr>
          <p:nvPr>
            <p:ph type="body" sz="quarter" idx="56"/>
          </p:nvPr>
        </p:nvSpPr>
        <p:spPr>
          <a:xfrm>
            <a:off x="7936266" y="4384124"/>
            <a:ext cx="4109088" cy="929485"/>
          </a:xfrm>
        </p:spPr>
        <p:txBody>
          <a:bodyPr/>
          <a:lstStyle>
            <a:lvl1pPr>
              <a:defRPr>
                <a:solidFill>
                  <a:schemeClr val="tx1"/>
                </a:solidFill>
              </a:defRPr>
            </a:lvl1pPr>
          </a:lstStyle>
          <a:p>
            <a:r>
              <a:rPr lang="fr-FR"/>
              <a:t>Lorem ipsum dolor sit amet, consectetuer adipiscing elit. </a:t>
            </a:r>
          </a:p>
          <a:p>
            <a:r>
              <a:rPr lang="fr-FR"/>
              <a:t>Maecenas porttitor congue massa. </a:t>
            </a:r>
          </a:p>
        </p:txBody>
      </p:sp>
      <p:sp>
        <p:nvSpPr>
          <p:cNvPr id="16" name="Text Placeholder 43">
            <a:extLst>
              <a:ext uri="{FF2B5EF4-FFF2-40B4-BE49-F238E27FC236}">
                <a16:creationId xmlns:a16="http://schemas.microsoft.com/office/drawing/2014/main" id="{EEC02FB6-36E2-3628-CDC3-B9DE0856F42D}"/>
              </a:ext>
            </a:extLst>
          </p:cNvPr>
          <p:cNvSpPr>
            <a:spLocks noGrp="1"/>
          </p:cNvSpPr>
          <p:nvPr>
            <p:ph type="body" sz="quarter" idx="57"/>
          </p:nvPr>
        </p:nvSpPr>
        <p:spPr>
          <a:xfrm>
            <a:off x="6470808" y="4680693"/>
            <a:ext cx="1271016" cy="585216"/>
          </a:xfrm>
        </p:spPr>
        <p:txBody>
          <a:bodyPr/>
          <a:lstStyle/>
          <a:p>
            <a:r>
              <a:rPr lang="en-US"/>
              <a:t>36%</a:t>
            </a:r>
          </a:p>
        </p:txBody>
      </p:sp>
    </p:spTree>
    <p:extLst>
      <p:ext uri="{BB962C8B-B14F-4D97-AF65-F5344CB8AC3E}">
        <p14:creationId xmlns:p14="http://schemas.microsoft.com/office/powerpoint/2010/main" val="248673497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12_Bullet List Slid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6F7DC00-0F1E-7227-1F6F-E391730ADFC0}"/>
              </a:ext>
            </a:extLst>
          </p:cNvPr>
          <p:cNvSpPr/>
          <p:nvPr userDrawn="1"/>
        </p:nvSpPr>
        <p:spPr>
          <a:xfrm>
            <a:off x="10809474" y="4756101"/>
            <a:ext cx="1382526"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174F85F-1936-E0F1-D7B5-D696E4B64BC7}"/>
              </a:ext>
            </a:extLst>
          </p:cNvPr>
          <p:cNvSpPr/>
          <p:nvPr userDrawn="1"/>
        </p:nvSpPr>
        <p:spPr>
          <a:xfrm>
            <a:off x="0" y="4756101"/>
            <a:ext cx="1249075"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EC427D7-07FC-8504-B9AF-B23658FB1817}"/>
              </a:ext>
            </a:extLst>
          </p:cNvPr>
          <p:cNvSpPr/>
          <p:nvPr userDrawn="1"/>
        </p:nvSpPr>
        <p:spPr>
          <a:xfrm>
            <a:off x="10809474" y="3105742"/>
            <a:ext cx="1382526"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CB91F62-2C41-60F8-5ECA-C43158320CFB}"/>
              </a:ext>
            </a:extLst>
          </p:cNvPr>
          <p:cNvSpPr/>
          <p:nvPr userDrawn="1"/>
        </p:nvSpPr>
        <p:spPr>
          <a:xfrm>
            <a:off x="0" y="3157105"/>
            <a:ext cx="1249075"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A546BB3D-2199-6A6C-30AB-8F8499BC2487}"/>
              </a:ext>
            </a:extLst>
          </p:cNvPr>
          <p:cNvSpPr/>
          <p:nvPr userDrawn="1"/>
        </p:nvSpPr>
        <p:spPr>
          <a:xfrm>
            <a:off x="10809474" y="1479683"/>
            <a:ext cx="1382526"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1570A01-4B7E-4488-6627-C4E2F59B3261}"/>
              </a:ext>
            </a:extLst>
          </p:cNvPr>
          <p:cNvSpPr/>
          <p:nvPr userDrawn="1"/>
        </p:nvSpPr>
        <p:spPr>
          <a:xfrm>
            <a:off x="0" y="1479683"/>
            <a:ext cx="1249075"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72A90A1-8EBA-DE43-F63F-0F0A359F88A5}"/>
              </a:ext>
            </a:extLst>
          </p:cNvPr>
          <p:cNvSpPr/>
          <p:nvPr userDrawn="1"/>
        </p:nvSpPr>
        <p:spPr>
          <a:xfrm>
            <a:off x="785187" y="147593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609EE98-3D02-B7E5-0B16-46084CE71D4C}"/>
              </a:ext>
            </a:extLst>
          </p:cNvPr>
          <p:cNvSpPr/>
          <p:nvPr userDrawn="1"/>
        </p:nvSpPr>
        <p:spPr>
          <a:xfrm>
            <a:off x="10264980" y="147593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A299910-1C5B-9BB8-E8B8-29891EA40E7A}"/>
              </a:ext>
            </a:extLst>
          </p:cNvPr>
          <p:cNvSpPr/>
          <p:nvPr userDrawn="1"/>
        </p:nvSpPr>
        <p:spPr>
          <a:xfrm>
            <a:off x="785187" y="313597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6E79920F-C22E-451B-239A-AE399E3BEFBE}"/>
              </a:ext>
            </a:extLst>
          </p:cNvPr>
          <p:cNvSpPr/>
          <p:nvPr userDrawn="1"/>
        </p:nvSpPr>
        <p:spPr>
          <a:xfrm>
            <a:off x="10264980" y="313597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987B1043-83ED-2270-8EDF-22C6B2BE9EE0}"/>
              </a:ext>
            </a:extLst>
          </p:cNvPr>
          <p:cNvSpPr/>
          <p:nvPr userDrawn="1"/>
        </p:nvSpPr>
        <p:spPr>
          <a:xfrm>
            <a:off x="785187" y="476636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366865DD-0317-0E01-B5E6-981FFCAC9686}"/>
              </a:ext>
            </a:extLst>
          </p:cNvPr>
          <p:cNvSpPr/>
          <p:nvPr userDrawn="1"/>
        </p:nvSpPr>
        <p:spPr>
          <a:xfrm>
            <a:off x="10264980" y="476636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82" name="Text Placeholder 3">
            <a:extLst>
              <a:ext uri="{FF2B5EF4-FFF2-40B4-BE49-F238E27FC236}">
                <a16:creationId xmlns:a16="http://schemas.microsoft.com/office/drawing/2014/main" id="{28FCD5A0-4EB2-A016-24AB-4FBE9F543DDA}"/>
              </a:ext>
            </a:extLst>
          </p:cNvPr>
          <p:cNvSpPr>
            <a:spLocks noGrp="1"/>
          </p:cNvSpPr>
          <p:nvPr>
            <p:ph type="body" sz="quarter" idx="15"/>
          </p:nvPr>
        </p:nvSpPr>
        <p:spPr>
          <a:xfrm>
            <a:off x="2225682" y="1468654"/>
            <a:ext cx="3507814" cy="478498"/>
          </a:xfrm>
        </p:spPr>
        <p:txBody>
          <a:bodyPr vert="horz" lIns="0" tIns="0" rIns="0" bIns="0" rtlCol="0" anchor="t">
            <a:normAutofit/>
          </a:bodyPr>
          <a:lstStyle>
            <a:lvl1pPr marL="0" indent="0">
              <a:buNone/>
              <a:defRPr lang="en-US" sz="2000" b="1" kern="1200" dirty="0">
                <a:solidFill>
                  <a:schemeClr val="accent2"/>
                </a:solidFill>
                <a:latin typeface="Montserrat"/>
                <a:ea typeface="+mn-ea"/>
                <a:cs typeface="+mn-cs"/>
              </a:defRPr>
            </a:lvl1pPr>
          </a:lstStyle>
          <a:p>
            <a:r>
              <a:rPr lang="en-US">
                <a:latin typeface="Montserrat"/>
              </a:rPr>
              <a:t>Education</a:t>
            </a:r>
            <a:endParaRPr lang="en-US"/>
          </a:p>
        </p:txBody>
      </p:sp>
      <p:sp>
        <p:nvSpPr>
          <p:cNvPr id="83" name="Content Placeholder 2">
            <a:extLst>
              <a:ext uri="{FF2B5EF4-FFF2-40B4-BE49-F238E27FC236}">
                <a16:creationId xmlns:a16="http://schemas.microsoft.com/office/drawing/2014/main" id="{1D44961E-390A-53D6-DC36-18AAC7E6738E}"/>
              </a:ext>
            </a:extLst>
          </p:cNvPr>
          <p:cNvSpPr>
            <a:spLocks noGrp="1"/>
          </p:cNvSpPr>
          <p:nvPr>
            <p:ph type="body" sz="quarter" idx="16"/>
          </p:nvPr>
        </p:nvSpPr>
        <p:spPr>
          <a:xfrm>
            <a:off x="2225682" y="1930216"/>
            <a:ext cx="3507814" cy="608372"/>
          </a:xfrm>
        </p:spPr>
        <p:txBody>
          <a:bodyPr vert="horz" wrap="square" lIns="0" tIns="0" rIns="0" bIns="0" rtlCol="0" anchor="t">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r>
              <a:rPr lang="en-US">
                <a:latin typeface="Montserrat Medium"/>
              </a:rPr>
              <a:t>Degrees, training, and professional licenses</a:t>
            </a:r>
            <a:endParaRPr lang="en-US"/>
          </a:p>
        </p:txBody>
      </p:sp>
      <p:sp>
        <p:nvSpPr>
          <p:cNvPr id="85" name="Text Placeholder 8">
            <a:extLst>
              <a:ext uri="{FF2B5EF4-FFF2-40B4-BE49-F238E27FC236}">
                <a16:creationId xmlns:a16="http://schemas.microsoft.com/office/drawing/2014/main" id="{70C2F71E-4C89-9020-076C-C5D52E7EBA6C}"/>
              </a:ext>
            </a:extLst>
          </p:cNvPr>
          <p:cNvSpPr>
            <a:spLocks noGrp="1"/>
          </p:cNvSpPr>
          <p:nvPr>
            <p:ph type="body" sz="quarter" idx="18"/>
          </p:nvPr>
        </p:nvSpPr>
        <p:spPr>
          <a:xfrm>
            <a:off x="2225682" y="3112968"/>
            <a:ext cx="3507814" cy="478498"/>
          </a:xfrm>
        </p:spPr>
        <p:txBody>
          <a:bodyPr vert="horz" lIns="0" tIns="0" rIns="0" bIns="0" rtlCol="0" anchor="t">
            <a:normAutofit/>
          </a:bodyPr>
          <a:lstStyle>
            <a:lvl1pPr marL="0" indent="0">
              <a:buNone/>
              <a:defRPr lang="en-US" sz="2000" b="1" kern="1200" dirty="0">
                <a:solidFill>
                  <a:schemeClr val="accent1"/>
                </a:solidFill>
                <a:latin typeface="Montserrat"/>
                <a:ea typeface="+mn-ea"/>
                <a:cs typeface="+mn-cs"/>
              </a:defRPr>
            </a:lvl1pPr>
          </a:lstStyle>
          <a:p>
            <a:r>
              <a:rPr lang="en-US">
                <a:latin typeface="Montserrat"/>
              </a:rPr>
              <a:t>Experience</a:t>
            </a:r>
            <a:endParaRPr lang="en-US"/>
          </a:p>
        </p:txBody>
      </p:sp>
      <p:sp>
        <p:nvSpPr>
          <p:cNvPr id="86" name="Text Placeholder 9">
            <a:extLst>
              <a:ext uri="{FF2B5EF4-FFF2-40B4-BE49-F238E27FC236}">
                <a16:creationId xmlns:a16="http://schemas.microsoft.com/office/drawing/2014/main" id="{21B588F1-766A-0508-A50C-1E2169FD0CCC}"/>
              </a:ext>
            </a:extLst>
          </p:cNvPr>
          <p:cNvSpPr>
            <a:spLocks noGrp="1"/>
          </p:cNvSpPr>
          <p:nvPr>
            <p:ph type="body" sz="quarter" idx="19"/>
          </p:nvPr>
        </p:nvSpPr>
        <p:spPr>
          <a:xfrm>
            <a:off x="2225682" y="3574530"/>
            <a:ext cx="3507814" cy="288284"/>
          </a:xfrm>
        </p:spPr>
        <p:txBody>
          <a:bodyPr vert="horz" wrap="square" lIns="0" tIns="0" rIns="0" bIns="0" rtlCol="0" anchor="t">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r>
              <a:rPr lang="en-US">
                <a:latin typeface="Montserrat Medium"/>
              </a:rPr>
              <a:t>Internships and work experience</a:t>
            </a:r>
            <a:endParaRPr lang="en-US"/>
          </a:p>
        </p:txBody>
      </p:sp>
      <p:sp>
        <p:nvSpPr>
          <p:cNvPr id="88" name="Text Placeholder 11">
            <a:extLst>
              <a:ext uri="{FF2B5EF4-FFF2-40B4-BE49-F238E27FC236}">
                <a16:creationId xmlns:a16="http://schemas.microsoft.com/office/drawing/2014/main" id="{6310D201-83B3-C9BC-5B51-C9787A2DB90E}"/>
              </a:ext>
            </a:extLst>
          </p:cNvPr>
          <p:cNvSpPr>
            <a:spLocks noGrp="1"/>
          </p:cNvSpPr>
          <p:nvPr>
            <p:ph type="body" sz="quarter" idx="21"/>
          </p:nvPr>
        </p:nvSpPr>
        <p:spPr>
          <a:xfrm>
            <a:off x="2225682" y="4757281"/>
            <a:ext cx="3507814" cy="478498"/>
          </a:xfrm>
        </p:spPr>
        <p:txBody>
          <a:bodyPr vert="horz" lIns="0" tIns="0" rIns="0" bIns="0" rtlCol="0" anchor="t">
            <a:normAutofit/>
          </a:bodyPr>
          <a:lstStyle>
            <a:lvl1pPr marL="0" indent="0">
              <a:buNone/>
              <a:defRPr lang="en-US" sz="2000" b="1" kern="1200" dirty="0">
                <a:solidFill>
                  <a:schemeClr val="accent3"/>
                </a:solidFill>
                <a:latin typeface="Montserrat"/>
                <a:ea typeface="+mn-ea"/>
                <a:cs typeface="+mn-cs"/>
              </a:defRPr>
            </a:lvl1pPr>
          </a:lstStyle>
          <a:p>
            <a:r>
              <a:rPr lang="en-US">
                <a:latin typeface="Montserrat"/>
              </a:rPr>
              <a:t>Involvement</a:t>
            </a:r>
            <a:endParaRPr lang="en-US"/>
          </a:p>
        </p:txBody>
      </p:sp>
      <p:sp>
        <p:nvSpPr>
          <p:cNvPr id="89" name="Text Placeholder 12">
            <a:extLst>
              <a:ext uri="{FF2B5EF4-FFF2-40B4-BE49-F238E27FC236}">
                <a16:creationId xmlns:a16="http://schemas.microsoft.com/office/drawing/2014/main" id="{FC988DDF-BBDA-07A6-97DC-85D2C78EF475}"/>
              </a:ext>
            </a:extLst>
          </p:cNvPr>
          <p:cNvSpPr>
            <a:spLocks noGrp="1"/>
          </p:cNvSpPr>
          <p:nvPr>
            <p:ph type="body" sz="quarter" idx="22"/>
          </p:nvPr>
        </p:nvSpPr>
        <p:spPr>
          <a:xfrm>
            <a:off x="2225682" y="5218843"/>
            <a:ext cx="3507814" cy="928459"/>
          </a:xfrm>
        </p:spPr>
        <p:txBody>
          <a:bodyPr vert="horz" wrap="square" lIns="0" tIns="0" rIns="0" bIns="0" rtlCol="0" anchor="t">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r>
              <a:rPr lang="en-US">
                <a:latin typeface="Montserrat Medium"/>
              </a:rPr>
              <a:t>Student groups and professional organizations—especially with leadership roles</a:t>
            </a:r>
            <a:endParaRPr lang="en-US"/>
          </a:p>
        </p:txBody>
      </p:sp>
      <p:sp>
        <p:nvSpPr>
          <p:cNvPr id="91" name="Text Placeholder 14">
            <a:extLst>
              <a:ext uri="{FF2B5EF4-FFF2-40B4-BE49-F238E27FC236}">
                <a16:creationId xmlns:a16="http://schemas.microsoft.com/office/drawing/2014/main" id="{4E222DC4-630D-2653-A95F-6731E1DB80D3}"/>
              </a:ext>
            </a:extLst>
          </p:cNvPr>
          <p:cNvSpPr>
            <a:spLocks noGrp="1"/>
          </p:cNvSpPr>
          <p:nvPr>
            <p:ph type="body" sz="quarter" idx="24"/>
          </p:nvPr>
        </p:nvSpPr>
        <p:spPr>
          <a:xfrm>
            <a:off x="6368355" y="1481797"/>
            <a:ext cx="3507814" cy="478498"/>
          </a:xfrm>
        </p:spPr>
        <p:txBody>
          <a:bodyPr vert="horz" lIns="0" tIns="0" rIns="0" bIns="0" rtlCol="0" anchor="t">
            <a:normAutofit/>
          </a:bodyPr>
          <a:lstStyle>
            <a:lvl1pPr marL="0" indent="0">
              <a:buNone/>
              <a:defRPr/>
            </a:lvl1pPr>
          </a:lstStyle>
          <a:p>
            <a:pPr algn="r"/>
            <a:r>
              <a:rPr lang="en-US">
                <a:latin typeface="Montserrat"/>
              </a:rPr>
              <a:t>Technical Skills</a:t>
            </a:r>
            <a:endParaRPr lang="en-US"/>
          </a:p>
        </p:txBody>
      </p:sp>
      <p:sp>
        <p:nvSpPr>
          <p:cNvPr id="92" name="Text Placeholder 15">
            <a:extLst>
              <a:ext uri="{FF2B5EF4-FFF2-40B4-BE49-F238E27FC236}">
                <a16:creationId xmlns:a16="http://schemas.microsoft.com/office/drawing/2014/main" id="{494EF47C-FED8-06F5-1AFB-5CC6468A1758}"/>
              </a:ext>
            </a:extLst>
          </p:cNvPr>
          <p:cNvSpPr>
            <a:spLocks noGrp="1"/>
          </p:cNvSpPr>
          <p:nvPr>
            <p:ph type="body" sz="quarter" idx="25"/>
          </p:nvPr>
        </p:nvSpPr>
        <p:spPr>
          <a:xfrm>
            <a:off x="6368355" y="1928270"/>
            <a:ext cx="3507814" cy="608372"/>
          </a:xfrm>
        </p:spPr>
        <p:txBody>
          <a:bodyPr vert="horz" wrap="square" lIns="0" tIns="0" rIns="0" bIns="0" rtlCol="0" anchor="t">
            <a:spAutoFit/>
          </a:bodyPr>
          <a:lstStyle>
            <a:lvl1pPr marL="0" indent="0" algn="r"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pPr algn="r"/>
            <a:r>
              <a:rPr lang="en-US">
                <a:latin typeface="Montserrat Medium"/>
              </a:rPr>
              <a:t>ERPs, statistical analysis, and data visualization</a:t>
            </a:r>
            <a:endParaRPr lang="en-US"/>
          </a:p>
        </p:txBody>
      </p:sp>
      <p:sp>
        <p:nvSpPr>
          <p:cNvPr id="94" name="Text Placeholder 17">
            <a:extLst>
              <a:ext uri="{FF2B5EF4-FFF2-40B4-BE49-F238E27FC236}">
                <a16:creationId xmlns:a16="http://schemas.microsoft.com/office/drawing/2014/main" id="{EFA66972-410A-CE03-7DEC-26E93E75CDCA}"/>
              </a:ext>
            </a:extLst>
          </p:cNvPr>
          <p:cNvSpPr>
            <a:spLocks noGrp="1"/>
          </p:cNvSpPr>
          <p:nvPr>
            <p:ph type="body" sz="quarter" idx="27"/>
          </p:nvPr>
        </p:nvSpPr>
        <p:spPr>
          <a:xfrm>
            <a:off x="6368355" y="3111022"/>
            <a:ext cx="3507814" cy="478498"/>
          </a:xfrm>
        </p:spPr>
        <p:txBody>
          <a:bodyPr vert="horz" lIns="0" tIns="0" rIns="0" bIns="0" rtlCol="0" anchor="t">
            <a:normAutofit/>
          </a:bodyPr>
          <a:lstStyle>
            <a:lvl1pPr marL="0" indent="0" algn="r" defTabSz="914400" rtl="0" eaLnBrk="1" latinLnBrk="0" hangingPunct="1">
              <a:lnSpc>
                <a:spcPct val="130000"/>
              </a:lnSpc>
              <a:spcBef>
                <a:spcPts val="0"/>
              </a:spcBef>
              <a:buClr>
                <a:schemeClr val="accent2"/>
              </a:buClr>
              <a:buFont typeface="Arial" panose="020B0604020202020204" pitchFamily="34" charset="0"/>
              <a:buNone/>
              <a:defRPr lang="en-US" sz="2000" b="1" kern="1200" dirty="0">
                <a:solidFill>
                  <a:schemeClr val="accent1"/>
                </a:solidFill>
                <a:latin typeface="Montserrat"/>
                <a:ea typeface="+mn-ea"/>
                <a:cs typeface="+mn-cs"/>
              </a:defRPr>
            </a:lvl1pPr>
          </a:lstStyle>
          <a:p>
            <a:pPr algn="r"/>
            <a:r>
              <a:rPr lang="en-US">
                <a:latin typeface="Montserrat"/>
              </a:rPr>
              <a:t>Soft Skills</a:t>
            </a:r>
            <a:endParaRPr lang="en-US"/>
          </a:p>
        </p:txBody>
      </p:sp>
      <p:sp>
        <p:nvSpPr>
          <p:cNvPr id="95" name="Text Placeholder 18">
            <a:extLst>
              <a:ext uri="{FF2B5EF4-FFF2-40B4-BE49-F238E27FC236}">
                <a16:creationId xmlns:a16="http://schemas.microsoft.com/office/drawing/2014/main" id="{09CEADBD-1027-0505-1174-0E6FEC8A5C26}"/>
              </a:ext>
            </a:extLst>
          </p:cNvPr>
          <p:cNvSpPr>
            <a:spLocks noGrp="1"/>
          </p:cNvSpPr>
          <p:nvPr>
            <p:ph type="body" sz="quarter" idx="28"/>
          </p:nvPr>
        </p:nvSpPr>
        <p:spPr>
          <a:xfrm>
            <a:off x="6368355" y="3572584"/>
            <a:ext cx="3507814" cy="608372"/>
          </a:xfrm>
        </p:spPr>
        <p:txBody>
          <a:bodyPr vert="horz" wrap="square" lIns="0" tIns="0" rIns="0" bIns="0" rtlCol="0" anchor="t">
            <a:spAutoFit/>
          </a:bodyPr>
          <a:lstStyle>
            <a:lvl1pPr marL="0" indent="0" algn="r"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pPr algn="r"/>
            <a:r>
              <a:rPr lang="en-US">
                <a:latin typeface="Montserrat Medium"/>
              </a:rPr>
              <a:t>Professionalism, adaptability, and attention to detail</a:t>
            </a:r>
            <a:endParaRPr lang="en-US"/>
          </a:p>
        </p:txBody>
      </p:sp>
      <p:sp>
        <p:nvSpPr>
          <p:cNvPr id="97" name="Text Placeholder 20">
            <a:extLst>
              <a:ext uri="{FF2B5EF4-FFF2-40B4-BE49-F238E27FC236}">
                <a16:creationId xmlns:a16="http://schemas.microsoft.com/office/drawing/2014/main" id="{0D1A93C4-56C8-38C5-C402-EEE2F5043833}"/>
              </a:ext>
            </a:extLst>
          </p:cNvPr>
          <p:cNvSpPr>
            <a:spLocks noGrp="1"/>
          </p:cNvSpPr>
          <p:nvPr>
            <p:ph type="body" sz="quarter" idx="30"/>
          </p:nvPr>
        </p:nvSpPr>
        <p:spPr>
          <a:xfrm>
            <a:off x="6368355" y="4755335"/>
            <a:ext cx="3507814" cy="478498"/>
          </a:xfrm>
        </p:spPr>
        <p:txBody>
          <a:bodyPr vert="horz" lIns="0" tIns="0" rIns="0" bIns="0" rtlCol="0" anchor="t">
            <a:normAutofit/>
          </a:bodyPr>
          <a:lstStyle>
            <a:lvl1pPr marL="0" indent="0" algn="r" defTabSz="914400" rtl="0" eaLnBrk="1" latinLnBrk="0" hangingPunct="1">
              <a:lnSpc>
                <a:spcPct val="130000"/>
              </a:lnSpc>
              <a:spcBef>
                <a:spcPts val="0"/>
              </a:spcBef>
              <a:buClr>
                <a:schemeClr val="accent2"/>
              </a:buClr>
              <a:buFont typeface="Arial" panose="020B0604020202020204" pitchFamily="34" charset="0"/>
              <a:buNone/>
              <a:defRPr lang="en-US" sz="2000" b="1" kern="1200" dirty="0">
                <a:solidFill>
                  <a:schemeClr val="accent3"/>
                </a:solidFill>
                <a:latin typeface="Montserrat"/>
                <a:ea typeface="+mn-ea"/>
                <a:cs typeface="+mn-cs"/>
              </a:defRPr>
            </a:lvl1pPr>
          </a:lstStyle>
          <a:p>
            <a:pPr algn="r"/>
            <a:r>
              <a:rPr lang="en-US">
                <a:latin typeface="Montserrat"/>
              </a:rPr>
              <a:t>Ethical Commitment</a:t>
            </a:r>
            <a:endParaRPr lang="en-US"/>
          </a:p>
        </p:txBody>
      </p:sp>
      <p:sp>
        <p:nvSpPr>
          <p:cNvPr id="98" name="Text Placeholder 21">
            <a:extLst>
              <a:ext uri="{FF2B5EF4-FFF2-40B4-BE49-F238E27FC236}">
                <a16:creationId xmlns:a16="http://schemas.microsoft.com/office/drawing/2014/main" id="{DA706CAF-4D85-FE67-5338-EFA996AC2C59}"/>
              </a:ext>
            </a:extLst>
          </p:cNvPr>
          <p:cNvSpPr>
            <a:spLocks noGrp="1"/>
          </p:cNvSpPr>
          <p:nvPr>
            <p:ph type="body" sz="quarter" idx="31"/>
          </p:nvPr>
        </p:nvSpPr>
        <p:spPr>
          <a:xfrm>
            <a:off x="6368355" y="5216897"/>
            <a:ext cx="3507814" cy="608372"/>
          </a:xfrm>
        </p:spPr>
        <p:txBody>
          <a:bodyPr vert="horz" wrap="square" lIns="0" tIns="0" rIns="0" bIns="0" rtlCol="0" anchor="t">
            <a:spAutoFit/>
          </a:bodyPr>
          <a:lstStyle>
            <a:lvl1pPr marL="0" indent="0" algn="r" defTabSz="914400" rtl="0" eaLnBrk="1" latinLnBrk="0" hangingPunct="1">
              <a:lnSpc>
                <a:spcPct val="130000"/>
              </a:lnSpc>
              <a:spcBef>
                <a:spcPts val="0"/>
              </a:spcBef>
              <a:buClr>
                <a:schemeClr val="accent2"/>
              </a:buClr>
              <a:buFont typeface="Arial" panose="020B0604020202020204" pitchFamily="34" charset="0"/>
              <a:buNone/>
              <a:defRPr lang="en-US" sz="1600" b="0" kern="1200" dirty="0">
                <a:solidFill>
                  <a:schemeClr val="accent1"/>
                </a:solidFill>
                <a:latin typeface="Montserrat Medium"/>
                <a:ea typeface="+mn-ea"/>
                <a:cs typeface="+mn-cs"/>
              </a:defRPr>
            </a:lvl1pPr>
          </a:lstStyle>
          <a:p>
            <a:pPr algn="r"/>
            <a:r>
              <a:rPr lang="en-US">
                <a:latin typeface="Montserrat Medium"/>
              </a:rPr>
              <a:t>Being an accountant means responsibility!</a:t>
            </a:r>
            <a:endParaRPr lang="en-US"/>
          </a:p>
        </p:txBody>
      </p:sp>
      <p:sp>
        <p:nvSpPr>
          <p:cNvPr id="132" name="Text Placeholder 1">
            <a:extLst>
              <a:ext uri="{FF2B5EF4-FFF2-40B4-BE49-F238E27FC236}">
                <a16:creationId xmlns:a16="http://schemas.microsoft.com/office/drawing/2014/main" id="{6687306A-AC11-3FBB-42C6-BC09E4324A4B}"/>
              </a:ext>
            </a:extLst>
          </p:cNvPr>
          <p:cNvSpPr txBox="1">
            <a:spLocks/>
          </p:cNvSpPr>
          <p:nvPr userDrawn="1"/>
        </p:nvSpPr>
        <p:spPr>
          <a:xfrm>
            <a:off x="820596" y="1497327"/>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3" name="Content Placeholder 4">
            <a:extLst>
              <a:ext uri="{FF2B5EF4-FFF2-40B4-BE49-F238E27FC236}">
                <a16:creationId xmlns:a16="http://schemas.microsoft.com/office/drawing/2014/main" id="{6D07F73C-4579-2CBD-DDE6-462BE3140885}"/>
              </a:ext>
            </a:extLst>
          </p:cNvPr>
          <p:cNvSpPr txBox="1">
            <a:spLocks/>
          </p:cNvSpPr>
          <p:nvPr userDrawn="1"/>
        </p:nvSpPr>
        <p:spPr>
          <a:xfrm>
            <a:off x="820596" y="3141641"/>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4" name="Text Placeholder 10">
            <a:extLst>
              <a:ext uri="{FF2B5EF4-FFF2-40B4-BE49-F238E27FC236}">
                <a16:creationId xmlns:a16="http://schemas.microsoft.com/office/drawing/2014/main" id="{E7D12EDD-E4DA-75D5-5D18-A8295A8FD0B4}"/>
              </a:ext>
            </a:extLst>
          </p:cNvPr>
          <p:cNvSpPr txBox="1">
            <a:spLocks/>
          </p:cNvSpPr>
          <p:nvPr userDrawn="1"/>
        </p:nvSpPr>
        <p:spPr>
          <a:xfrm>
            <a:off x="820596" y="477025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5" name="Text Placeholder 1">
            <a:extLst>
              <a:ext uri="{FF2B5EF4-FFF2-40B4-BE49-F238E27FC236}">
                <a16:creationId xmlns:a16="http://schemas.microsoft.com/office/drawing/2014/main" id="{BE2A0554-A362-9459-551A-23C20BD4D000}"/>
              </a:ext>
            </a:extLst>
          </p:cNvPr>
          <p:cNvSpPr txBox="1">
            <a:spLocks/>
          </p:cNvSpPr>
          <p:nvPr userDrawn="1"/>
        </p:nvSpPr>
        <p:spPr>
          <a:xfrm>
            <a:off x="10213433" y="1481629"/>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6" name="Content Placeholder 4">
            <a:extLst>
              <a:ext uri="{FF2B5EF4-FFF2-40B4-BE49-F238E27FC236}">
                <a16:creationId xmlns:a16="http://schemas.microsoft.com/office/drawing/2014/main" id="{98F94769-2277-2E8A-A067-39E361CD8ED0}"/>
              </a:ext>
            </a:extLst>
          </p:cNvPr>
          <p:cNvSpPr txBox="1">
            <a:spLocks/>
          </p:cNvSpPr>
          <p:nvPr userDrawn="1"/>
        </p:nvSpPr>
        <p:spPr>
          <a:xfrm>
            <a:off x="10213433" y="3125943"/>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7" name="Text Placeholder 10">
            <a:extLst>
              <a:ext uri="{FF2B5EF4-FFF2-40B4-BE49-F238E27FC236}">
                <a16:creationId xmlns:a16="http://schemas.microsoft.com/office/drawing/2014/main" id="{BB32C58B-ECE9-54B0-C7CB-263D750CC69B}"/>
              </a:ext>
            </a:extLst>
          </p:cNvPr>
          <p:cNvSpPr txBox="1">
            <a:spLocks/>
          </p:cNvSpPr>
          <p:nvPr userDrawn="1"/>
        </p:nvSpPr>
        <p:spPr>
          <a:xfrm>
            <a:off x="10213433" y="477025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38" name="Straight Connector 137">
            <a:extLst>
              <a:ext uri="{FF2B5EF4-FFF2-40B4-BE49-F238E27FC236}">
                <a16:creationId xmlns:a16="http://schemas.microsoft.com/office/drawing/2014/main" id="{BDA62820-D328-E350-15EE-EA7F062E622D}"/>
              </a:ext>
            </a:extLst>
          </p:cNvPr>
          <p:cNvCxnSpPr/>
          <p:nvPr userDrawn="1"/>
        </p:nvCxnSpPr>
        <p:spPr>
          <a:xfrm>
            <a:off x="6011333" y="1468654"/>
            <a:ext cx="0" cy="4681085"/>
          </a:xfrm>
          <a:prstGeom prst="line">
            <a:avLst/>
          </a:prstGeom>
          <a:ln w="19050">
            <a:solidFill>
              <a:srgbClr val="898FAF"/>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92223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1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Speech Bubble: Rectangle 4">
            <a:extLst>
              <a:ext uri="{FF2B5EF4-FFF2-40B4-BE49-F238E27FC236}">
                <a16:creationId xmlns:a16="http://schemas.microsoft.com/office/drawing/2014/main" id="{151340EF-8A4D-330B-E259-6A2B5AA70CEF}"/>
              </a:ext>
            </a:extLst>
          </p:cNvPr>
          <p:cNvSpPr/>
          <p:nvPr userDrawn="1"/>
        </p:nvSpPr>
        <p:spPr>
          <a:xfrm>
            <a:off x="683455" y="1948530"/>
            <a:ext cx="4577839" cy="3230664"/>
          </a:xfrm>
          <a:prstGeom prst="wedgeRectCallou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6" name="Speech Bubble: Rectangle 5">
            <a:extLst>
              <a:ext uri="{FF2B5EF4-FFF2-40B4-BE49-F238E27FC236}">
                <a16:creationId xmlns:a16="http://schemas.microsoft.com/office/drawing/2014/main" id="{0AA72325-803C-DBCC-12B1-81C3952581FB}"/>
              </a:ext>
            </a:extLst>
          </p:cNvPr>
          <p:cNvSpPr/>
          <p:nvPr userDrawn="1"/>
        </p:nvSpPr>
        <p:spPr>
          <a:xfrm>
            <a:off x="587202" y="1852277"/>
            <a:ext cx="4577839" cy="323066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endParaRPr lang="en-US" sz="3000" dirty="0">
              <a:latin typeface="Montserrat" panose="00000500000000000000" pitchFamily="2" charset="0"/>
            </a:endParaRPr>
          </a:p>
        </p:txBody>
      </p:sp>
      <p:sp>
        <p:nvSpPr>
          <p:cNvPr id="7" name="Speech Bubble: Rectangle 6">
            <a:extLst>
              <a:ext uri="{FF2B5EF4-FFF2-40B4-BE49-F238E27FC236}">
                <a16:creationId xmlns:a16="http://schemas.microsoft.com/office/drawing/2014/main" id="{121109E6-A2AF-8CAF-75D0-4FDC863FE52F}"/>
              </a:ext>
            </a:extLst>
          </p:cNvPr>
          <p:cNvSpPr/>
          <p:nvPr userDrawn="1"/>
        </p:nvSpPr>
        <p:spPr>
          <a:xfrm>
            <a:off x="496965" y="1762040"/>
            <a:ext cx="4577839" cy="3230664"/>
          </a:xfrm>
          <a:prstGeom prst="wedgeRectCallou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8" name="TextBox 7">
            <a:extLst>
              <a:ext uri="{FF2B5EF4-FFF2-40B4-BE49-F238E27FC236}">
                <a16:creationId xmlns:a16="http://schemas.microsoft.com/office/drawing/2014/main" id="{275D7DC4-6172-A855-CB76-549A01FD657C}"/>
              </a:ext>
            </a:extLst>
          </p:cNvPr>
          <p:cNvSpPr txBox="1"/>
          <p:nvPr userDrawn="1"/>
        </p:nvSpPr>
        <p:spPr>
          <a:xfrm>
            <a:off x="810780" y="2775111"/>
            <a:ext cx="3950208" cy="1384995"/>
          </a:xfrm>
          <a:prstGeom prst="rect">
            <a:avLst/>
          </a:prstGeom>
          <a:noFill/>
        </p:spPr>
        <p:txBody>
          <a:bodyPr wrap="square" lIns="0" tIns="0" rIns="0" bIns="0" rtlCol="0">
            <a:spAutoFit/>
          </a:bodyPr>
          <a:lstStyle/>
          <a:p>
            <a:pPr algn="ctr"/>
            <a:r>
              <a:rPr lang="en-US" sz="3000" b="1" dirty="0">
                <a:solidFill>
                  <a:schemeClr val="bg1"/>
                </a:solidFill>
              </a:rPr>
              <a:t>Is that different than who they serve?</a:t>
            </a:r>
          </a:p>
        </p:txBody>
      </p:sp>
      <p:sp>
        <p:nvSpPr>
          <p:cNvPr id="9" name="Text Placeholder 9">
            <a:extLst>
              <a:ext uri="{FF2B5EF4-FFF2-40B4-BE49-F238E27FC236}">
                <a16:creationId xmlns:a16="http://schemas.microsoft.com/office/drawing/2014/main" id="{FB299853-EB8F-D9B1-8533-679CC9975458}"/>
              </a:ext>
            </a:extLst>
          </p:cNvPr>
          <p:cNvSpPr txBox="1">
            <a:spLocks/>
          </p:cNvSpPr>
          <p:nvPr userDrawn="1"/>
        </p:nvSpPr>
        <p:spPr>
          <a:xfrm>
            <a:off x="6795958" y="1852696"/>
            <a:ext cx="6121461" cy="3924408"/>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solidFill>
                  <a:schemeClr val="tx1"/>
                </a:solidFill>
              </a:rPr>
              <a:t>Auditor</a:t>
            </a:r>
          </a:p>
          <a:p>
            <a:pPr marL="457200" indent="-457200">
              <a:buFont typeface="Arial" panose="020B0604020202020204" pitchFamily="34" charset="0"/>
              <a:buAutoNum type="alphaUcParenR"/>
            </a:pPr>
            <a:endParaRPr lang="en-US" sz="2200" dirty="0"/>
          </a:p>
          <a:p>
            <a:pPr marL="0" indent="0">
              <a:buNone/>
            </a:pPr>
            <a:r>
              <a:rPr lang="en-US" sz="2800" dirty="0">
                <a:solidFill>
                  <a:schemeClr val="tx1"/>
                </a:solidFill>
              </a:rPr>
              <a:t>Executive Director </a:t>
            </a:r>
          </a:p>
          <a:p>
            <a:pPr marL="457200" indent="-457200">
              <a:buFont typeface="Arial" panose="020B0604020202020204" pitchFamily="34" charset="0"/>
              <a:buAutoNum type="alphaUcParenR"/>
            </a:pPr>
            <a:endParaRPr lang="en-US" sz="2400" dirty="0"/>
          </a:p>
          <a:p>
            <a:pPr marL="0" indent="0">
              <a:buNone/>
            </a:pPr>
            <a:r>
              <a:rPr lang="en-US" sz="2800" dirty="0">
                <a:solidFill>
                  <a:schemeClr val="tx1"/>
                </a:solidFill>
              </a:rPr>
              <a:t>Finance Team Member</a:t>
            </a:r>
          </a:p>
          <a:p>
            <a:pPr marL="457200" indent="-457200">
              <a:buFont typeface="Arial" panose="020B0604020202020204" pitchFamily="34" charset="0"/>
              <a:buAutoNum type="alphaUcParenR"/>
            </a:pPr>
            <a:endParaRPr lang="en-US" dirty="0"/>
          </a:p>
          <a:p>
            <a:endParaRPr lang="en-US" dirty="0"/>
          </a:p>
        </p:txBody>
      </p:sp>
      <p:sp>
        <p:nvSpPr>
          <p:cNvPr id="10" name="Oval 9">
            <a:extLst>
              <a:ext uri="{FF2B5EF4-FFF2-40B4-BE49-F238E27FC236}">
                <a16:creationId xmlns:a16="http://schemas.microsoft.com/office/drawing/2014/main" id="{10213CA2-53B1-AB38-C3AD-DE22E25470AB}"/>
              </a:ext>
            </a:extLst>
          </p:cNvPr>
          <p:cNvSpPr/>
          <p:nvPr userDrawn="1"/>
        </p:nvSpPr>
        <p:spPr>
          <a:xfrm>
            <a:off x="5859054" y="1860166"/>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6D251F-59D7-69F5-C71D-0DFA21EA1C15}"/>
              </a:ext>
            </a:extLst>
          </p:cNvPr>
          <p:cNvSpPr/>
          <p:nvPr userDrawn="1"/>
        </p:nvSpPr>
        <p:spPr>
          <a:xfrm>
            <a:off x="5859054" y="3119873"/>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57980F-341F-1B8F-C3DC-2BFEC3917A57}"/>
              </a:ext>
            </a:extLst>
          </p:cNvPr>
          <p:cNvSpPr/>
          <p:nvPr userDrawn="1"/>
        </p:nvSpPr>
        <p:spPr>
          <a:xfrm>
            <a:off x="5859054" y="4389205"/>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2075633-5CDA-F5F7-4697-570E5F4AD8E5}"/>
              </a:ext>
            </a:extLst>
          </p:cNvPr>
          <p:cNvSpPr/>
          <p:nvPr userDrawn="1"/>
        </p:nvSpPr>
        <p:spPr>
          <a:xfrm>
            <a:off x="5921742" y="183344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a:t>
            </a:r>
            <a:endParaRPr lang="en-US" b="1" dirty="0"/>
          </a:p>
        </p:txBody>
      </p:sp>
      <p:sp>
        <p:nvSpPr>
          <p:cNvPr id="14" name="Oval 13">
            <a:extLst>
              <a:ext uri="{FF2B5EF4-FFF2-40B4-BE49-F238E27FC236}">
                <a16:creationId xmlns:a16="http://schemas.microsoft.com/office/drawing/2014/main" id="{BA192163-62AF-43FD-2058-FBD53F011813}"/>
              </a:ext>
            </a:extLst>
          </p:cNvPr>
          <p:cNvSpPr/>
          <p:nvPr userDrawn="1"/>
        </p:nvSpPr>
        <p:spPr>
          <a:xfrm>
            <a:off x="5921742" y="3093151"/>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B</a:t>
            </a:r>
          </a:p>
        </p:txBody>
      </p:sp>
      <p:sp>
        <p:nvSpPr>
          <p:cNvPr id="15" name="Oval 14">
            <a:extLst>
              <a:ext uri="{FF2B5EF4-FFF2-40B4-BE49-F238E27FC236}">
                <a16:creationId xmlns:a16="http://schemas.microsoft.com/office/drawing/2014/main" id="{84B1E0B2-1CD9-5D7C-A8CB-4E3FD9354B31}"/>
              </a:ext>
            </a:extLst>
          </p:cNvPr>
          <p:cNvSpPr/>
          <p:nvPr userDrawn="1"/>
        </p:nvSpPr>
        <p:spPr>
          <a:xfrm>
            <a:off x="5921742" y="436248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C</a:t>
            </a:r>
          </a:p>
        </p:txBody>
      </p:sp>
    </p:spTree>
    <p:extLst>
      <p:ext uri="{BB962C8B-B14F-4D97-AF65-F5344CB8AC3E}">
        <p14:creationId xmlns:p14="http://schemas.microsoft.com/office/powerpoint/2010/main" val="269353519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1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6" name="Rectangle 25">
            <a:extLst>
              <a:ext uri="{FF2B5EF4-FFF2-40B4-BE49-F238E27FC236}">
                <a16:creationId xmlns:a16="http://schemas.microsoft.com/office/drawing/2014/main" id="{57963F11-25FD-5399-AAFF-64BA664F3244}"/>
              </a:ext>
            </a:extLst>
          </p:cNvPr>
          <p:cNvSpPr/>
          <p:nvPr userDrawn="1"/>
        </p:nvSpPr>
        <p:spPr>
          <a:xfrm>
            <a:off x="8940478"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A3BB5B-B9E8-14E9-E998-1FB1ED345ADA}"/>
              </a:ext>
            </a:extLst>
          </p:cNvPr>
          <p:cNvSpPr/>
          <p:nvPr userDrawn="1"/>
        </p:nvSpPr>
        <p:spPr>
          <a:xfrm>
            <a:off x="3350632"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5070515-D4DC-83E0-66AC-057BA47FF2D3}"/>
              </a:ext>
            </a:extLst>
          </p:cNvPr>
          <p:cNvSpPr/>
          <p:nvPr userDrawn="1"/>
        </p:nvSpPr>
        <p:spPr>
          <a:xfrm>
            <a:off x="3450634"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2207A20-CCFA-F347-B74A-00805F727D22}"/>
              </a:ext>
            </a:extLst>
          </p:cNvPr>
          <p:cNvSpPr/>
          <p:nvPr userDrawn="1"/>
        </p:nvSpPr>
        <p:spPr>
          <a:xfrm>
            <a:off x="3813834"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0" name="Graphic 29" descr="Bullseye outline">
            <a:extLst>
              <a:ext uri="{FF2B5EF4-FFF2-40B4-BE49-F238E27FC236}">
                <a16:creationId xmlns:a16="http://schemas.microsoft.com/office/drawing/2014/main" id="{6559D8A2-28AA-7600-DAA5-BD81152E4F5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12054" y="2745846"/>
            <a:ext cx="1230805" cy="1230805"/>
          </a:xfrm>
          <a:prstGeom prst="rect">
            <a:avLst/>
          </a:prstGeom>
        </p:spPr>
      </p:pic>
      <p:sp>
        <p:nvSpPr>
          <p:cNvPr id="31" name="TextBox 30">
            <a:extLst>
              <a:ext uri="{FF2B5EF4-FFF2-40B4-BE49-F238E27FC236}">
                <a16:creationId xmlns:a16="http://schemas.microsoft.com/office/drawing/2014/main" id="{2EE1E291-8603-1FAA-7FA0-68C9F8710C76}"/>
              </a:ext>
            </a:extLst>
          </p:cNvPr>
          <p:cNvSpPr txBox="1"/>
          <p:nvPr userDrawn="1"/>
        </p:nvSpPr>
        <p:spPr>
          <a:xfrm>
            <a:off x="3686029" y="4579082"/>
            <a:ext cx="1949383" cy="1015663"/>
          </a:xfrm>
          <a:prstGeom prst="rect">
            <a:avLst/>
          </a:prstGeom>
          <a:noFill/>
        </p:spPr>
        <p:txBody>
          <a:bodyPr wrap="square">
            <a:spAutoFit/>
          </a:bodyPr>
          <a:lstStyle/>
          <a:p>
            <a:pPr lvl="0"/>
            <a:r>
              <a:rPr lang="en-US" sz="2000" dirty="0">
                <a:solidFill>
                  <a:schemeClr val="bg1"/>
                </a:solidFill>
              </a:rPr>
              <a:t>Purpose before organization</a:t>
            </a:r>
          </a:p>
        </p:txBody>
      </p:sp>
      <p:sp>
        <p:nvSpPr>
          <p:cNvPr id="32" name="Rectangle 31">
            <a:extLst>
              <a:ext uri="{FF2B5EF4-FFF2-40B4-BE49-F238E27FC236}">
                <a16:creationId xmlns:a16="http://schemas.microsoft.com/office/drawing/2014/main" id="{0A3EA7AE-0DC3-71CE-45E1-1DF42638C717}"/>
              </a:ext>
            </a:extLst>
          </p:cNvPr>
          <p:cNvSpPr/>
          <p:nvPr userDrawn="1"/>
        </p:nvSpPr>
        <p:spPr>
          <a:xfrm>
            <a:off x="3443139"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A6CBDAC-DAD9-21D1-41A6-7D7C918322F6}"/>
              </a:ext>
            </a:extLst>
          </p:cNvPr>
          <p:cNvSpPr txBox="1"/>
          <p:nvPr userDrawn="1"/>
        </p:nvSpPr>
        <p:spPr>
          <a:xfrm>
            <a:off x="3807262" y="1553195"/>
            <a:ext cx="605324" cy="646331"/>
          </a:xfrm>
          <a:prstGeom prst="rect">
            <a:avLst/>
          </a:prstGeom>
          <a:noFill/>
        </p:spPr>
        <p:txBody>
          <a:bodyPr wrap="square">
            <a:spAutoFit/>
          </a:bodyPr>
          <a:lstStyle/>
          <a:p>
            <a:pPr algn="ctr"/>
            <a:r>
              <a:rPr lang="en-US" sz="3600" b="1" dirty="0">
                <a:solidFill>
                  <a:schemeClr val="bg1"/>
                </a:solidFill>
              </a:rPr>
              <a:t>1</a:t>
            </a:r>
          </a:p>
        </p:txBody>
      </p:sp>
      <p:sp>
        <p:nvSpPr>
          <p:cNvPr id="34" name="TextBox 33">
            <a:extLst>
              <a:ext uri="{FF2B5EF4-FFF2-40B4-BE49-F238E27FC236}">
                <a16:creationId xmlns:a16="http://schemas.microsoft.com/office/drawing/2014/main" id="{A7AA4E85-D487-BF28-300A-0D66B7564137}"/>
              </a:ext>
            </a:extLst>
          </p:cNvPr>
          <p:cNvSpPr txBox="1"/>
          <p:nvPr userDrawn="1"/>
        </p:nvSpPr>
        <p:spPr>
          <a:xfrm>
            <a:off x="260508" y="1401846"/>
            <a:ext cx="2729085" cy="2585323"/>
          </a:xfrm>
          <a:prstGeom prst="rect">
            <a:avLst/>
          </a:prstGeom>
          <a:noFill/>
        </p:spPr>
        <p:txBody>
          <a:bodyPr wrap="square" lIns="0" tIns="0" rIns="0" bIns="0" rtlCol="0">
            <a:spAutoFit/>
          </a:bodyPr>
          <a:lstStyle/>
          <a:p>
            <a:pPr algn="l"/>
            <a:r>
              <a:rPr lang="en-US" sz="3200" b="1" dirty="0">
                <a:solidFill>
                  <a:srgbClr val="243473"/>
                </a:solidFill>
              </a:rPr>
              <a:t>A shared sense of purpose:</a:t>
            </a:r>
          </a:p>
          <a:p>
            <a:pPr algn="l"/>
            <a:endParaRPr lang="en-US" sz="1200" b="1" dirty="0">
              <a:solidFill>
                <a:srgbClr val="243473"/>
              </a:solidFill>
            </a:endParaRPr>
          </a:p>
          <a:p>
            <a:pPr algn="l"/>
            <a:r>
              <a:rPr lang="en-US" sz="2000" dirty="0">
                <a:solidFill>
                  <a:srgbClr val="FF6720"/>
                </a:solidFill>
                <a:latin typeface="Montserrat Medium" panose="00000600000000000000" pitchFamily="50" charset="0"/>
              </a:rPr>
              <a:t>What is the social change that we seek?</a:t>
            </a:r>
          </a:p>
        </p:txBody>
      </p:sp>
      <p:sp>
        <p:nvSpPr>
          <p:cNvPr id="35" name="Rectangle 34">
            <a:extLst>
              <a:ext uri="{FF2B5EF4-FFF2-40B4-BE49-F238E27FC236}">
                <a16:creationId xmlns:a16="http://schemas.microsoft.com/office/drawing/2014/main" id="{3E5961B3-716E-CF94-1DAE-55732EB58488}"/>
              </a:ext>
            </a:extLst>
          </p:cNvPr>
          <p:cNvSpPr/>
          <p:nvPr userDrawn="1"/>
        </p:nvSpPr>
        <p:spPr>
          <a:xfrm>
            <a:off x="3550636"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4537F5F-6DDF-77FD-7FDB-8D60FA77CF19}"/>
              </a:ext>
            </a:extLst>
          </p:cNvPr>
          <p:cNvSpPr/>
          <p:nvPr userDrawn="1"/>
        </p:nvSpPr>
        <p:spPr>
          <a:xfrm>
            <a:off x="6145555"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10787B8-0487-BD5B-BC6F-7B00CE40C7EC}"/>
              </a:ext>
            </a:extLst>
          </p:cNvPr>
          <p:cNvSpPr/>
          <p:nvPr userDrawn="1"/>
        </p:nvSpPr>
        <p:spPr>
          <a:xfrm>
            <a:off x="6245557"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EB94CD4A-D95F-B52C-55A5-7CF401CF30FB}"/>
              </a:ext>
            </a:extLst>
          </p:cNvPr>
          <p:cNvSpPr/>
          <p:nvPr userDrawn="1"/>
        </p:nvSpPr>
        <p:spPr>
          <a:xfrm>
            <a:off x="6608757"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12F4FC2F-3046-CF8A-70DC-B261983973AB}"/>
              </a:ext>
            </a:extLst>
          </p:cNvPr>
          <p:cNvSpPr txBox="1"/>
          <p:nvPr userDrawn="1"/>
        </p:nvSpPr>
        <p:spPr>
          <a:xfrm>
            <a:off x="6541633" y="4579082"/>
            <a:ext cx="1949383" cy="738664"/>
          </a:xfrm>
          <a:prstGeom prst="rect">
            <a:avLst/>
          </a:prstGeom>
          <a:noFill/>
        </p:spPr>
        <p:txBody>
          <a:bodyPr wrap="square">
            <a:spAutoFit/>
          </a:bodyPr>
          <a:lstStyle/>
          <a:p>
            <a:pPr lvl="0"/>
            <a:r>
              <a:rPr lang="en-US" sz="2100" dirty="0">
                <a:solidFill>
                  <a:schemeClr val="bg1"/>
                </a:solidFill>
              </a:rPr>
              <a:t>Respect for ecosystem</a:t>
            </a:r>
          </a:p>
        </p:txBody>
      </p:sp>
      <p:sp>
        <p:nvSpPr>
          <p:cNvPr id="40" name="Rectangle 39">
            <a:extLst>
              <a:ext uri="{FF2B5EF4-FFF2-40B4-BE49-F238E27FC236}">
                <a16:creationId xmlns:a16="http://schemas.microsoft.com/office/drawing/2014/main" id="{A3A5FA64-A5BE-DC9B-6F65-C7566AD79F31}"/>
              </a:ext>
            </a:extLst>
          </p:cNvPr>
          <p:cNvSpPr/>
          <p:nvPr userDrawn="1"/>
        </p:nvSpPr>
        <p:spPr>
          <a:xfrm>
            <a:off x="6238062"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E1847A8-054E-9833-3889-4909627C8B9C}"/>
              </a:ext>
            </a:extLst>
          </p:cNvPr>
          <p:cNvSpPr txBox="1"/>
          <p:nvPr userDrawn="1"/>
        </p:nvSpPr>
        <p:spPr>
          <a:xfrm>
            <a:off x="6597336" y="1546423"/>
            <a:ext cx="605324" cy="646331"/>
          </a:xfrm>
          <a:prstGeom prst="rect">
            <a:avLst/>
          </a:prstGeom>
          <a:noFill/>
        </p:spPr>
        <p:txBody>
          <a:bodyPr wrap="square">
            <a:spAutoFit/>
          </a:bodyPr>
          <a:lstStyle/>
          <a:p>
            <a:pPr algn="ctr"/>
            <a:r>
              <a:rPr lang="en-US" sz="3600" b="1" dirty="0">
                <a:solidFill>
                  <a:schemeClr val="bg1"/>
                </a:solidFill>
              </a:rPr>
              <a:t>2</a:t>
            </a:r>
          </a:p>
        </p:txBody>
      </p:sp>
      <p:sp>
        <p:nvSpPr>
          <p:cNvPr id="42" name="Rectangle 41">
            <a:extLst>
              <a:ext uri="{FF2B5EF4-FFF2-40B4-BE49-F238E27FC236}">
                <a16:creationId xmlns:a16="http://schemas.microsoft.com/office/drawing/2014/main" id="{6697A6BC-2120-8239-0DEF-7689D3C11F2F}"/>
              </a:ext>
            </a:extLst>
          </p:cNvPr>
          <p:cNvSpPr/>
          <p:nvPr userDrawn="1"/>
        </p:nvSpPr>
        <p:spPr>
          <a:xfrm>
            <a:off x="6345559"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F058BE-799C-8AA3-6FB6-D74B81877E01}"/>
              </a:ext>
            </a:extLst>
          </p:cNvPr>
          <p:cNvSpPr/>
          <p:nvPr userDrawn="1"/>
        </p:nvSpPr>
        <p:spPr>
          <a:xfrm>
            <a:off x="9040480"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84D1F5E-B6A6-631C-FC88-AB5F60FF1CC9}"/>
              </a:ext>
            </a:extLst>
          </p:cNvPr>
          <p:cNvSpPr/>
          <p:nvPr userDrawn="1"/>
        </p:nvSpPr>
        <p:spPr>
          <a:xfrm>
            <a:off x="9403680"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TextBox 44">
            <a:extLst>
              <a:ext uri="{FF2B5EF4-FFF2-40B4-BE49-F238E27FC236}">
                <a16:creationId xmlns:a16="http://schemas.microsoft.com/office/drawing/2014/main" id="{C38B34EA-2E4D-68B4-A3D0-34D498DE8707}"/>
              </a:ext>
            </a:extLst>
          </p:cNvPr>
          <p:cNvSpPr txBox="1"/>
          <p:nvPr userDrawn="1"/>
        </p:nvSpPr>
        <p:spPr>
          <a:xfrm>
            <a:off x="9517854" y="4579082"/>
            <a:ext cx="1949383" cy="769441"/>
          </a:xfrm>
          <a:prstGeom prst="rect">
            <a:avLst/>
          </a:prstGeom>
          <a:noFill/>
        </p:spPr>
        <p:txBody>
          <a:bodyPr wrap="square">
            <a:spAutoFit/>
          </a:bodyPr>
          <a:lstStyle/>
          <a:p>
            <a:pPr lvl="0"/>
            <a:r>
              <a:rPr lang="en-US" sz="2200" dirty="0">
                <a:solidFill>
                  <a:schemeClr val="bg1"/>
                </a:solidFill>
              </a:rPr>
              <a:t>Equity mindset</a:t>
            </a:r>
          </a:p>
        </p:txBody>
      </p:sp>
      <p:sp>
        <p:nvSpPr>
          <p:cNvPr id="46" name="Rectangle 45">
            <a:extLst>
              <a:ext uri="{FF2B5EF4-FFF2-40B4-BE49-F238E27FC236}">
                <a16:creationId xmlns:a16="http://schemas.microsoft.com/office/drawing/2014/main" id="{81ECB586-BB34-103B-2FC8-69BB0694045F}"/>
              </a:ext>
            </a:extLst>
          </p:cNvPr>
          <p:cNvSpPr/>
          <p:nvPr userDrawn="1"/>
        </p:nvSpPr>
        <p:spPr>
          <a:xfrm>
            <a:off x="9032985" y="1632540"/>
            <a:ext cx="887081" cy="49681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AF40B862-7263-815C-7563-9E86753AB352}"/>
              </a:ext>
            </a:extLst>
          </p:cNvPr>
          <p:cNvSpPr txBox="1"/>
          <p:nvPr userDrawn="1"/>
        </p:nvSpPr>
        <p:spPr>
          <a:xfrm>
            <a:off x="9391055" y="1546424"/>
            <a:ext cx="605324" cy="646331"/>
          </a:xfrm>
          <a:prstGeom prst="rect">
            <a:avLst/>
          </a:prstGeom>
          <a:noFill/>
        </p:spPr>
        <p:txBody>
          <a:bodyPr wrap="square">
            <a:spAutoFit/>
          </a:bodyPr>
          <a:lstStyle/>
          <a:p>
            <a:pPr algn="ctr"/>
            <a:r>
              <a:rPr lang="en-US" sz="3600" b="1" dirty="0">
                <a:solidFill>
                  <a:schemeClr val="bg1"/>
                </a:solidFill>
              </a:rPr>
              <a:t>3</a:t>
            </a:r>
          </a:p>
        </p:txBody>
      </p:sp>
      <p:sp>
        <p:nvSpPr>
          <p:cNvPr id="48" name="Rectangle 47">
            <a:extLst>
              <a:ext uri="{FF2B5EF4-FFF2-40B4-BE49-F238E27FC236}">
                <a16:creationId xmlns:a16="http://schemas.microsoft.com/office/drawing/2014/main" id="{16E41D69-F62E-5CF7-E6CA-D2736CF718E4}"/>
              </a:ext>
            </a:extLst>
          </p:cNvPr>
          <p:cNvSpPr/>
          <p:nvPr userDrawn="1"/>
        </p:nvSpPr>
        <p:spPr>
          <a:xfrm>
            <a:off x="9140482"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Equals 48">
            <a:extLst>
              <a:ext uri="{FF2B5EF4-FFF2-40B4-BE49-F238E27FC236}">
                <a16:creationId xmlns:a16="http://schemas.microsoft.com/office/drawing/2014/main" id="{E237454F-AD3A-684E-2C4E-7A7DDE416243}"/>
              </a:ext>
            </a:extLst>
          </p:cNvPr>
          <p:cNvSpPr/>
          <p:nvPr userDrawn="1"/>
        </p:nvSpPr>
        <p:spPr>
          <a:xfrm>
            <a:off x="9535713" y="2705159"/>
            <a:ext cx="1332386" cy="1332386"/>
          </a:xfrm>
          <a:prstGeom prst="mathEqual">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pic>
        <p:nvPicPr>
          <p:cNvPr id="50" name="Graphic 49" descr="Group success outline">
            <a:extLst>
              <a:ext uri="{FF2B5EF4-FFF2-40B4-BE49-F238E27FC236}">
                <a16:creationId xmlns:a16="http://schemas.microsoft.com/office/drawing/2014/main" id="{D746013B-B990-8950-B9C3-08D2C68AA95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839405" y="2862294"/>
            <a:ext cx="1133411" cy="1133411"/>
          </a:xfrm>
          <a:prstGeom prst="rect">
            <a:avLst/>
          </a:prstGeom>
        </p:spPr>
      </p:pic>
    </p:spTree>
    <p:extLst>
      <p:ext uri="{BB962C8B-B14F-4D97-AF65-F5344CB8AC3E}">
        <p14:creationId xmlns:p14="http://schemas.microsoft.com/office/powerpoint/2010/main" val="3752700894"/>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1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7353A71-C172-148F-165D-7DCD532AF70E}"/>
              </a:ext>
            </a:extLst>
          </p:cNvPr>
          <p:cNvSpPr/>
          <p:nvPr userDrawn="1"/>
        </p:nvSpPr>
        <p:spPr>
          <a:xfrm>
            <a:off x="2203112"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06A387-AD12-58FD-A360-1A9642E054B4}"/>
              </a:ext>
            </a:extLst>
          </p:cNvPr>
          <p:cNvSpPr/>
          <p:nvPr userDrawn="1"/>
        </p:nvSpPr>
        <p:spPr>
          <a:xfrm>
            <a:off x="1" y="1284315"/>
            <a:ext cx="1820604" cy="2445491"/>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C20D14-8E8B-4FA3-092D-E92B7AD92AAD}"/>
              </a:ext>
            </a:extLst>
          </p:cNvPr>
          <p:cNvSpPr/>
          <p:nvPr userDrawn="1"/>
        </p:nvSpPr>
        <p:spPr>
          <a:xfrm>
            <a:off x="114993" y="1174634"/>
            <a:ext cx="1820604" cy="2445491"/>
          </a:xfrm>
          <a:prstGeom prst="rect">
            <a:avLst/>
          </a:prstGeom>
          <a:solidFill>
            <a:schemeClr val="bg1"/>
          </a:solidFill>
          <a:ln w="28575">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EEC535-330B-C75C-A1BC-AF4CA1352206}"/>
              </a:ext>
            </a:extLst>
          </p:cNvPr>
          <p:cNvSpPr/>
          <p:nvPr userDrawn="1"/>
        </p:nvSpPr>
        <p:spPr>
          <a:xfrm>
            <a:off x="2303114"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43A3D28-32D3-B014-C857-30B334331F77}"/>
              </a:ext>
            </a:extLst>
          </p:cNvPr>
          <p:cNvSpPr/>
          <p:nvPr userDrawn="1"/>
        </p:nvSpPr>
        <p:spPr>
          <a:xfrm>
            <a:off x="2575245"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descr="Bullseye outline">
            <a:extLst>
              <a:ext uri="{FF2B5EF4-FFF2-40B4-BE49-F238E27FC236}">
                <a16:creationId xmlns:a16="http://schemas.microsoft.com/office/drawing/2014/main" id="{AC5C145C-FBCA-5BF7-E217-9F92B9C33BA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2827600" y="2872229"/>
            <a:ext cx="1129104" cy="1129104"/>
          </a:xfrm>
          <a:prstGeom prst="rect">
            <a:avLst/>
          </a:prstGeom>
        </p:spPr>
      </p:pic>
      <p:sp>
        <p:nvSpPr>
          <p:cNvPr id="11" name="TextBox 10">
            <a:extLst>
              <a:ext uri="{FF2B5EF4-FFF2-40B4-BE49-F238E27FC236}">
                <a16:creationId xmlns:a16="http://schemas.microsoft.com/office/drawing/2014/main" id="{4E4A7DD8-20F8-23C8-FE99-1CCD910A1653}"/>
              </a:ext>
            </a:extLst>
          </p:cNvPr>
          <p:cNvSpPr txBox="1"/>
          <p:nvPr userDrawn="1"/>
        </p:nvSpPr>
        <p:spPr>
          <a:xfrm>
            <a:off x="2443923" y="4666680"/>
            <a:ext cx="1949383" cy="1015663"/>
          </a:xfrm>
          <a:prstGeom prst="rect">
            <a:avLst/>
          </a:prstGeom>
          <a:noFill/>
        </p:spPr>
        <p:txBody>
          <a:bodyPr wrap="square">
            <a:spAutoFit/>
          </a:bodyPr>
          <a:lstStyle/>
          <a:p>
            <a:pPr lvl="0"/>
            <a:r>
              <a:rPr lang="en-US" sz="2000" dirty="0">
                <a:solidFill>
                  <a:schemeClr val="bg1"/>
                </a:solidFill>
              </a:rPr>
              <a:t>Purpose before organization</a:t>
            </a:r>
          </a:p>
        </p:txBody>
      </p:sp>
      <p:sp>
        <p:nvSpPr>
          <p:cNvPr id="12" name="Rectangle 11">
            <a:extLst>
              <a:ext uri="{FF2B5EF4-FFF2-40B4-BE49-F238E27FC236}">
                <a16:creationId xmlns:a16="http://schemas.microsoft.com/office/drawing/2014/main" id="{D0A6329D-2BD3-17D4-DA08-F8CEC605F675}"/>
              </a:ext>
            </a:extLst>
          </p:cNvPr>
          <p:cNvSpPr/>
          <p:nvPr userDrawn="1"/>
        </p:nvSpPr>
        <p:spPr>
          <a:xfrm>
            <a:off x="2295619"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24C89FB-08A2-FCCA-FD67-8307D384FB85}"/>
              </a:ext>
            </a:extLst>
          </p:cNvPr>
          <p:cNvSpPr txBox="1"/>
          <p:nvPr userDrawn="1"/>
        </p:nvSpPr>
        <p:spPr>
          <a:xfrm>
            <a:off x="2673337" y="1633717"/>
            <a:ext cx="605324" cy="646331"/>
          </a:xfrm>
          <a:prstGeom prst="rect">
            <a:avLst/>
          </a:prstGeom>
          <a:noFill/>
        </p:spPr>
        <p:txBody>
          <a:bodyPr wrap="square">
            <a:spAutoFit/>
          </a:bodyPr>
          <a:lstStyle/>
          <a:p>
            <a:pPr algn="ctr"/>
            <a:r>
              <a:rPr lang="en-US" sz="3600" b="1" dirty="0">
                <a:solidFill>
                  <a:schemeClr val="bg1"/>
                </a:solidFill>
              </a:rPr>
              <a:t>1</a:t>
            </a:r>
          </a:p>
        </p:txBody>
      </p:sp>
      <p:sp>
        <p:nvSpPr>
          <p:cNvPr id="14" name="TextBox 13">
            <a:extLst>
              <a:ext uri="{FF2B5EF4-FFF2-40B4-BE49-F238E27FC236}">
                <a16:creationId xmlns:a16="http://schemas.microsoft.com/office/drawing/2014/main" id="{6524861F-3494-11DF-65F3-76500154D69B}"/>
              </a:ext>
            </a:extLst>
          </p:cNvPr>
          <p:cNvSpPr txBox="1"/>
          <p:nvPr userDrawn="1"/>
        </p:nvSpPr>
        <p:spPr>
          <a:xfrm>
            <a:off x="216256" y="1316652"/>
            <a:ext cx="1659389" cy="2154436"/>
          </a:xfrm>
          <a:prstGeom prst="rect">
            <a:avLst/>
          </a:prstGeom>
          <a:noFill/>
        </p:spPr>
        <p:txBody>
          <a:bodyPr wrap="square" lIns="0" tIns="0" rIns="0" bIns="0" rtlCol="0">
            <a:spAutoFit/>
          </a:bodyPr>
          <a:lstStyle/>
          <a:p>
            <a:pPr algn="l"/>
            <a:r>
              <a:rPr lang="en-US" sz="2000" b="1" dirty="0">
                <a:solidFill>
                  <a:srgbClr val="243473"/>
                </a:solidFill>
              </a:rPr>
              <a:t>A shared sense of purpose: </a:t>
            </a:r>
            <a:r>
              <a:rPr lang="en-US" sz="2000" dirty="0">
                <a:solidFill>
                  <a:srgbClr val="FF6720"/>
                </a:solidFill>
                <a:latin typeface="Montserrat Medium" panose="00000600000000000000" pitchFamily="50" charset="0"/>
              </a:rPr>
              <a:t>What is the social change that we seek?</a:t>
            </a:r>
          </a:p>
        </p:txBody>
      </p:sp>
      <p:sp>
        <p:nvSpPr>
          <p:cNvPr id="15" name="Rectangle 14">
            <a:extLst>
              <a:ext uri="{FF2B5EF4-FFF2-40B4-BE49-F238E27FC236}">
                <a16:creationId xmlns:a16="http://schemas.microsoft.com/office/drawing/2014/main" id="{851FB6B9-D828-68BC-D7E1-3711436BBDD6}"/>
              </a:ext>
            </a:extLst>
          </p:cNvPr>
          <p:cNvSpPr/>
          <p:nvPr userDrawn="1"/>
        </p:nvSpPr>
        <p:spPr>
          <a:xfrm>
            <a:off x="2403116"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6C1668-01F3-0C75-3965-4980F4EDE098}"/>
              </a:ext>
            </a:extLst>
          </p:cNvPr>
          <p:cNvSpPr/>
          <p:nvPr userDrawn="1"/>
        </p:nvSpPr>
        <p:spPr>
          <a:xfrm>
            <a:off x="4665899"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052163D-9DB4-E714-D992-C7284217E4FA}"/>
              </a:ext>
            </a:extLst>
          </p:cNvPr>
          <p:cNvSpPr/>
          <p:nvPr userDrawn="1"/>
        </p:nvSpPr>
        <p:spPr>
          <a:xfrm>
            <a:off x="4765901"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7DCFCCF-70B3-0149-8242-BC0094C668B7}"/>
              </a:ext>
            </a:extLst>
          </p:cNvPr>
          <p:cNvSpPr/>
          <p:nvPr userDrawn="1"/>
        </p:nvSpPr>
        <p:spPr>
          <a:xfrm>
            <a:off x="5038032"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F274CF74-DD65-F8B9-4410-4D6B2DC6EA94}"/>
              </a:ext>
            </a:extLst>
          </p:cNvPr>
          <p:cNvSpPr txBox="1"/>
          <p:nvPr userDrawn="1"/>
        </p:nvSpPr>
        <p:spPr>
          <a:xfrm>
            <a:off x="4944906" y="4666680"/>
            <a:ext cx="1949383" cy="738664"/>
          </a:xfrm>
          <a:prstGeom prst="rect">
            <a:avLst/>
          </a:prstGeom>
          <a:noFill/>
        </p:spPr>
        <p:txBody>
          <a:bodyPr wrap="square">
            <a:spAutoFit/>
          </a:bodyPr>
          <a:lstStyle/>
          <a:p>
            <a:pPr lvl="0"/>
            <a:r>
              <a:rPr lang="en-US" sz="2100" dirty="0">
                <a:solidFill>
                  <a:schemeClr val="bg1"/>
                </a:solidFill>
              </a:rPr>
              <a:t>Respect for ecosystem</a:t>
            </a:r>
          </a:p>
        </p:txBody>
      </p:sp>
      <p:sp>
        <p:nvSpPr>
          <p:cNvPr id="20" name="Rectangle 19">
            <a:extLst>
              <a:ext uri="{FF2B5EF4-FFF2-40B4-BE49-F238E27FC236}">
                <a16:creationId xmlns:a16="http://schemas.microsoft.com/office/drawing/2014/main" id="{5501B820-D56B-5CD9-5F50-2A5FF5375F61}"/>
              </a:ext>
            </a:extLst>
          </p:cNvPr>
          <p:cNvSpPr/>
          <p:nvPr userDrawn="1"/>
        </p:nvSpPr>
        <p:spPr>
          <a:xfrm>
            <a:off x="4758406"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802CF1F-5BF9-3660-FA5E-45F56A4A60C3}"/>
              </a:ext>
            </a:extLst>
          </p:cNvPr>
          <p:cNvSpPr txBox="1"/>
          <p:nvPr userDrawn="1"/>
        </p:nvSpPr>
        <p:spPr>
          <a:xfrm>
            <a:off x="5090164" y="1633717"/>
            <a:ext cx="605324" cy="646331"/>
          </a:xfrm>
          <a:prstGeom prst="rect">
            <a:avLst/>
          </a:prstGeom>
          <a:noFill/>
        </p:spPr>
        <p:txBody>
          <a:bodyPr wrap="square">
            <a:spAutoFit/>
          </a:bodyPr>
          <a:lstStyle/>
          <a:p>
            <a:pPr algn="ctr"/>
            <a:r>
              <a:rPr lang="en-US" sz="3600" b="1" dirty="0">
                <a:solidFill>
                  <a:schemeClr val="bg1"/>
                </a:solidFill>
              </a:rPr>
              <a:t>2</a:t>
            </a:r>
          </a:p>
        </p:txBody>
      </p:sp>
      <p:sp>
        <p:nvSpPr>
          <p:cNvPr id="22" name="Rectangle 21">
            <a:extLst>
              <a:ext uri="{FF2B5EF4-FFF2-40B4-BE49-F238E27FC236}">
                <a16:creationId xmlns:a16="http://schemas.microsoft.com/office/drawing/2014/main" id="{26B96BE7-A4C7-294A-0D94-5748D3AB327E}"/>
              </a:ext>
            </a:extLst>
          </p:cNvPr>
          <p:cNvSpPr/>
          <p:nvPr userDrawn="1"/>
        </p:nvSpPr>
        <p:spPr>
          <a:xfrm>
            <a:off x="4865903"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3" name="Graphic 22" descr="Care outline">
            <a:extLst>
              <a:ext uri="{FF2B5EF4-FFF2-40B4-BE49-F238E27FC236}">
                <a16:creationId xmlns:a16="http://schemas.microsoft.com/office/drawing/2014/main" id="{5BA24CAF-FD96-658A-3518-20E4F9875BA7}"/>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20216" y="2939173"/>
            <a:ext cx="1032084" cy="1032084"/>
          </a:xfrm>
          <a:prstGeom prst="rect">
            <a:avLst/>
          </a:prstGeom>
        </p:spPr>
      </p:pic>
      <p:sp>
        <p:nvSpPr>
          <p:cNvPr id="24" name="Rectangle 23">
            <a:extLst>
              <a:ext uri="{FF2B5EF4-FFF2-40B4-BE49-F238E27FC236}">
                <a16:creationId xmlns:a16="http://schemas.microsoft.com/office/drawing/2014/main" id="{38D15E26-04F0-E779-34E8-7931F09C7D62}"/>
              </a:ext>
            </a:extLst>
          </p:cNvPr>
          <p:cNvSpPr/>
          <p:nvPr userDrawn="1"/>
        </p:nvSpPr>
        <p:spPr>
          <a:xfrm>
            <a:off x="7126895"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65E0AF-4391-80F0-42A0-7246E6CD4FC0}"/>
              </a:ext>
            </a:extLst>
          </p:cNvPr>
          <p:cNvSpPr/>
          <p:nvPr userDrawn="1"/>
        </p:nvSpPr>
        <p:spPr>
          <a:xfrm>
            <a:off x="7226897"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A21B87E-9EE2-039B-C634-C2EBB2DE929C}"/>
              </a:ext>
            </a:extLst>
          </p:cNvPr>
          <p:cNvSpPr/>
          <p:nvPr userDrawn="1"/>
        </p:nvSpPr>
        <p:spPr>
          <a:xfrm>
            <a:off x="7499028"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6665DBCB-050D-0826-3D51-24371E3CFFFC}"/>
              </a:ext>
            </a:extLst>
          </p:cNvPr>
          <p:cNvSpPr txBox="1"/>
          <p:nvPr userDrawn="1"/>
        </p:nvSpPr>
        <p:spPr>
          <a:xfrm>
            <a:off x="7587200" y="4666680"/>
            <a:ext cx="1949383" cy="769441"/>
          </a:xfrm>
          <a:prstGeom prst="rect">
            <a:avLst/>
          </a:prstGeom>
          <a:noFill/>
        </p:spPr>
        <p:txBody>
          <a:bodyPr wrap="square">
            <a:spAutoFit/>
          </a:bodyPr>
          <a:lstStyle/>
          <a:p>
            <a:pPr lvl="0"/>
            <a:r>
              <a:rPr lang="en-US" sz="2200" dirty="0">
                <a:solidFill>
                  <a:schemeClr val="bg1"/>
                </a:solidFill>
              </a:rPr>
              <a:t>Equity mindset</a:t>
            </a:r>
          </a:p>
        </p:txBody>
      </p:sp>
      <p:sp>
        <p:nvSpPr>
          <p:cNvPr id="28" name="Rectangle 27">
            <a:extLst>
              <a:ext uri="{FF2B5EF4-FFF2-40B4-BE49-F238E27FC236}">
                <a16:creationId xmlns:a16="http://schemas.microsoft.com/office/drawing/2014/main" id="{07BF8838-8EAF-3907-9E9F-0ED62C6FE7D3}"/>
              </a:ext>
            </a:extLst>
          </p:cNvPr>
          <p:cNvSpPr/>
          <p:nvPr userDrawn="1"/>
        </p:nvSpPr>
        <p:spPr>
          <a:xfrm>
            <a:off x="7219402"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520D3C9-AD1F-EC07-7CAF-447B6BC85DC8}"/>
              </a:ext>
            </a:extLst>
          </p:cNvPr>
          <p:cNvSpPr txBox="1"/>
          <p:nvPr userDrawn="1"/>
        </p:nvSpPr>
        <p:spPr>
          <a:xfrm>
            <a:off x="7563686" y="1633717"/>
            <a:ext cx="605324" cy="646331"/>
          </a:xfrm>
          <a:prstGeom prst="rect">
            <a:avLst/>
          </a:prstGeom>
          <a:noFill/>
        </p:spPr>
        <p:txBody>
          <a:bodyPr wrap="square">
            <a:spAutoFit/>
          </a:bodyPr>
          <a:lstStyle/>
          <a:p>
            <a:pPr algn="ctr"/>
            <a:r>
              <a:rPr lang="en-US" sz="3600" b="1" dirty="0">
                <a:solidFill>
                  <a:schemeClr val="bg1"/>
                </a:solidFill>
              </a:rPr>
              <a:t>3</a:t>
            </a:r>
          </a:p>
        </p:txBody>
      </p:sp>
      <p:sp>
        <p:nvSpPr>
          <p:cNvPr id="30" name="Rectangle 29">
            <a:extLst>
              <a:ext uri="{FF2B5EF4-FFF2-40B4-BE49-F238E27FC236}">
                <a16:creationId xmlns:a16="http://schemas.microsoft.com/office/drawing/2014/main" id="{B967EB4C-B6CC-E4DC-A21D-A730239431BB}"/>
              </a:ext>
            </a:extLst>
          </p:cNvPr>
          <p:cNvSpPr/>
          <p:nvPr userDrawn="1"/>
        </p:nvSpPr>
        <p:spPr>
          <a:xfrm>
            <a:off x="7326899"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Equals 30">
            <a:extLst>
              <a:ext uri="{FF2B5EF4-FFF2-40B4-BE49-F238E27FC236}">
                <a16:creationId xmlns:a16="http://schemas.microsoft.com/office/drawing/2014/main" id="{310F9223-F562-8A68-9AA7-15BA05E1A5A5}"/>
              </a:ext>
            </a:extLst>
          </p:cNvPr>
          <p:cNvSpPr/>
          <p:nvPr userDrawn="1"/>
        </p:nvSpPr>
        <p:spPr>
          <a:xfrm>
            <a:off x="7769254" y="2939173"/>
            <a:ext cx="1062160" cy="1062160"/>
          </a:xfrm>
          <a:prstGeom prst="mathEqual">
            <a:avLst/>
          </a:prstGeom>
          <a:solidFill>
            <a:schemeClr val="bg1"/>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32" name="Rectangle 31">
            <a:extLst>
              <a:ext uri="{FF2B5EF4-FFF2-40B4-BE49-F238E27FC236}">
                <a16:creationId xmlns:a16="http://schemas.microsoft.com/office/drawing/2014/main" id="{326C3968-C5C1-F2B3-7162-628D331B9934}"/>
              </a:ext>
            </a:extLst>
          </p:cNvPr>
          <p:cNvSpPr/>
          <p:nvPr userDrawn="1"/>
        </p:nvSpPr>
        <p:spPr>
          <a:xfrm>
            <a:off x="9583451"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6C355-6504-67C2-E7BE-09E9139F4C0A}"/>
              </a:ext>
            </a:extLst>
          </p:cNvPr>
          <p:cNvSpPr/>
          <p:nvPr userDrawn="1"/>
        </p:nvSpPr>
        <p:spPr>
          <a:xfrm>
            <a:off x="9683453"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29C98F-7091-FB79-9740-8422B1EC6F12}"/>
              </a:ext>
            </a:extLst>
          </p:cNvPr>
          <p:cNvSpPr/>
          <p:nvPr userDrawn="1"/>
        </p:nvSpPr>
        <p:spPr>
          <a:xfrm>
            <a:off x="9955584"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4">
            <a:extLst>
              <a:ext uri="{FF2B5EF4-FFF2-40B4-BE49-F238E27FC236}">
                <a16:creationId xmlns:a16="http://schemas.microsoft.com/office/drawing/2014/main" id="{C2E55326-BF72-A955-E811-F3F70EBB00A5}"/>
              </a:ext>
            </a:extLst>
          </p:cNvPr>
          <p:cNvSpPr txBox="1"/>
          <p:nvPr userDrawn="1"/>
        </p:nvSpPr>
        <p:spPr>
          <a:xfrm>
            <a:off x="9919217" y="4666680"/>
            <a:ext cx="1949383" cy="1015663"/>
          </a:xfrm>
          <a:prstGeom prst="rect">
            <a:avLst/>
          </a:prstGeom>
          <a:noFill/>
        </p:spPr>
        <p:txBody>
          <a:bodyPr wrap="square">
            <a:spAutoFit/>
          </a:bodyPr>
          <a:lstStyle/>
          <a:p>
            <a:pPr lvl="0"/>
            <a:r>
              <a:rPr lang="en-US" sz="2000" dirty="0">
                <a:solidFill>
                  <a:schemeClr val="bg1"/>
                </a:solidFill>
              </a:rPr>
              <a:t>Authorized voice and power</a:t>
            </a:r>
          </a:p>
        </p:txBody>
      </p:sp>
      <p:sp>
        <p:nvSpPr>
          <p:cNvPr id="36" name="Rectangle 35">
            <a:extLst>
              <a:ext uri="{FF2B5EF4-FFF2-40B4-BE49-F238E27FC236}">
                <a16:creationId xmlns:a16="http://schemas.microsoft.com/office/drawing/2014/main" id="{A2C500B4-07DE-1BA5-D16C-8EFD04DD59F9}"/>
              </a:ext>
            </a:extLst>
          </p:cNvPr>
          <p:cNvSpPr/>
          <p:nvPr userDrawn="1"/>
        </p:nvSpPr>
        <p:spPr>
          <a:xfrm>
            <a:off x="9675958" y="1720138"/>
            <a:ext cx="887082"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26ADF317-7E0B-9B76-0129-6A89929E0493}"/>
              </a:ext>
            </a:extLst>
          </p:cNvPr>
          <p:cNvSpPr txBox="1"/>
          <p:nvPr userDrawn="1"/>
        </p:nvSpPr>
        <p:spPr>
          <a:xfrm>
            <a:off x="10007717" y="1648707"/>
            <a:ext cx="605324" cy="646331"/>
          </a:xfrm>
          <a:prstGeom prst="rect">
            <a:avLst/>
          </a:prstGeom>
          <a:noFill/>
        </p:spPr>
        <p:txBody>
          <a:bodyPr wrap="square">
            <a:spAutoFit/>
          </a:bodyPr>
          <a:lstStyle/>
          <a:p>
            <a:pPr algn="ctr"/>
            <a:r>
              <a:rPr lang="en-US" sz="3600" b="1" dirty="0">
                <a:solidFill>
                  <a:schemeClr val="bg1"/>
                </a:solidFill>
              </a:rPr>
              <a:t>4</a:t>
            </a:r>
          </a:p>
        </p:txBody>
      </p:sp>
      <p:sp>
        <p:nvSpPr>
          <p:cNvPr id="38" name="Rectangle 37">
            <a:extLst>
              <a:ext uri="{FF2B5EF4-FFF2-40B4-BE49-F238E27FC236}">
                <a16:creationId xmlns:a16="http://schemas.microsoft.com/office/drawing/2014/main" id="{5B737B0D-5506-FC3C-4D3F-2AFF4D0836C9}"/>
              </a:ext>
            </a:extLst>
          </p:cNvPr>
          <p:cNvSpPr/>
          <p:nvPr userDrawn="1"/>
        </p:nvSpPr>
        <p:spPr>
          <a:xfrm>
            <a:off x="9783455"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descr="Radio microphone outline">
            <a:extLst>
              <a:ext uri="{FF2B5EF4-FFF2-40B4-BE49-F238E27FC236}">
                <a16:creationId xmlns:a16="http://schemas.microsoft.com/office/drawing/2014/main" id="{E502C8A1-73F1-F2E4-33D6-370CA34C3121}"/>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96610" y="2991500"/>
            <a:ext cx="914400" cy="914400"/>
          </a:xfrm>
          <a:prstGeom prst="rect">
            <a:avLst/>
          </a:prstGeom>
        </p:spPr>
      </p:pic>
    </p:spTree>
    <p:extLst>
      <p:ext uri="{BB962C8B-B14F-4D97-AF65-F5344CB8AC3E}">
        <p14:creationId xmlns:p14="http://schemas.microsoft.com/office/powerpoint/2010/main" val="2309355778"/>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50CB678-07D7-7A77-09E7-5DC24CAF5B78}"/>
              </a:ext>
            </a:extLst>
          </p:cNvPr>
          <p:cNvSpPr/>
          <p:nvPr userDrawn="1"/>
        </p:nvSpPr>
        <p:spPr>
          <a:xfrm>
            <a:off x="2719574" y="1601017"/>
            <a:ext cx="8362358" cy="1608923"/>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857153D-7C4E-46F7-594B-EA9A3D3C3066}"/>
              </a:ext>
            </a:extLst>
          </p:cNvPr>
          <p:cNvSpPr/>
          <p:nvPr userDrawn="1"/>
        </p:nvSpPr>
        <p:spPr>
          <a:xfrm>
            <a:off x="2811108" y="1505025"/>
            <a:ext cx="8362358" cy="1608923"/>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7" name="Rectangle 6">
            <a:extLst>
              <a:ext uri="{FF2B5EF4-FFF2-40B4-BE49-F238E27FC236}">
                <a16:creationId xmlns:a16="http://schemas.microsoft.com/office/drawing/2014/main" id="{3CF34E5C-C441-EBBA-F3C8-E5CDAC2EEDAE}"/>
              </a:ext>
            </a:extLst>
          </p:cNvPr>
          <p:cNvSpPr/>
          <p:nvPr userDrawn="1"/>
        </p:nvSpPr>
        <p:spPr>
          <a:xfrm>
            <a:off x="869156" y="4032155"/>
            <a:ext cx="8362358" cy="1608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667B94-E274-6002-DBEC-FD01B1CEBAFA}"/>
              </a:ext>
            </a:extLst>
          </p:cNvPr>
          <p:cNvSpPr/>
          <p:nvPr userDrawn="1"/>
        </p:nvSpPr>
        <p:spPr>
          <a:xfrm>
            <a:off x="960690" y="3936163"/>
            <a:ext cx="8362358" cy="1608922"/>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9" name="Rectangle 8">
            <a:extLst>
              <a:ext uri="{FF2B5EF4-FFF2-40B4-BE49-F238E27FC236}">
                <a16:creationId xmlns:a16="http://schemas.microsoft.com/office/drawing/2014/main" id="{2F6A26FF-45A4-51CC-AC59-931B60D0C359}"/>
              </a:ext>
            </a:extLst>
          </p:cNvPr>
          <p:cNvSpPr/>
          <p:nvPr userDrawn="1"/>
        </p:nvSpPr>
        <p:spPr>
          <a:xfrm>
            <a:off x="2895229" y="1431194"/>
            <a:ext cx="8362358" cy="1608923"/>
          </a:xfrm>
          <a:prstGeom prst="rec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E43011-9E09-1534-ECE5-5C0B9669DB43}"/>
              </a:ext>
            </a:extLst>
          </p:cNvPr>
          <p:cNvSpPr/>
          <p:nvPr userDrawn="1"/>
        </p:nvSpPr>
        <p:spPr>
          <a:xfrm>
            <a:off x="1041784" y="3871297"/>
            <a:ext cx="8362358" cy="1608922"/>
          </a:xfrm>
          <a:prstGeom prst="rect">
            <a:avLst/>
          </a:prstGeom>
          <a:noFill/>
          <a:ln w="19050">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5775BC8-72C7-D277-F6DE-D9698C7BC64A}"/>
              </a:ext>
            </a:extLst>
          </p:cNvPr>
          <p:cNvSpPr txBox="1"/>
          <p:nvPr userDrawn="1"/>
        </p:nvSpPr>
        <p:spPr>
          <a:xfrm>
            <a:off x="5016229" y="1577777"/>
            <a:ext cx="5813410" cy="1323439"/>
          </a:xfrm>
          <a:prstGeom prst="rect">
            <a:avLst/>
          </a:prstGeom>
          <a:noFill/>
        </p:spPr>
        <p:txBody>
          <a:bodyPr wrap="square">
            <a:spAutoFit/>
          </a:bodyPr>
          <a:lstStyle/>
          <a:p>
            <a:r>
              <a:rPr lang="en-US" sz="4000" b="1" dirty="0">
                <a:solidFill>
                  <a:schemeClr val="bg1"/>
                </a:solidFill>
                <a:latin typeface="Montserrat" panose="00000800000000000000" pitchFamily="50" charset="0"/>
              </a:rPr>
              <a:t>You Deliver Great Information.</a:t>
            </a:r>
          </a:p>
        </p:txBody>
      </p:sp>
      <p:sp>
        <p:nvSpPr>
          <p:cNvPr id="12" name="TextBox 11">
            <a:extLst>
              <a:ext uri="{FF2B5EF4-FFF2-40B4-BE49-F238E27FC236}">
                <a16:creationId xmlns:a16="http://schemas.microsoft.com/office/drawing/2014/main" id="{1F084BE0-430A-9C38-C017-E01846D71189}"/>
              </a:ext>
            </a:extLst>
          </p:cNvPr>
          <p:cNvSpPr txBox="1"/>
          <p:nvPr userDrawn="1"/>
        </p:nvSpPr>
        <p:spPr>
          <a:xfrm>
            <a:off x="2816899" y="4031664"/>
            <a:ext cx="6936401" cy="1323439"/>
          </a:xfrm>
          <a:prstGeom prst="rect">
            <a:avLst/>
          </a:prstGeom>
          <a:noFill/>
        </p:spPr>
        <p:txBody>
          <a:bodyPr wrap="square">
            <a:spAutoFit/>
          </a:bodyPr>
          <a:lstStyle/>
          <a:p>
            <a:r>
              <a:rPr lang="en-US" sz="4000" b="1" dirty="0">
                <a:solidFill>
                  <a:schemeClr val="bg1"/>
                </a:solidFill>
                <a:latin typeface="Montserrat" panose="00000800000000000000" pitchFamily="50" charset="0"/>
              </a:rPr>
              <a:t>Your Audience Needs Help Receiving It.</a:t>
            </a:r>
          </a:p>
        </p:txBody>
      </p:sp>
      <p:sp>
        <p:nvSpPr>
          <p:cNvPr id="13" name="Oval 12">
            <a:extLst>
              <a:ext uri="{FF2B5EF4-FFF2-40B4-BE49-F238E27FC236}">
                <a16:creationId xmlns:a16="http://schemas.microsoft.com/office/drawing/2014/main" id="{2984A367-6DFB-FAEF-1134-589CF12BBD3B}"/>
              </a:ext>
            </a:extLst>
          </p:cNvPr>
          <p:cNvSpPr/>
          <p:nvPr userDrawn="1"/>
        </p:nvSpPr>
        <p:spPr>
          <a:xfrm>
            <a:off x="3230089" y="1697115"/>
            <a:ext cx="1116280" cy="1116280"/>
          </a:xfrm>
          <a:prstGeom prst="ellipse">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81B6584-D661-C27C-9C6C-E21C82A0F0D0}"/>
              </a:ext>
            </a:extLst>
          </p:cNvPr>
          <p:cNvSpPr/>
          <p:nvPr userDrawn="1"/>
        </p:nvSpPr>
        <p:spPr>
          <a:xfrm>
            <a:off x="1361086" y="4145359"/>
            <a:ext cx="1116280" cy="1116280"/>
          </a:xfrm>
          <a:prstGeom prst="ellipse">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 name="Graphic 14" descr="Scientific Thought outline">
            <a:extLst>
              <a:ext uri="{FF2B5EF4-FFF2-40B4-BE49-F238E27FC236}">
                <a16:creationId xmlns:a16="http://schemas.microsoft.com/office/drawing/2014/main" id="{DBAB6939-F91A-1350-7EFE-0F5D7A668048}"/>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530310" y="4296769"/>
            <a:ext cx="813460" cy="813460"/>
          </a:xfrm>
          <a:prstGeom prst="rect">
            <a:avLst/>
          </a:prstGeom>
        </p:spPr>
      </p:pic>
      <p:pic>
        <p:nvPicPr>
          <p:cNvPr id="16" name="Graphic 15" descr="Information outline">
            <a:extLst>
              <a:ext uri="{FF2B5EF4-FFF2-40B4-BE49-F238E27FC236}">
                <a16:creationId xmlns:a16="http://schemas.microsoft.com/office/drawing/2014/main" id="{0DCBDE28-0571-304C-24F5-B1AFBF026882}"/>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384468" y="1826515"/>
            <a:ext cx="813460" cy="813460"/>
          </a:xfrm>
          <a:prstGeom prst="rect">
            <a:avLst/>
          </a:prstGeom>
        </p:spPr>
      </p:pic>
    </p:spTree>
    <p:extLst>
      <p:ext uri="{BB962C8B-B14F-4D97-AF65-F5344CB8AC3E}">
        <p14:creationId xmlns:p14="http://schemas.microsoft.com/office/powerpoint/2010/main" val="3318261809"/>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19_Bullet List Slide">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0A46FEF1-3E6D-3623-3BFE-91367111D17D}"/>
              </a:ext>
            </a:extLst>
          </p:cNvPr>
          <p:cNvSpPr/>
          <p:nvPr userDrawn="1"/>
        </p:nvSpPr>
        <p:spPr>
          <a:xfrm>
            <a:off x="2360400" y="2968093"/>
            <a:ext cx="5903495" cy="6088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2C9C168-327A-7B43-F853-3D0D41EB2F06}"/>
              </a:ext>
            </a:extLst>
          </p:cNvPr>
          <p:cNvSpPr/>
          <p:nvPr userDrawn="1"/>
        </p:nvSpPr>
        <p:spPr>
          <a:xfrm>
            <a:off x="3314484" y="3823637"/>
            <a:ext cx="5903495" cy="602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D312DBA-F1E8-683C-69DB-3E2ABF4150D0}"/>
              </a:ext>
            </a:extLst>
          </p:cNvPr>
          <p:cNvSpPr/>
          <p:nvPr userDrawn="1"/>
        </p:nvSpPr>
        <p:spPr>
          <a:xfrm>
            <a:off x="4234782" y="4683710"/>
            <a:ext cx="5903495" cy="632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F075747-BE7E-ADAD-9D25-34DA6F9DCAA6}"/>
              </a:ext>
            </a:extLst>
          </p:cNvPr>
          <p:cNvSpPr/>
          <p:nvPr userDrawn="1"/>
        </p:nvSpPr>
        <p:spPr>
          <a:xfrm>
            <a:off x="1428522" y="2073799"/>
            <a:ext cx="5903495" cy="6088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C61E4A0-3731-DE9B-A75B-7D05F6313B7C}"/>
              </a:ext>
            </a:extLst>
          </p:cNvPr>
          <p:cNvSpPr/>
          <p:nvPr userDrawn="1"/>
        </p:nvSpPr>
        <p:spPr>
          <a:xfrm>
            <a:off x="500460" y="1188963"/>
            <a:ext cx="5903495" cy="613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A8141D3-FAF6-6CF8-178B-770569C4BC5A}"/>
              </a:ext>
            </a:extLst>
          </p:cNvPr>
          <p:cNvSpPr/>
          <p:nvPr userDrawn="1"/>
        </p:nvSpPr>
        <p:spPr>
          <a:xfrm>
            <a:off x="1387306" y="1082362"/>
            <a:ext cx="5597212" cy="613555"/>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710A90-0917-178D-1D4D-EE3159D29A53}"/>
              </a:ext>
            </a:extLst>
          </p:cNvPr>
          <p:cNvSpPr/>
          <p:nvPr userDrawn="1"/>
        </p:nvSpPr>
        <p:spPr>
          <a:xfrm>
            <a:off x="2315367" y="1975937"/>
            <a:ext cx="5597213" cy="60881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DDD1F1A-1C8A-6B3A-AAE8-3AAA6BDE4175}"/>
              </a:ext>
            </a:extLst>
          </p:cNvPr>
          <p:cNvSpPr/>
          <p:nvPr userDrawn="1"/>
        </p:nvSpPr>
        <p:spPr>
          <a:xfrm>
            <a:off x="3247245" y="2849347"/>
            <a:ext cx="5597213" cy="60664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4937597-8D36-827A-468D-42D5C82E0ED1}"/>
              </a:ext>
            </a:extLst>
          </p:cNvPr>
          <p:cNvSpPr/>
          <p:nvPr userDrawn="1"/>
        </p:nvSpPr>
        <p:spPr>
          <a:xfrm>
            <a:off x="4201329" y="3738585"/>
            <a:ext cx="5597213" cy="600023"/>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D6CB253-515C-7038-A567-49E9C1107D13}"/>
              </a:ext>
            </a:extLst>
          </p:cNvPr>
          <p:cNvSpPr/>
          <p:nvPr userDrawn="1"/>
        </p:nvSpPr>
        <p:spPr>
          <a:xfrm>
            <a:off x="5121627" y="4580269"/>
            <a:ext cx="5597213" cy="630497"/>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9D2E713F-F64A-0A64-B581-A613EE0114C0}"/>
              </a:ext>
            </a:extLst>
          </p:cNvPr>
          <p:cNvSpPr txBox="1"/>
          <p:nvPr userDrawn="1"/>
        </p:nvSpPr>
        <p:spPr>
          <a:xfrm>
            <a:off x="1598309" y="1199806"/>
            <a:ext cx="6046645" cy="338554"/>
          </a:xfrm>
          <a:prstGeom prst="rect">
            <a:avLst/>
          </a:prstGeom>
          <a:noFill/>
        </p:spPr>
        <p:txBody>
          <a:bodyPr wrap="square">
            <a:spAutoFit/>
          </a:bodyPr>
          <a:lstStyle/>
          <a:p>
            <a:r>
              <a:rPr lang="en-US" sz="1600" b="1" dirty="0">
                <a:latin typeface="Montserrat" panose="00000800000000000000" pitchFamily="50" charset="0"/>
              </a:rPr>
              <a:t>Questions for a Potential Referral</a:t>
            </a:r>
          </a:p>
        </p:txBody>
      </p:sp>
      <p:sp>
        <p:nvSpPr>
          <p:cNvPr id="16" name="TextBox 15">
            <a:extLst>
              <a:ext uri="{FF2B5EF4-FFF2-40B4-BE49-F238E27FC236}">
                <a16:creationId xmlns:a16="http://schemas.microsoft.com/office/drawing/2014/main" id="{145B6D7F-FFAA-B180-0FE2-3E9B64971109}"/>
              </a:ext>
            </a:extLst>
          </p:cNvPr>
          <p:cNvSpPr txBox="1"/>
          <p:nvPr userDrawn="1"/>
        </p:nvSpPr>
        <p:spPr>
          <a:xfrm>
            <a:off x="2526371" y="2111065"/>
            <a:ext cx="5456768" cy="338554"/>
          </a:xfrm>
          <a:prstGeom prst="rect">
            <a:avLst/>
          </a:prstGeom>
          <a:noFill/>
        </p:spPr>
        <p:txBody>
          <a:bodyPr wrap="square">
            <a:spAutoFit/>
          </a:bodyPr>
          <a:lstStyle/>
          <a:p>
            <a:r>
              <a:rPr lang="en-US" sz="1600" b="1" dirty="0">
                <a:latin typeface="Montserrat" panose="00000800000000000000" pitchFamily="50" charset="0"/>
              </a:rPr>
              <a:t>Finding Networking Opportunities</a:t>
            </a:r>
          </a:p>
        </p:txBody>
      </p:sp>
      <p:sp>
        <p:nvSpPr>
          <p:cNvPr id="17" name="TextBox 16">
            <a:extLst>
              <a:ext uri="{FF2B5EF4-FFF2-40B4-BE49-F238E27FC236}">
                <a16:creationId xmlns:a16="http://schemas.microsoft.com/office/drawing/2014/main" id="{B72B249A-B713-F16F-A2ED-06E559B19621}"/>
              </a:ext>
            </a:extLst>
          </p:cNvPr>
          <p:cNvSpPr txBox="1"/>
          <p:nvPr userDrawn="1"/>
        </p:nvSpPr>
        <p:spPr>
          <a:xfrm>
            <a:off x="3458249" y="2985457"/>
            <a:ext cx="4923975" cy="338554"/>
          </a:xfrm>
          <a:prstGeom prst="rect">
            <a:avLst/>
          </a:prstGeom>
          <a:noFill/>
        </p:spPr>
        <p:txBody>
          <a:bodyPr wrap="square">
            <a:spAutoFit/>
          </a:bodyPr>
          <a:lstStyle/>
          <a:p>
            <a:r>
              <a:rPr lang="en-US" sz="1600" b="1" dirty="0">
                <a:latin typeface="Montserrat" panose="00000800000000000000" pitchFamily="50" charset="0"/>
              </a:rPr>
              <a:t>Incorporating YPTC into your Elevator Pitch</a:t>
            </a:r>
          </a:p>
        </p:txBody>
      </p:sp>
      <p:sp>
        <p:nvSpPr>
          <p:cNvPr id="18" name="TextBox 17">
            <a:extLst>
              <a:ext uri="{FF2B5EF4-FFF2-40B4-BE49-F238E27FC236}">
                <a16:creationId xmlns:a16="http://schemas.microsoft.com/office/drawing/2014/main" id="{2838C83B-DC68-1D2B-E665-4EF685CF4122}"/>
              </a:ext>
            </a:extLst>
          </p:cNvPr>
          <p:cNvSpPr txBox="1"/>
          <p:nvPr userDrawn="1"/>
        </p:nvSpPr>
        <p:spPr>
          <a:xfrm>
            <a:off x="4412334" y="3878094"/>
            <a:ext cx="4492666" cy="338554"/>
          </a:xfrm>
          <a:prstGeom prst="rect">
            <a:avLst/>
          </a:prstGeom>
          <a:noFill/>
        </p:spPr>
        <p:txBody>
          <a:bodyPr wrap="square">
            <a:spAutoFit/>
          </a:bodyPr>
          <a:lstStyle/>
          <a:p>
            <a:r>
              <a:rPr lang="en-US" sz="1600" b="1" dirty="0">
                <a:latin typeface="Montserrat" panose="00000800000000000000" pitchFamily="50" charset="0"/>
              </a:rPr>
              <a:t>Dos and Don’ts of Networking</a:t>
            </a:r>
          </a:p>
        </p:txBody>
      </p:sp>
      <p:sp>
        <p:nvSpPr>
          <p:cNvPr id="19" name="TextBox 18">
            <a:extLst>
              <a:ext uri="{FF2B5EF4-FFF2-40B4-BE49-F238E27FC236}">
                <a16:creationId xmlns:a16="http://schemas.microsoft.com/office/drawing/2014/main" id="{9E44FC53-231A-B4D1-FAE7-F2C85688492E}"/>
              </a:ext>
            </a:extLst>
          </p:cNvPr>
          <p:cNvSpPr txBox="1"/>
          <p:nvPr userDrawn="1"/>
        </p:nvSpPr>
        <p:spPr>
          <a:xfrm>
            <a:off x="5332632" y="4726240"/>
            <a:ext cx="4492666" cy="338554"/>
          </a:xfrm>
          <a:prstGeom prst="rect">
            <a:avLst/>
          </a:prstGeom>
          <a:noFill/>
        </p:spPr>
        <p:txBody>
          <a:bodyPr wrap="square">
            <a:spAutoFit/>
          </a:bodyPr>
          <a:lstStyle/>
          <a:p>
            <a:r>
              <a:rPr lang="en-US" sz="1600" b="1" dirty="0">
                <a:latin typeface="Montserrat" panose="00000800000000000000" pitchFamily="50" charset="0"/>
              </a:rPr>
              <a:t>Following up in your Network</a:t>
            </a:r>
          </a:p>
        </p:txBody>
      </p:sp>
      <p:sp>
        <p:nvSpPr>
          <p:cNvPr id="20" name="Rectangle: Rounded Corners 19">
            <a:extLst>
              <a:ext uri="{FF2B5EF4-FFF2-40B4-BE49-F238E27FC236}">
                <a16:creationId xmlns:a16="http://schemas.microsoft.com/office/drawing/2014/main" id="{B847B3CA-7F2C-C383-A7A1-C8E65938CD37}"/>
              </a:ext>
            </a:extLst>
          </p:cNvPr>
          <p:cNvSpPr/>
          <p:nvPr userDrawn="1"/>
        </p:nvSpPr>
        <p:spPr>
          <a:xfrm>
            <a:off x="5182684" y="5590816"/>
            <a:ext cx="5903495" cy="6043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1869AC0-43B7-924A-F96A-EC7E7BD02505}"/>
              </a:ext>
            </a:extLst>
          </p:cNvPr>
          <p:cNvSpPr/>
          <p:nvPr userDrawn="1"/>
        </p:nvSpPr>
        <p:spPr>
          <a:xfrm>
            <a:off x="6069529" y="5487375"/>
            <a:ext cx="5597213" cy="602171"/>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43484077-9413-CA92-4B00-73136AB24DDE}"/>
              </a:ext>
            </a:extLst>
          </p:cNvPr>
          <p:cNvSpPr txBox="1"/>
          <p:nvPr userDrawn="1"/>
        </p:nvSpPr>
        <p:spPr>
          <a:xfrm>
            <a:off x="6280533" y="5619183"/>
            <a:ext cx="5016341" cy="338554"/>
          </a:xfrm>
          <a:prstGeom prst="rect">
            <a:avLst/>
          </a:prstGeom>
          <a:noFill/>
        </p:spPr>
        <p:txBody>
          <a:bodyPr wrap="square">
            <a:spAutoFit/>
          </a:bodyPr>
          <a:lstStyle/>
          <a:p>
            <a:r>
              <a:rPr lang="en-US" sz="1600" b="1" dirty="0">
                <a:latin typeface="Montserrat" panose="00000800000000000000" pitchFamily="50" charset="0"/>
              </a:rPr>
              <a:t>Unique ideas and opportunities already used</a:t>
            </a:r>
          </a:p>
        </p:txBody>
      </p:sp>
      <p:pic>
        <p:nvPicPr>
          <p:cNvPr id="23" name="Graphic 22" descr="Good Idea outline">
            <a:extLst>
              <a:ext uri="{FF2B5EF4-FFF2-40B4-BE49-F238E27FC236}">
                <a16:creationId xmlns:a16="http://schemas.microsoft.com/office/drawing/2014/main" id="{0AF9412F-B98A-415E-FE05-0325CD86985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5385595" y="5641680"/>
            <a:ext cx="502597" cy="502597"/>
          </a:xfrm>
          <a:prstGeom prst="rect">
            <a:avLst/>
          </a:prstGeom>
        </p:spPr>
      </p:pic>
      <p:pic>
        <p:nvPicPr>
          <p:cNvPr id="24" name="Graphic 23" descr="Online Network outline">
            <a:extLst>
              <a:ext uri="{FF2B5EF4-FFF2-40B4-BE49-F238E27FC236}">
                <a16:creationId xmlns:a16="http://schemas.microsoft.com/office/drawing/2014/main" id="{8B020034-12CF-EDCB-7E57-763A97EF165B}"/>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4411164" y="4748788"/>
            <a:ext cx="502597" cy="502597"/>
          </a:xfrm>
          <a:prstGeom prst="rect">
            <a:avLst/>
          </a:prstGeom>
        </p:spPr>
      </p:pic>
      <p:pic>
        <p:nvPicPr>
          <p:cNvPr id="25" name="Graphic 24" descr="Connections outline">
            <a:extLst>
              <a:ext uri="{FF2B5EF4-FFF2-40B4-BE49-F238E27FC236}">
                <a16:creationId xmlns:a16="http://schemas.microsoft.com/office/drawing/2014/main" id="{6B96E1F8-AB67-9787-BC79-5B1899D4B80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1631433" y="2129039"/>
            <a:ext cx="502597" cy="502597"/>
          </a:xfrm>
          <a:prstGeom prst="rect">
            <a:avLst/>
          </a:prstGeom>
        </p:spPr>
      </p:pic>
      <p:pic>
        <p:nvPicPr>
          <p:cNvPr id="26" name="Graphic 25" descr="Comment Like outline">
            <a:extLst>
              <a:ext uri="{FF2B5EF4-FFF2-40B4-BE49-F238E27FC236}">
                <a16:creationId xmlns:a16="http://schemas.microsoft.com/office/drawing/2014/main" id="{446500C7-9F9C-6DD3-D6E1-A7040CD55AAF}"/>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3506608" y="3884357"/>
            <a:ext cx="502597" cy="502597"/>
          </a:xfrm>
          <a:prstGeom prst="rect">
            <a:avLst/>
          </a:prstGeom>
        </p:spPr>
      </p:pic>
      <p:pic>
        <p:nvPicPr>
          <p:cNvPr id="27" name="Graphic 26" descr="Boardroom outline">
            <a:extLst>
              <a:ext uri="{FF2B5EF4-FFF2-40B4-BE49-F238E27FC236}">
                <a16:creationId xmlns:a16="http://schemas.microsoft.com/office/drawing/2014/main" id="{C705BA9D-FD56-EF02-EBE5-45F5F677BD89}"/>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2522016" y="2980546"/>
            <a:ext cx="585189" cy="585189"/>
          </a:xfrm>
          <a:prstGeom prst="rect">
            <a:avLst/>
          </a:prstGeom>
        </p:spPr>
      </p:pic>
      <p:pic>
        <p:nvPicPr>
          <p:cNvPr id="28" name="Graphic 27" descr="Question Mark outline">
            <a:extLst>
              <a:ext uri="{FF2B5EF4-FFF2-40B4-BE49-F238E27FC236}">
                <a16:creationId xmlns:a16="http://schemas.microsoft.com/office/drawing/2014/main" id="{83FC4869-5F58-A517-5229-526A4B37A064}"/>
              </a:ext>
            </a:extLst>
          </p:cNvPr>
          <p:cNvPicPr>
            <a:picLocks noChangeAspect="1"/>
          </p:cNvPicPr>
          <p:nvPr userDrawn="1"/>
        </p:nvPicPr>
        <p:blipFill>
          <a:blip>
            <a:extLst>
              <a:ext uri="{96DAC541-7B7A-43D3-8B79-37D633B846F1}">
                <asvg:svgBlip xmlns:asvg="http://schemas.microsoft.com/office/drawing/2016/SVG/main" r:embed="rId7"/>
              </a:ext>
            </a:extLst>
          </a:blip>
          <a:stretch>
            <a:fillRect/>
          </a:stretch>
        </p:blipFill>
        <p:spPr>
          <a:xfrm>
            <a:off x="674039" y="1237906"/>
            <a:ext cx="502597" cy="502597"/>
          </a:xfrm>
          <a:prstGeom prst="rect">
            <a:avLst/>
          </a:prstGeom>
        </p:spPr>
      </p:pic>
      <p:sp>
        <p:nvSpPr>
          <p:cNvPr id="29" name="Title 1">
            <a:extLst>
              <a:ext uri="{FF2B5EF4-FFF2-40B4-BE49-F238E27FC236}">
                <a16:creationId xmlns:a16="http://schemas.microsoft.com/office/drawing/2014/main" id="{B2E800A2-5185-9BEF-D69E-3DE37124FDE0}"/>
              </a:ext>
            </a:extLst>
          </p:cNvPr>
          <p:cNvSpPr txBox="1">
            <a:spLocks/>
          </p:cNvSpPr>
          <p:nvPr userDrawn="1"/>
        </p:nvSpPr>
        <p:spPr>
          <a:xfrm>
            <a:off x="334617" y="154014"/>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grpSp>
        <p:nvGrpSpPr>
          <p:cNvPr id="30" name="Group 29">
            <a:extLst>
              <a:ext uri="{FF2B5EF4-FFF2-40B4-BE49-F238E27FC236}">
                <a16:creationId xmlns:a16="http://schemas.microsoft.com/office/drawing/2014/main" id="{150F8B72-2F35-DB1C-F7ED-7C8656A8F50F}"/>
              </a:ext>
            </a:extLst>
          </p:cNvPr>
          <p:cNvGrpSpPr/>
          <p:nvPr userDrawn="1"/>
        </p:nvGrpSpPr>
        <p:grpSpPr>
          <a:xfrm>
            <a:off x="0" y="129745"/>
            <a:ext cx="10691553" cy="693365"/>
            <a:chOff x="0" y="129745"/>
            <a:chExt cx="10691553" cy="693365"/>
          </a:xfrm>
        </p:grpSpPr>
        <p:sp>
          <p:nvSpPr>
            <p:cNvPr id="31" name="Rectangle 30">
              <a:extLst>
                <a:ext uri="{FF2B5EF4-FFF2-40B4-BE49-F238E27FC236}">
                  <a16:creationId xmlns:a16="http://schemas.microsoft.com/office/drawing/2014/main" id="{5A01AF3A-E4C2-F0E8-C9D6-D408B774167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F90282-6963-D506-B29E-5A3F10CE8628}"/>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8"/>
          <a:srcRect/>
          <a:stretch/>
        </p:blipFill>
        <p:spPr>
          <a:xfrm>
            <a:off x="10774803" y="114997"/>
            <a:ext cx="1237280" cy="753562"/>
          </a:xfrm>
          <a:prstGeom prst="rect">
            <a:avLst/>
          </a:prstGeom>
        </p:spPr>
      </p:pic>
    </p:spTree>
    <p:extLst>
      <p:ext uri="{BB962C8B-B14F-4D97-AF65-F5344CB8AC3E}">
        <p14:creationId xmlns:p14="http://schemas.microsoft.com/office/powerpoint/2010/main" val="11155492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1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63" name="Slide Number Placeholder 3">
            <a:extLst>
              <a:ext uri="{FF2B5EF4-FFF2-40B4-BE49-F238E27FC236}">
                <a16:creationId xmlns:a16="http://schemas.microsoft.com/office/drawing/2014/main" id="{A6535B10-0C51-0F49-B373-4AC4C3A1A7E6}"/>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64" name="Footer Placeholder 3">
            <a:extLst>
              <a:ext uri="{FF2B5EF4-FFF2-40B4-BE49-F238E27FC236}">
                <a16:creationId xmlns:a16="http://schemas.microsoft.com/office/drawing/2014/main" id="{B89773E4-B6BA-24F9-402B-108D4F518FA7}"/>
              </a:ext>
            </a:extLst>
          </p:cNvPr>
          <p:cNvSpPr txBox="1">
            <a:spLocks/>
          </p:cNvSpPr>
          <p:nvPr/>
        </p:nvSpPr>
        <p:spPr>
          <a:xfrm>
            <a:off x="335480"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741928487"/>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24_Bullet List Slide">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9" name="Title 1">
            <a:extLst>
              <a:ext uri="{FF2B5EF4-FFF2-40B4-BE49-F238E27FC236}">
                <a16:creationId xmlns:a16="http://schemas.microsoft.com/office/drawing/2014/main" id="{B2E800A2-5185-9BEF-D69E-3DE37124FDE0}"/>
              </a:ext>
            </a:extLst>
          </p:cNvPr>
          <p:cNvSpPr txBox="1">
            <a:spLocks/>
          </p:cNvSpPr>
          <p:nvPr userDrawn="1"/>
        </p:nvSpPr>
        <p:spPr>
          <a:xfrm>
            <a:off x="334617" y="154014"/>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t>Click to edit Master title style</a:t>
            </a:r>
          </a:p>
        </p:txBody>
      </p:sp>
      <p:grpSp>
        <p:nvGrpSpPr>
          <p:cNvPr id="30" name="Group 29">
            <a:extLst>
              <a:ext uri="{FF2B5EF4-FFF2-40B4-BE49-F238E27FC236}">
                <a16:creationId xmlns:a16="http://schemas.microsoft.com/office/drawing/2014/main" id="{150F8B72-2F35-DB1C-F7ED-7C8656A8F50F}"/>
              </a:ext>
            </a:extLst>
          </p:cNvPr>
          <p:cNvGrpSpPr/>
          <p:nvPr userDrawn="1"/>
        </p:nvGrpSpPr>
        <p:grpSpPr>
          <a:xfrm>
            <a:off x="0" y="129745"/>
            <a:ext cx="10691553" cy="693365"/>
            <a:chOff x="0" y="129745"/>
            <a:chExt cx="10691553" cy="693365"/>
          </a:xfrm>
        </p:grpSpPr>
        <p:sp>
          <p:nvSpPr>
            <p:cNvPr id="31" name="Rectangle 30">
              <a:extLst>
                <a:ext uri="{FF2B5EF4-FFF2-40B4-BE49-F238E27FC236}">
                  <a16:creationId xmlns:a16="http://schemas.microsoft.com/office/drawing/2014/main" id="{5A01AF3A-E4C2-F0E8-C9D6-D408B774167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F90282-6963-D506-B29E-5A3F10CE8628}"/>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4" name="Rectangle: Rounded Corners 33">
            <a:extLst>
              <a:ext uri="{FF2B5EF4-FFF2-40B4-BE49-F238E27FC236}">
                <a16:creationId xmlns:a16="http://schemas.microsoft.com/office/drawing/2014/main" id="{6CEA768D-AC09-35D9-60D5-977F97138522}"/>
              </a:ext>
            </a:extLst>
          </p:cNvPr>
          <p:cNvSpPr/>
          <p:nvPr userDrawn="1"/>
        </p:nvSpPr>
        <p:spPr>
          <a:xfrm>
            <a:off x="1009641" y="183468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29FAB153-6B23-5FB4-BE94-0DCCD055CFA4}"/>
              </a:ext>
            </a:extLst>
          </p:cNvPr>
          <p:cNvSpPr/>
          <p:nvPr userDrawn="1"/>
        </p:nvSpPr>
        <p:spPr>
          <a:xfrm>
            <a:off x="1865647" y="170468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A823D3F2-0D46-1992-3F1B-7C656C668DFB}"/>
              </a:ext>
            </a:extLst>
          </p:cNvPr>
          <p:cNvSpPr txBox="1"/>
          <p:nvPr userDrawn="1"/>
        </p:nvSpPr>
        <p:spPr>
          <a:xfrm>
            <a:off x="2122957" y="1872959"/>
            <a:ext cx="7373650" cy="400110"/>
          </a:xfrm>
          <a:prstGeom prst="rect">
            <a:avLst/>
          </a:prstGeom>
          <a:noFill/>
        </p:spPr>
        <p:txBody>
          <a:bodyPr wrap="square">
            <a:spAutoFit/>
          </a:bodyPr>
          <a:lstStyle/>
          <a:p>
            <a:r>
              <a:rPr lang="en-US" sz="2000" b="1" dirty="0">
                <a:latin typeface="Montserrat" panose="00000800000000000000" pitchFamily="50" charset="0"/>
              </a:rPr>
              <a:t>Questions for a Potential Referral</a:t>
            </a:r>
          </a:p>
        </p:txBody>
      </p:sp>
      <p:pic>
        <p:nvPicPr>
          <p:cNvPr id="37" name="Graphic 36" descr="Question Mark outline">
            <a:extLst>
              <a:ext uri="{FF2B5EF4-FFF2-40B4-BE49-F238E27FC236}">
                <a16:creationId xmlns:a16="http://schemas.microsoft.com/office/drawing/2014/main" id="{2E1C7EF0-0AD1-5DE5-545A-D504DE09CFB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131195" y="1894369"/>
            <a:ext cx="612898" cy="612897"/>
          </a:xfrm>
          <a:prstGeom prst="rect">
            <a:avLst/>
          </a:prstGeom>
        </p:spPr>
      </p:pic>
      <p:sp>
        <p:nvSpPr>
          <p:cNvPr id="38" name="Rectangle: Rounded Corners 37">
            <a:extLst>
              <a:ext uri="{FF2B5EF4-FFF2-40B4-BE49-F238E27FC236}">
                <a16:creationId xmlns:a16="http://schemas.microsoft.com/office/drawing/2014/main" id="{20014EB9-B35E-8BE0-D003-1F3AEFA8F72A}"/>
              </a:ext>
            </a:extLst>
          </p:cNvPr>
          <p:cNvSpPr/>
          <p:nvPr userDrawn="1"/>
        </p:nvSpPr>
        <p:spPr>
          <a:xfrm>
            <a:off x="2092390" y="320131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B1C0CE89-A133-3389-A24D-AC93917B61FB}"/>
              </a:ext>
            </a:extLst>
          </p:cNvPr>
          <p:cNvSpPr/>
          <p:nvPr userDrawn="1"/>
        </p:nvSpPr>
        <p:spPr>
          <a:xfrm>
            <a:off x="3042342" y="307131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C1DD70C2-C332-3989-9991-7F7F3B14492E}"/>
              </a:ext>
            </a:extLst>
          </p:cNvPr>
          <p:cNvSpPr/>
          <p:nvPr userDrawn="1"/>
        </p:nvSpPr>
        <p:spPr>
          <a:xfrm>
            <a:off x="3173865" y="4592606"/>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51B21F9E-CF4A-4842-8EDA-9F60555C0F64}"/>
              </a:ext>
            </a:extLst>
          </p:cNvPr>
          <p:cNvSpPr/>
          <p:nvPr userDrawn="1"/>
        </p:nvSpPr>
        <p:spPr>
          <a:xfrm>
            <a:off x="4123817" y="4462610"/>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2" name="TextBox 41">
            <a:extLst>
              <a:ext uri="{FF2B5EF4-FFF2-40B4-BE49-F238E27FC236}">
                <a16:creationId xmlns:a16="http://schemas.microsoft.com/office/drawing/2014/main" id="{6D2DD9CB-7087-DFB5-6E14-1EA46C49DE91}"/>
              </a:ext>
            </a:extLst>
          </p:cNvPr>
          <p:cNvSpPr txBox="1"/>
          <p:nvPr userDrawn="1"/>
        </p:nvSpPr>
        <p:spPr>
          <a:xfrm>
            <a:off x="3407272" y="3244765"/>
            <a:ext cx="5456768" cy="400110"/>
          </a:xfrm>
          <a:prstGeom prst="rect">
            <a:avLst/>
          </a:prstGeom>
          <a:noFill/>
        </p:spPr>
        <p:txBody>
          <a:bodyPr wrap="square">
            <a:spAutoFit/>
          </a:bodyPr>
          <a:lstStyle/>
          <a:p>
            <a:r>
              <a:rPr lang="en-US" sz="2000" b="1" dirty="0">
                <a:latin typeface="Montserrat" panose="00000800000000000000" pitchFamily="50" charset="0"/>
              </a:rPr>
              <a:t>Finding Networking Opportunities</a:t>
            </a:r>
          </a:p>
        </p:txBody>
      </p:sp>
      <p:sp>
        <p:nvSpPr>
          <p:cNvPr id="43" name="TextBox 42">
            <a:extLst>
              <a:ext uri="{FF2B5EF4-FFF2-40B4-BE49-F238E27FC236}">
                <a16:creationId xmlns:a16="http://schemas.microsoft.com/office/drawing/2014/main" id="{87E0FA93-6BB1-0505-E677-AF414A44375A}"/>
              </a:ext>
            </a:extLst>
          </p:cNvPr>
          <p:cNvSpPr txBox="1"/>
          <p:nvPr userDrawn="1"/>
        </p:nvSpPr>
        <p:spPr>
          <a:xfrm>
            <a:off x="4477660" y="4633501"/>
            <a:ext cx="4492666" cy="400110"/>
          </a:xfrm>
          <a:prstGeom prst="rect">
            <a:avLst/>
          </a:prstGeom>
          <a:noFill/>
        </p:spPr>
        <p:txBody>
          <a:bodyPr wrap="square">
            <a:spAutoFit/>
          </a:bodyPr>
          <a:lstStyle/>
          <a:p>
            <a:r>
              <a:rPr lang="en-US" sz="2000" b="1" dirty="0">
                <a:latin typeface="Montserrat" panose="00000800000000000000" pitchFamily="50" charset="0"/>
              </a:rPr>
              <a:t>Dos and Don’ts of Networking</a:t>
            </a:r>
          </a:p>
        </p:txBody>
      </p:sp>
      <p:pic>
        <p:nvPicPr>
          <p:cNvPr id="44" name="Graphic 43" descr="Connections outline">
            <a:extLst>
              <a:ext uri="{FF2B5EF4-FFF2-40B4-BE49-F238E27FC236}">
                <a16:creationId xmlns:a16="http://schemas.microsoft.com/office/drawing/2014/main" id="{7211F113-0C37-366A-2244-922C78A1303D}"/>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283991" y="3264693"/>
            <a:ext cx="611008" cy="611008"/>
          </a:xfrm>
          <a:prstGeom prst="rect">
            <a:avLst/>
          </a:prstGeom>
        </p:spPr>
      </p:pic>
      <p:pic>
        <p:nvPicPr>
          <p:cNvPr id="45" name="Graphic 44" descr="Comment Like outline">
            <a:extLst>
              <a:ext uri="{FF2B5EF4-FFF2-40B4-BE49-F238E27FC236}">
                <a16:creationId xmlns:a16="http://schemas.microsoft.com/office/drawing/2014/main" id="{69D2CC46-C338-9958-3109-05E24FB14099}"/>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3331819" y="4645467"/>
            <a:ext cx="676556" cy="676556"/>
          </a:xfrm>
          <a:prstGeom prst="rect">
            <a:avLst/>
          </a:prstGeom>
        </p:spPr>
      </p:pic>
    </p:spTree>
    <p:extLst>
      <p:ext uri="{BB962C8B-B14F-4D97-AF65-F5344CB8AC3E}">
        <p14:creationId xmlns:p14="http://schemas.microsoft.com/office/powerpoint/2010/main" val="2614007592"/>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2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FA5339C-C4F7-7FEA-B4E4-1A894BCD3BFA}"/>
              </a:ext>
            </a:extLst>
          </p:cNvPr>
          <p:cNvSpPr/>
          <p:nvPr userDrawn="1"/>
        </p:nvSpPr>
        <p:spPr>
          <a:xfrm>
            <a:off x="729699" y="1086939"/>
            <a:ext cx="5471082"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DE4BCB-2E15-0855-9E8C-6B6414082728}"/>
              </a:ext>
            </a:extLst>
          </p:cNvPr>
          <p:cNvSpPr/>
          <p:nvPr userDrawn="1"/>
        </p:nvSpPr>
        <p:spPr>
          <a:xfrm>
            <a:off x="729698" y="2349909"/>
            <a:ext cx="5516565" cy="3819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17">
            <a:extLst>
              <a:ext uri="{FF2B5EF4-FFF2-40B4-BE49-F238E27FC236}">
                <a16:creationId xmlns:a16="http://schemas.microsoft.com/office/drawing/2014/main" id="{54D1EE58-E623-9D4B-CDFD-9AC0FFBFCD5B}"/>
              </a:ext>
            </a:extLst>
          </p:cNvPr>
          <p:cNvSpPr>
            <a:spLocks noGrp="1"/>
          </p:cNvSpPr>
          <p:nvPr>
            <p:ph type="body" idx="1"/>
          </p:nvPr>
        </p:nvSpPr>
        <p:spPr>
          <a:xfrm>
            <a:off x="1754522" y="1248297"/>
            <a:ext cx="3838048" cy="430887"/>
          </a:xfrm>
        </p:spPr>
        <p:txBody>
          <a:bodyPr/>
          <a:lstStyle/>
          <a:p>
            <a:pPr>
              <a:lnSpc>
                <a:spcPct val="100000"/>
              </a:lnSpc>
              <a:spcBef>
                <a:spcPts val="600"/>
              </a:spcBef>
            </a:pPr>
            <a:r>
              <a:rPr lang="en-US" sz="2800">
                <a:solidFill>
                  <a:schemeClr val="bg1"/>
                </a:solidFill>
              </a:rPr>
              <a:t>Communication</a:t>
            </a:r>
          </a:p>
        </p:txBody>
      </p:sp>
      <p:sp>
        <p:nvSpPr>
          <p:cNvPr id="8" name="Content Placeholder 18">
            <a:extLst>
              <a:ext uri="{FF2B5EF4-FFF2-40B4-BE49-F238E27FC236}">
                <a16:creationId xmlns:a16="http://schemas.microsoft.com/office/drawing/2014/main" id="{D586BA3B-8A60-DE61-0ACE-05EF3B0E28EF}"/>
              </a:ext>
            </a:extLst>
          </p:cNvPr>
          <p:cNvSpPr>
            <a:spLocks noGrp="1"/>
          </p:cNvSpPr>
          <p:nvPr>
            <p:ph sz="half" idx="2"/>
          </p:nvPr>
        </p:nvSpPr>
        <p:spPr>
          <a:xfrm>
            <a:off x="1048746" y="2566389"/>
            <a:ext cx="4696349" cy="3550994"/>
          </a:xfrm>
        </p:spPr>
        <p:txBody>
          <a:bodyPr>
            <a:noAutofit/>
          </a:bodyPr>
          <a:lstStyle/>
          <a:p>
            <a:pPr marL="0" indent="0">
              <a:lnSpc>
                <a:spcPct val="100000"/>
              </a:lnSpc>
              <a:spcBef>
                <a:spcPts val="1200"/>
              </a:spcBef>
              <a:buNone/>
            </a:pPr>
            <a:r>
              <a:rPr lang="en-US" sz="2200">
                <a:solidFill>
                  <a:schemeClr val="bg1"/>
                </a:solidFill>
                <a:latin typeface="+mn-lt"/>
              </a:rPr>
              <a:t>Share with auditors throughout the year:</a:t>
            </a:r>
          </a:p>
          <a:p>
            <a:pPr>
              <a:lnSpc>
                <a:spcPct val="100000"/>
              </a:lnSpc>
              <a:spcBef>
                <a:spcPts val="1200"/>
              </a:spcBef>
            </a:pPr>
            <a:r>
              <a:rPr lang="en-US" sz="1600" b="0">
                <a:solidFill>
                  <a:schemeClr val="bg1"/>
                </a:solidFill>
                <a:latin typeface="Montserrat Medium" panose="00000600000000000000" pitchFamily="2" charset="0"/>
              </a:rPr>
              <a:t>Program activity changes</a:t>
            </a:r>
          </a:p>
          <a:p>
            <a:pPr>
              <a:lnSpc>
                <a:spcPct val="100000"/>
              </a:lnSpc>
              <a:spcBef>
                <a:spcPts val="1200"/>
              </a:spcBef>
            </a:pPr>
            <a:r>
              <a:rPr lang="en-US" sz="1600" b="0">
                <a:solidFill>
                  <a:schemeClr val="bg1"/>
                </a:solidFill>
                <a:latin typeface="Montserrat Medium" panose="00000600000000000000" pitchFamily="2" charset="0"/>
              </a:rPr>
              <a:t>Revenue stream changes</a:t>
            </a:r>
          </a:p>
          <a:p>
            <a:pPr>
              <a:lnSpc>
                <a:spcPct val="100000"/>
              </a:lnSpc>
              <a:spcBef>
                <a:spcPts val="1200"/>
              </a:spcBef>
            </a:pPr>
            <a:r>
              <a:rPr lang="en-US" sz="1600" b="0">
                <a:solidFill>
                  <a:schemeClr val="bg1"/>
                </a:solidFill>
                <a:latin typeface="Montserrat Medium" panose="00000600000000000000" pitchFamily="2" charset="0"/>
              </a:rPr>
              <a:t>Accounting treatment of major grant awards</a:t>
            </a:r>
          </a:p>
          <a:p>
            <a:pPr>
              <a:lnSpc>
                <a:spcPct val="100000"/>
              </a:lnSpc>
              <a:spcBef>
                <a:spcPts val="1200"/>
              </a:spcBef>
            </a:pPr>
            <a:r>
              <a:rPr lang="en-US" sz="1600" b="0">
                <a:solidFill>
                  <a:schemeClr val="bg1"/>
                </a:solidFill>
                <a:latin typeface="Montserrat Medium" panose="00000600000000000000" pitchFamily="2" charset="0"/>
              </a:rPr>
              <a:t>Significant staff changes</a:t>
            </a:r>
          </a:p>
          <a:p>
            <a:pPr>
              <a:lnSpc>
                <a:spcPct val="100000"/>
              </a:lnSpc>
              <a:spcBef>
                <a:spcPts val="1200"/>
              </a:spcBef>
            </a:pPr>
            <a:r>
              <a:rPr lang="en-US" sz="1600" b="0">
                <a:solidFill>
                  <a:schemeClr val="bg1"/>
                </a:solidFill>
                <a:latin typeface="Montserrat Medium" panose="00000600000000000000" pitchFamily="2" charset="0"/>
              </a:rPr>
              <a:t>Marketing materials for special events</a:t>
            </a:r>
          </a:p>
          <a:p>
            <a:pPr>
              <a:lnSpc>
                <a:spcPct val="100000"/>
              </a:lnSpc>
              <a:spcBef>
                <a:spcPts val="1200"/>
              </a:spcBef>
            </a:pPr>
            <a:r>
              <a:rPr lang="en-US" sz="1600" b="0">
                <a:solidFill>
                  <a:schemeClr val="bg1"/>
                </a:solidFill>
                <a:latin typeface="Montserrat Medium" panose="00000600000000000000" pitchFamily="2" charset="0"/>
              </a:rPr>
              <a:t>Technology or software changes</a:t>
            </a:r>
          </a:p>
          <a:p>
            <a:pPr marL="0" indent="0">
              <a:lnSpc>
                <a:spcPct val="100000"/>
              </a:lnSpc>
              <a:spcBef>
                <a:spcPts val="1200"/>
              </a:spcBef>
              <a:buNone/>
            </a:pPr>
            <a:endParaRPr lang="en-US" sz="1800" b="0">
              <a:solidFill>
                <a:schemeClr val="bg1"/>
              </a:solidFill>
              <a:latin typeface="Montserrat Medium" panose="00000600000000000000" pitchFamily="2" charset="0"/>
            </a:endParaRPr>
          </a:p>
        </p:txBody>
      </p:sp>
      <p:sp>
        <p:nvSpPr>
          <p:cNvPr id="9" name="Rectangle 8">
            <a:extLst>
              <a:ext uri="{FF2B5EF4-FFF2-40B4-BE49-F238E27FC236}">
                <a16:creationId xmlns:a16="http://schemas.microsoft.com/office/drawing/2014/main" id="{BCE6959B-09EB-9B22-26A9-AF08C982426E}"/>
              </a:ext>
            </a:extLst>
          </p:cNvPr>
          <p:cNvSpPr/>
          <p:nvPr userDrawn="1"/>
        </p:nvSpPr>
        <p:spPr>
          <a:xfrm>
            <a:off x="775182" y="1028922"/>
            <a:ext cx="5471082" cy="817457"/>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C42B96-E877-CDDD-B210-6B30AA19D26E}"/>
              </a:ext>
            </a:extLst>
          </p:cNvPr>
          <p:cNvSpPr/>
          <p:nvPr userDrawn="1"/>
        </p:nvSpPr>
        <p:spPr>
          <a:xfrm>
            <a:off x="986467" y="1172979"/>
            <a:ext cx="59049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Graphic 10" descr="Speaker phone outline">
            <a:extLst>
              <a:ext uri="{FF2B5EF4-FFF2-40B4-BE49-F238E27FC236}">
                <a16:creationId xmlns:a16="http://schemas.microsoft.com/office/drawing/2014/main" id="{87097A99-D6E4-A240-7474-394D54B33B4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p:blipFill>
        <p:spPr>
          <a:xfrm>
            <a:off x="1053586" y="1214474"/>
            <a:ext cx="458258" cy="465188"/>
          </a:xfrm>
          <a:prstGeom prst="rect">
            <a:avLst/>
          </a:prstGeom>
        </p:spPr>
      </p:pic>
      <p:sp>
        <p:nvSpPr>
          <p:cNvPr id="12" name="Rectangle 11">
            <a:extLst>
              <a:ext uri="{FF2B5EF4-FFF2-40B4-BE49-F238E27FC236}">
                <a16:creationId xmlns:a16="http://schemas.microsoft.com/office/drawing/2014/main" id="{9B1E82B8-3C13-7253-76B9-592B22418010}"/>
              </a:ext>
            </a:extLst>
          </p:cNvPr>
          <p:cNvSpPr/>
          <p:nvPr userDrawn="1"/>
        </p:nvSpPr>
        <p:spPr>
          <a:xfrm>
            <a:off x="6948420" y="2349909"/>
            <a:ext cx="4346725" cy="3819585"/>
          </a:xfrm>
          <a:prstGeom prst="rect">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Boardroom outline">
            <a:extLst>
              <a:ext uri="{FF2B5EF4-FFF2-40B4-BE49-F238E27FC236}">
                <a16:creationId xmlns:a16="http://schemas.microsoft.com/office/drawing/2014/main" id="{24584C90-0F8B-74FF-DD75-ABD6D4434C89}"/>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100309" y="2243642"/>
            <a:ext cx="4042945" cy="4042945"/>
          </a:xfrm>
          <a:prstGeom prst="rect">
            <a:avLst/>
          </a:prstGeom>
        </p:spPr>
      </p:pic>
    </p:spTree>
    <p:extLst>
      <p:ext uri="{BB962C8B-B14F-4D97-AF65-F5344CB8AC3E}">
        <p14:creationId xmlns:p14="http://schemas.microsoft.com/office/powerpoint/2010/main" val="2188596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allAtOnce"/>
    </p:bld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405563" y="5249161"/>
            <a:ext cx="9492702" cy="96525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405563" y="2557554"/>
            <a:ext cx="9492702" cy="910717"/>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9F5CAE6B-7E03-F683-5FCB-7C6E4072B155}"/>
              </a:ext>
            </a:extLst>
          </p:cNvPr>
          <p:cNvGrpSpPr/>
          <p:nvPr userDrawn="1"/>
        </p:nvGrpSpPr>
        <p:grpSpPr>
          <a:xfrm>
            <a:off x="631799" y="1039361"/>
            <a:ext cx="10356933" cy="972910"/>
            <a:chOff x="334618" y="1039360"/>
            <a:chExt cx="14676483" cy="1378680"/>
          </a:xfrm>
        </p:grpSpPr>
        <p:sp>
          <p:nvSpPr>
            <p:cNvPr id="8" name="Rectangle 7">
              <a:extLst>
                <a:ext uri="{FF2B5EF4-FFF2-40B4-BE49-F238E27FC236}">
                  <a16:creationId xmlns:a16="http://schemas.microsoft.com/office/drawing/2014/main" id="{60B24B35-DDEA-B526-DDBB-F5202E4560D2}"/>
                </a:ext>
              </a:extLst>
            </p:cNvPr>
            <p:cNvSpPr/>
            <p:nvPr/>
          </p:nvSpPr>
          <p:spPr>
            <a:xfrm>
              <a:off x="1431100" y="1453777"/>
              <a:ext cx="13451810" cy="81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559291" y="1360150"/>
              <a:ext cx="13451810" cy="8154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334618" y="1039360"/>
              <a:ext cx="1378680" cy="1378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A9633784-C46A-E6AE-BD6E-E9F4728E0AA0}"/>
              </a:ext>
            </a:extLst>
          </p:cNvPr>
          <p:cNvSpPr txBox="1"/>
          <p:nvPr userDrawn="1"/>
        </p:nvSpPr>
        <p:spPr>
          <a:xfrm>
            <a:off x="1787861" y="1324300"/>
            <a:ext cx="8450273" cy="461665"/>
          </a:xfrm>
          <a:prstGeom prst="rect">
            <a:avLst/>
          </a:prstGeom>
          <a:noFill/>
        </p:spPr>
        <p:txBody>
          <a:bodyPr wrap="square">
            <a:spAutoFit/>
          </a:bodyPr>
          <a:lstStyle/>
          <a:p>
            <a:r>
              <a:rPr lang="en-US" sz="2400" b="1" dirty="0">
                <a:solidFill>
                  <a:schemeClr val="accent1"/>
                </a:solidFill>
              </a:rPr>
              <a:t>ASK: What’s the story, and who’s the audience?</a:t>
            </a:r>
          </a:p>
        </p:txBody>
      </p:sp>
      <p:grpSp>
        <p:nvGrpSpPr>
          <p:cNvPr id="12" name="Group 11">
            <a:extLst>
              <a:ext uri="{FF2B5EF4-FFF2-40B4-BE49-F238E27FC236}">
                <a16:creationId xmlns:a16="http://schemas.microsoft.com/office/drawing/2014/main" id="{AC279FBC-285E-783C-00D3-7CE6208F88B4}"/>
              </a:ext>
            </a:extLst>
          </p:cNvPr>
          <p:cNvGrpSpPr/>
          <p:nvPr userDrawn="1"/>
        </p:nvGrpSpPr>
        <p:grpSpPr>
          <a:xfrm>
            <a:off x="631795" y="2251164"/>
            <a:ext cx="10356933" cy="1137092"/>
            <a:chOff x="334618" y="1039360"/>
            <a:chExt cx="14676481" cy="1611337"/>
          </a:xfrm>
        </p:grpSpPr>
        <p:sp>
          <p:nvSpPr>
            <p:cNvPr id="13" name="Rectangle 12">
              <a:extLst>
                <a:ext uri="{FF2B5EF4-FFF2-40B4-BE49-F238E27FC236}">
                  <a16:creationId xmlns:a16="http://schemas.microsoft.com/office/drawing/2014/main" id="{223FFA5C-888E-E40D-7923-B1277EF2E9E9}"/>
                </a:ext>
              </a:extLst>
            </p:cNvPr>
            <p:cNvSpPr/>
            <p:nvPr/>
          </p:nvSpPr>
          <p:spPr>
            <a:xfrm>
              <a:off x="1431102" y="1453777"/>
              <a:ext cx="13451808" cy="815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559292" y="1360149"/>
              <a:ext cx="13451807" cy="1290548"/>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334618" y="1039360"/>
              <a:ext cx="1378680" cy="1378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16" name="Group 15">
            <a:extLst>
              <a:ext uri="{FF2B5EF4-FFF2-40B4-BE49-F238E27FC236}">
                <a16:creationId xmlns:a16="http://schemas.microsoft.com/office/drawing/2014/main" id="{899ECD90-E335-69D1-1965-53C53E66D833}"/>
              </a:ext>
            </a:extLst>
          </p:cNvPr>
          <p:cNvGrpSpPr/>
          <p:nvPr userDrawn="1"/>
        </p:nvGrpSpPr>
        <p:grpSpPr>
          <a:xfrm>
            <a:off x="631795" y="3614495"/>
            <a:ext cx="10356933" cy="972911"/>
            <a:chOff x="334618" y="1039360"/>
            <a:chExt cx="14676482" cy="1378680"/>
          </a:xfrm>
        </p:grpSpPr>
        <p:sp>
          <p:nvSpPr>
            <p:cNvPr id="17" name="Rectangle 16">
              <a:extLst>
                <a:ext uri="{FF2B5EF4-FFF2-40B4-BE49-F238E27FC236}">
                  <a16:creationId xmlns:a16="http://schemas.microsoft.com/office/drawing/2014/main" id="{2C8794F5-53D0-0417-0BE0-9E6908DB2653}"/>
                </a:ext>
              </a:extLst>
            </p:cNvPr>
            <p:cNvSpPr/>
            <p:nvPr/>
          </p:nvSpPr>
          <p:spPr>
            <a:xfrm>
              <a:off x="1431100" y="1453777"/>
              <a:ext cx="13451808" cy="8154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559292" y="1360150"/>
              <a:ext cx="13451808" cy="8154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334618" y="1039360"/>
              <a:ext cx="1378680" cy="13786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0" name="Group 19">
            <a:extLst>
              <a:ext uri="{FF2B5EF4-FFF2-40B4-BE49-F238E27FC236}">
                <a16:creationId xmlns:a16="http://schemas.microsoft.com/office/drawing/2014/main" id="{BC33F0E6-3F7C-32E0-555D-C856C0A6ED48}"/>
              </a:ext>
            </a:extLst>
          </p:cNvPr>
          <p:cNvGrpSpPr/>
          <p:nvPr userDrawn="1"/>
        </p:nvGrpSpPr>
        <p:grpSpPr>
          <a:xfrm>
            <a:off x="631795" y="4924252"/>
            <a:ext cx="10356933" cy="1166034"/>
            <a:chOff x="334618" y="1039360"/>
            <a:chExt cx="14676482" cy="1777815"/>
          </a:xfrm>
        </p:grpSpPr>
        <p:sp>
          <p:nvSpPr>
            <p:cNvPr id="21" name="Rectangle 20">
              <a:extLst>
                <a:ext uri="{FF2B5EF4-FFF2-40B4-BE49-F238E27FC236}">
                  <a16:creationId xmlns:a16="http://schemas.microsoft.com/office/drawing/2014/main" id="{4CC7F5D0-2AC4-E8D7-7B72-96FB6253F116}"/>
                </a:ext>
              </a:extLst>
            </p:cNvPr>
            <p:cNvSpPr/>
            <p:nvPr/>
          </p:nvSpPr>
          <p:spPr>
            <a:xfrm>
              <a:off x="1431100" y="1453778"/>
              <a:ext cx="13451808" cy="867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559292" y="1360149"/>
              <a:ext cx="13451808" cy="145702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334618" y="1039360"/>
              <a:ext cx="1378680" cy="1483366"/>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grpSp>
      <p:sp>
        <p:nvSpPr>
          <p:cNvPr id="24" name="TextBox 23">
            <a:extLst>
              <a:ext uri="{FF2B5EF4-FFF2-40B4-BE49-F238E27FC236}">
                <a16:creationId xmlns:a16="http://schemas.microsoft.com/office/drawing/2014/main" id="{62A19AC2-3FE4-52E8-3BCD-325BB84B0E88}"/>
              </a:ext>
            </a:extLst>
          </p:cNvPr>
          <p:cNvSpPr txBox="1"/>
          <p:nvPr userDrawn="1"/>
        </p:nvSpPr>
        <p:spPr>
          <a:xfrm>
            <a:off x="1787861" y="2525895"/>
            <a:ext cx="8450273" cy="830997"/>
          </a:xfrm>
          <a:prstGeom prst="rect">
            <a:avLst/>
          </a:prstGeom>
          <a:noFill/>
        </p:spPr>
        <p:txBody>
          <a:bodyPr wrap="square">
            <a:spAutoFit/>
          </a:bodyPr>
          <a:lstStyle/>
          <a:p>
            <a:r>
              <a:rPr lang="en-US" sz="2400" b="1" dirty="0">
                <a:solidFill>
                  <a:schemeClr val="accent2"/>
                </a:solidFill>
              </a:rPr>
              <a:t>CHOOSE: Static graphics to tell stories explicitly, or dynamic graphics to enable self-service analytics? </a:t>
            </a:r>
          </a:p>
        </p:txBody>
      </p:sp>
      <p:sp>
        <p:nvSpPr>
          <p:cNvPr id="25" name="TextBox 24">
            <a:extLst>
              <a:ext uri="{FF2B5EF4-FFF2-40B4-BE49-F238E27FC236}">
                <a16:creationId xmlns:a16="http://schemas.microsoft.com/office/drawing/2014/main" id="{1AFBDF7B-78CE-3C95-F8CC-14F8BB383188}"/>
              </a:ext>
            </a:extLst>
          </p:cNvPr>
          <p:cNvSpPr txBox="1"/>
          <p:nvPr userDrawn="1"/>
        </p:nvSpPr>
        <p:spPr>
          <a:xfrm>
            <a:off x="1787860" y="3903122"/>
            <a:ext cx="9291331" cy="461665"/>
          </a:xfrm>
          <a:prstGeom prst="rect">
            <a:avLst/>
          </a:prstGeom>
          <a:noFill/>
        </p:spPr>
        <p:txBody>
          <a:bodyPr wrap="square">
            <a:spAutoFit/>
          </a:bodyPr>
          <a:lstStyle/>
          <a:p>
            <a:r>
              <a:rPr lang="en-US" sz="2400" b="1" dirty="0">
                <a:solidFill>
                  <a:schemeClr val="accent4"/>
                </a:solidFill>
              </a:rPr>
              <a:t>KNOW: Common chart types and what they emphasize.</a:t>
            </a:r>
          </a:p>
        </p:txBody>
      </p:sp>
      <p:sp>
        <p:nvSpPr>
          <p:cNvPr id="26" name="TextBox 25">
            <a:extLst>
              <a:ext uri="{FF2B5EF4-FFF2-40B4-BE49-F238E27FC236}">
                <a16:creationId xmlns:a16="http://schemas.microsoft.com/office/drawing/2014/main" id="{599B083E-B4D7-5ABC-645E-5523B612E901}"/>
              </a:ext>
            </a:extLst>
          </p:cNvPr>
          <p:cNvSpPr txBox="1"/>
          <p:nvPr userDrawn="1"/>
        </p:nvSpPr>
        <p:spPr>
          <a:xfrm>
            <a:off x="1787859" y="5197757"/>
            <a:ext cx="9110406" cy="830997"/>
          </a:xfrm>
          <a:prstGeom prst="rect">
            <a:avLst/>
          </a:prstGeom>
          <a:noFill/>
        </p:spPr>
        <p:txBody>
          <a:bodyPr wrap="square">
            <a:spAutoFit/>
          </a:bodyPr>
          <a:lstStyle/>
          <a:p>
            <a:r>
              <a:rPr lang="en-US" sz="2400" b="1" dirty="0">
                <a:solidFill>
                  <a:schemeClr val="accent3"/>
                </a:solidFill>
              </a:rPr>
              <a:t>CONSIDER: </a:t>
            </a:r>
            <a:r>
              <a:rPr lang="en-US" sz="2400" dirty="0">
                <a:solidFill>
                  <a:schemeClr val="accent3"/>
                </a:solidFill>
                <a:latin typeface="Montserrat Medium" panose="00000600000000000000" pitchFamily="50" charset="0"/>
              </a:rPr>
              <a:t>For any chart you see, what story is it supposed to tell, and how could you improve it?</a:t>
            </a:r>
          </a:p>
        </p:txBody>
      </p:sp>
      <p:pic>
        <p:nvPicPr>
          <p:cNvPr id="27" name="Graphic 26" descr="Drawing Figure outline">
            <a:extLst>
              <a:ext uri="{FF2B5EF4-FFF2-40B4-BE49-F238E27FC236}">
                <a16:creationId xmlns:a16="http://schemas.microsoft.com/office/drawing/2014/main" id="{E335CC8A-ABE4-A510-43C0-8B6CAAA3283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31305" y="1213843"/>
            <a:ext cx="664721" cy="664721"/>
          </a:xfrm>
          <a:prstGeom prst="rect">
            <a:avLst/>
          </a:prstGeom>
        </p:spPr>
      </p:pic>
      <p:pic>
        <p:nvPicPr>
          <p:cNvPr id="28" name="Graphic 27" descr="Easel outline">
            <a:extLst>
              <a:ext uri="{FF2B5EF4-FFF2-40B4-BE49-F238E27FC236}">
                <a16:creationId xmlns:a16="http://schemas.microsoft.com/office/drawing/2014/main" id="{13F566F9-7EB1-E02F-346B-7C4550F3F41E}"/>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35874" y="2343832"/>
            <a:ext cx="746535" cy="746535"/>
          </a:xfrm>
          <a:prstGeom prst="rect">
            <a:avLst/>
          </a:prstGeom>
        </p:spPr>
      </p:pic>
      <p:pic>
        <p:nvPicPr>
          <p:cNvPr id="29" name="Graphic 28" descr="Paint brush outline">
            <a:extLst>
              <a:ext uri="{FF2B5EF4-FFF2-40B4-BE49-F238E27FC236}">
                <a16:creationId xmlns:a16="http://schemas.microsoft.com/office/drawing/2014/main" id="{846A5352-5EAC-7385-21FD-71C3D131AE4B}"/>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74081" y="3774806"/>
            <a:ext cx="670119" cy="670119"/>
          </a:xfrm>
          <a:prstGeom prst="rect">
            <a:avLst/>
          </a:prstGeom>
        </p:spPr>
      </p:pic>
      <p:pic>
        <p:nvPicPr>
          <p:cNvPr id="30" name="Graphic 29" descr="Paint outline">
            <a:extLst>
              <a:ext uri="{FF2B5EF4-FFF2-40B4-BE49-F238E27FC236}">
                <a16:creationId xmlns:a16="http://schemas.microsoft.com/office/drawing/2014/main" id="{48289730-81BE-3254-7BEA-D87B1770096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9479" y="5133133"/>
            <a:ext cx="644970" cy="644970"/>
          </a:xfrm>
          <a:prstGeom prst="rect">
            <a:avLst/>
          </a:prstGeom>
        </p:spPr>
      </p:pic>
    </p:spTree>
    <p:extLst>
      <p:ext uri="{BB962C8B-B14F-4D97-AF65-F5344CB8AC3E}">
        <p14:creationId xmlns:p14="http://schemas.microsoft.com/office/powerpoint/2010/main" val="698424699"/>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2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A6755462-EAF8-1B23-288D-FDFCBA50C2E4}"/>
              </a:ext>
            </a:extLst>
          </p:cNvPr>
          <p:cNvSpPr/>
          <p:nvPr userDrawn="1"/>
        </p:nvSpPr>
        <p:spPr>
          <a:xfrm>
            <a:off x="1349649" y="5249161"/>
            <a:ext cx="9492702" cy="96525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89BC6CA4-15DB-5918-10A5-D74495AD9E39}"/>
              </a:ext>
            </a:extLst>
          </p:cNvPr>
          <p:cNvSpPr/>
          <p:nvPr userDrawn="1"/>
        </p:nvSpPr>
        <p:spPr>
          <a:xfrm>
            <a:off x="1349649" y="2557554"/>
            <a:ext cx="9492702" cy="910717"/>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 name="Group 6">
            <a:extLst>
              <a:ext uri="{FF2B5EF4-FFF2-40B4-BE49-F238E27FC236}">
                <a16:creationId xmlns:a16="http://schemas.microsoft.com/office/drawing/2014/main" id="{33BB7944-DCB4-F498-94B8-A800E82F2548}"/>
              </a:ext>
            </a:extLst>
          </p:cNvPr>
          <p:cNvGrpSpPr/>
          <p:nvPr userDrawn="1"/>
        </p:nvGrpSpPr>
        <p:grpSpPr>
          <a:xfrm>
            <a:off x="575885" y="1039361"/>
            <a:ext cx="10356933" cy="972910"/>
            <a:chOff x="334618" y="1039360"/>
            <a:chExt cx="14676483" cy="1378680"/>
          </a:xfrm>
        </p:grpSpPr>
        <p:sp>
          <p:nvSpPr>
            <p:cNvPr id="8" name="Rectangle 7">
              <a:extLst>
                <a:ext uri="{FF2B5EF4-FFF2-40B4-BE49-F238E27FC236}">
                  <a16:creationId xmlns:a16="http://schemas.microsoft.com/office/drawing/2014/main" id="{3C097612-0F7E-2011-754F-08DB27A0F713}"/>
                </a:ext>
              </a:extLst>
            </p:cNvPr>
            <p:cNvSpPr/>
            <p:nvPr/>
          </p:nvSpPr>
          <p:spPr>
            <a:xfrm>
              <a:off x="1431100" y="1453777"/>
              <a:ext cx="13451810" cy="8154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8B036DC-C098-12F3-D781-32EB7918900C}"/>
                </a:ext>
              </a:extLst>
            </p:cNvPr>
            <p:cNvSpPr/>
            <p:nvPr/>
          </p:nvSpPr>
          <p:spPr>
            <a:xfrm>
              <a:off x="1559291" y="1360150"/>
              <a:ext cx="13451810" cy="81544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CBA5E722-D691-5FC0-0FFC-29EDA4244FC6}"/>
                </a:ext>
              </a:extLst>
            </p:cNvPr>
            <p:cNvSpPr/>
            <p:nvPr/>
          </p:nvSpPr>
          <p:spPr>
            <a:xfrm>
              <a:off x="334618" y="1039360"/>
              <a:ext cx="1378680" cy="137868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1</a:t>
              </a:r>
            </a:p>
          </p:txBody>
        </p:sp>
      </p:grpSp>
      <p:sp>
        <p:nvSpPr>
          <p:cNvPr id="11" name="TextBox 10">
            <a:extLst>
              <a:ext uri="{FF2B5EF4-FFF2-40B4-BE49-F238E27FC236}">
                <a16:creationId xmlns:a16="http://schemas.microsoft.com/office/drawing/2014/main" id="{4BFDB0E8-BFF9-4EBD-0690-34A5D4B41E72}"/>
              </a:ext>
            </a:extLst>
          </p:cNvPr>
          <p:cNvSpPr txBox="1"/>
          <p:nvPr userDrawn="1"/>
        </p:nvSpPr>
        <p:spPr>
          <a:xfrm>
            <a:off x="1731947" y="1324300"/>
            <a:ext cx="8450273" cy="461665"/>
          </a:xfrm>
          <a:prstGeom prst="rect">
            <a:avLst/>
          </a:prstGeom>
          <a:noFill/>
        </p:spPr>
        <p:txBody>
          <a:bodyPr wrap="square">
            <a:spAutoFit/>
          </a:bodyPr>
          <a:lstStyle/>
          <a:p>
            <a:r>
              <a:rPr lang="en-US" sz="2400" b="1" dirty="0">
                <a:solidFill>
                  <a:schemeClr val="accent1"/>
                </a:solidFill>
              </a:rPr>
              <a:t>ASK: What’s the story, and who’s the audience?</a:t>
            </a:r>
          </a:p>
        </p:txBody>
      </p:sp>
      <p:grpSp>
        <p:nvGrpSpPr>
          <p:cNvPr id="12" name="Group 11">
            <a:extLst>
              <a:ext uri="{FF2B5EF4-FFF2-40B4-BE49-F238E27FC236}">
                <a16:creationId xmlns:a16="http://schemas.microsoft.com/office/drawing/2014/main" id="{7D641D15-9FD8-90B7-BECA-748654592CA0}"/>
              </a:ext>
            </a:extLst>
          </p:cNvPr>
          <p:cNvGrpSpPr/>
          <p:nvPr userDrawn="1"/>
        </p:nvGrpSpPr>
        <p:grpSpPr>
          <a:xfrm>
            <a:off x="575881" y="2251164"/>
            <a:ext cx="10356933" cy="1137092"/>
            <a:chOff x="334618" y="1039360"/>
            <a:chExt cx="14676481" cy="1611337"/>
          </a:xfrm>
        </p:grpSpPr>
        <p:sp>
          <p:nvSpPr>
            <p:cNvPr id="13" name="Rectangle 12">
              <a:extLst>
                <a:ext uri="{FF2B5EF4-FFF2-40B4-BE49-F238E27FC236}">
                  <a16:creationId xmlns:a16="http://schemas.microsoft.com/office/drawing/2014/main" id="{4C71F98E-A9EC-ACD1-5B37-B51A7F0FBB52}"/>
                </a:ext>
              </a:extLst>
            </p:cNvPr>
            <p:cNvSpPr/>
            <p:nvPr/>
          </p:nvSpPr>
          <p:spPr>
            <a:xfrm>
              <a:off x="1431102" y="1453777"/>
              <a:ext cx="13451808" cy="8154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3183A9B1-0AA8-E39A-0386-7C3811958C3A}"/>
                </a:ext>
              </a:extLst>
            </p:cNvPr>
            <p:cNvSpPr/>
            <p:nvPr/>
          </p:nvSpPr>
          <p:spPr>
            <a:xfrm>
              <a:off x="1559292" y="1360149"/>
              <a:ext cx="13451807" cy="1290548"/>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BD7FEE53-5E43-F310-58A5-56B414704610}"/>
                </a:ext>
              </a:extLst>
            </p:cNvPr>
            <p:cNvSpPr/>
            <p:nvPr/>
          </p:nvSpPr>
          <p:spPr>
            <a:xfrm>
              <a:off x="334618" y="1039360"/>
              <a:ext cx="1378680" cy="13786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2</a:t>
              </a:r>
            </a:p>
          </p:txBody>
        </p:sp>
      </p:grpSp>
      <p:grpSp>
        <p:nvGrpSpPr>
          <p:cNvPr id="16" name="Group 15">
            <a:extLst>
              <a:ext uri="{FF2B5EF4-FFF2-40B4-BE49-F238E27FC236}">
                <a16:creationId xmlns:a16="http://schemas.microsoft.com/office/drawing/2014/main" id="{AB18366A-2930-F7AA-DDDB-5962172B8642}"/>
              </a:ext>
            </a:extLst>
          </p:cNvPr>
          <p:cNvGrpSpPr/>
          <p:nvPr userDrawn="1"/>
        </p:nvGrpSpPr>
        <p:grpSpPr>
          <a:xfrm>
            <a:off x="575881" y="3614495"/>
            <a:ext cx="10356933" cy="972911"/>
            <a:chOff x="334618" y="1039360"/>
            <a:chExt cx="14676482" cy="1378680"/>
          </a:xfrm>
        </p:grpSpPr>
        <p:sp>
          <p:nvSpPr>
            <p:cNvPr id="17" name="Rectangle 16">
              <a:extLst>
                <a:ext uri="{FF2B5EF4-FFF2-40B4-BE49-F238E27FC236}">
                  <a16:creationId xmlns:a16="http://schemas.microsoft.com/office/drawing/2014/main" id="{5C5E700F-DD04-4AA4-CB4F-FB917707BE03}"/>
                </a:ext>
              </a:extLst>
            </p:cNvPr>
            <p:cNvSpPr/>
            <p:nvPr/>
          </p:nvSpPr>
          <p:spPr>
            <a:xfrm>
              <a:off x="1431100" y="1453777"/>
              <a:ext cx="13451808" cy="8154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0882D6D8-9B40-19D5-5120-0DE9B613D834}"/>
                </a:ext>
              </a:extLst>
            </p:cNvPr>
            <p:cNvSpPr/>
            <p:nvPr/>
          </p:nvSpPr>
          <p:spPr>
            <a:xfrm>
              <a:off x="1559292" y="1360150"/>
              <a:ext cx="13451808" cy="815443"/>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C10FD9B3-D543-A251-E9CF-FCCA91FA2654}"/>
                </a:ext>
              </a:extLst>
            </p:cNvPr>
            <p:cNvSpPr/>
            <p:nvPr/>
          </p:nvSpPr>
          <p:spPr>
            <a:xfrm>
              <a:off x="334618" y="1039360"/>
              <a:ext cx="1378680" cy="137868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p>
          </p:txBody>
        </p:sp>
      </p:grpSp>
      <p:grpSp>
        <p:nvGrpSpPr>
          <p:cNvPr id="20" name="Group 19">
            <a:extLst>
              <a:ext uri="{FF2B5EF4-FFF2-40B4-BE49-F238E27FC236}">
                <a16:creationId xmlns:a16="http://schemas.microsoft.com/office/drawing/2014/main" id="{16505052-FA76-2054-0E47-7F7C84DAEF3F}"/>
              </a:ext>
            </a:extLst>
          </p:cNvPr>
          <p:cNvGrpSpPr/>
          <p:nvPr userDrawn="1"/>
        </p:nvGrpSpPr>
        <p:grpSpPr>
          <a:xfrm>
            <a:off x="575881" y="4924252"/>
            <a:ext cx="10356933" cy="1166034"/>
            <a:chOff x="334618" y="1039360"/>
            <a:chExt cx="14676482" cy="1777815"/>
          </a:xfrm>
        </p:grpSpPr>
        <p:sp>
          <p:nvSpPr>
            <p:cNvPr id="21" name="Rectangle 20">
              <a:extLst>
                <a:ext uri="{FF2B5EF4-FFF2-40B4-BE49-F238E27FC236}">
                  <a16:creationId xmlns:a16="http://schemas.microsoft.com/office/drawing/2014/main" id="{06B1B0C6-1C71-97C4-C019-23A093AAEA8F}"/>
                </a:ext>
              </a:extLst>
            </p:cNvPr>
            <p:cNvSpPr/>
            <p:nvPr/>
          </p:nvSpPr>
          <p:spPr>
            <a:xfrm>
              <a:off x="1431100" y="1453778"/>
              <a:ext cx="13451808" cy="86748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11D60A4-1BDE-30C4-C853-F5B889C57B53}"/>
                </a:ext>
              </a:extLst>
            </p:cNvPr>
            <p:cNvSpPr/>
            <p:nvPr/>
          </p:nvSpPr>
          <p:spPr>
            <a:xfrm>
              <a:off x="1559292" y="1360149"/>
              <a:ext cx="13451808" cy="1457026"/>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B82DDC-5CC6-B9FD-263C-4319F284AE88}"/>
                </a:ext>
              </a:extLst>
            </p:cNvPr>
            <p:cNvSpPr/>
            <p:nvPr/>
          </p:nvSpPr>
          <p:spPr>
            <a:xfrm>
              <a:off x="334618" y="1039360"/>
              <a:ext cx="1378680" cy="1483366"/>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dirty="0"/>
                <a:t>4</a:t>
              </a:r>
            </a:p>
          </p:txBody>
        </p:sp>
      </p:grpSp>
      <p:sp>
        <p:nvSpPr>
          <p:cNvPr id="24" name="TextBox 23">
            <a:extLst>
              <a:ext uri="{FF2B5EF4-FFF2-40B4-BE49-F238E27FC236}">
                <a16:creationId xmlns:a16="http://schemas.microsoft.com/office/drawing/2014/main" id="{F88EB43C-E3AC-4CD8-2118-5E6014D842B6}"/>
              </a:ext>
            </a:extLst>
          </p:cNvPr>
          <p:cNvSpPr txBox="1"/>
          <p:nvPr userDrawn="1"/>
        </p:nvSpPr>
        <p:spPr>
          <a:xfrm>
            <a:off x="1731947" y="2525895"/>
            <a:ext cx="8450273" cy="830997"/>
          </a:xfrm>
          <a:prstGeom prst="rect">
            <a:avLst/>
          </a:prstGeom>
          <a:noFill/>
        </p:spPr>
        <p:txBody>
          <a:bodyPr wrap="square">
            <a:spAutoFit/>
          </a:bodyPr>
          <a:lstStyle/>
          <a:p>
            <a:r>
              <a:rPr lang="en-US" sz="2400" b="1" dirty="0">
                <a:solidFill>
                  <a:schemeClr val="accent2"/>
                </a:solidFill>
              </a:rPr>
              <a:t>CHOOSE: Static graphics to tell stories explicitly, or dynamic graphics to enable self-service analytics? </a:t>
            </a:r>
          </a:p>
        </p:txBody>
      </p:sp>
      <p:sp>
        <p:nvSpPr>
          <p:cNvPr id="25" name="TextBox 24">
            <a:extLst>
              <a:ext uri="{FF2B5EF4-FFF2-40B4-BE49-F238E27FC236}">
                <a16:creationId xmlns:a16="http://schemas.microsoft.com/office/drawing/2014/main" id="{99DD3B25-A191-D6D2-E091-A15AF2082105}"/>
              </a:ext>
            </a:extLst>
          </p:cNvPr>
          <p:cNvSpPr txBox="1"/>
          <p:nvPr userDrawn="1"/>
        </p:nvSpPr>
        <p:spPr>
          <a:xfrm>
            <a:off x="1731946" y="3903122"/>
            <a:ext cx="9291331" cy="461665"/>
          </a:xfrm>
          <a:prstGeom prst="rect">
            <a:avLst/>
          </a:prstGeom>
          <a:noFill/>
        </p:spPr>
        <p:txBody>
          <a:bodyPr wrap="square">
            <a:spAutoFit/>
          </a:bodyPr>
          <a:lstStyle/>
          <a:p>
            <a:r>
              <a:rPr lang="en-US" sz="2400" b="1" dirty="0">
                <a:solidFill>
                  <a:schemeClr val="accent4"/>
                </a:solidFill>
              </a:rPr>
              <a:t>KNOW: Common chart types and what they emphasize.</a:t>
            </a:r>
          </a:p>
        </p:txBody>
      </p:sp>
      <p:sp>
        <p:nvSpPr>
          <p:cNvPr id="26" name="TextBox 25">
            <a:extLst>
              <a:ext uri="{FF2B5EF4-FFF2-40B4-BE49-F238E27FC236}">
                <a16:creationId xmlns:a16="http://schemas.microsoft.com/office/drawing/2014/main" id="{C71120A6-ABFB-E81D-12E1-16321853E63C}"/>
              </a:ext>
            </a:extLst>
          </p:cNvPr>
          <p:cNvSpPr txBox="1"/>
          <p:nvPr userDrawn="1"/>
        </p:nvSpPr>
        <p:spPr>
          <a:xfrm>
            <a:off x="1731945" y="5197757"/>
            <a:ext cx="9110406" cy="830997"/>
          </a:xfrm>
          <a:prstGeom prst="rect">
            <a:avLst/>
          </a:prstGeom>
          <a:noFill/>
        </p:spPr>
        <p:txBody>
          <a:bodyPr wrap="square">
            <a:spAutoFit/>
          </a:bodyPr>
          <a:lstStyle/>
          <a:p>
            <a:r>
              <a:rPr lang="en-US" sz="2400" b="1" dirty="0">
                <a:solidFill>
                  <a:schemeClr val="accent3"/>
                </a:solidFill>
              </a:rPr>
              <a:t>CONSIDER: </a:t>
            </a:r>
            <a:r>
              <a:rPr lang="en-US" sz="2400" dirty="0">
                <a:solidFill>
                  <a:schemeClr val="accent3"/>
                </a:solidFill>
                <a:latin typeface="Montserrat Medium" panose="00000600000000000000" pitchFamily="50" charset="0"/>
              </a:rPr>
              <a:t>For any chart you see, what story is it supposed to tell, and how could you improve it?</a:t>
            </a:r>
          </a:p>
        </p:txBody>
      </p:sp>
    </p:spTree>
    <p:extLst>
      <p:ext uri="{BB962C8B-B14F-4D97-AF65-F5344CB8AC3E}">
        <p14:creationId xmlns:p14="http://schemas.microsoft.com/office/powerpoint/2010/main" val="2849218866"/>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2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D37E7E0-0FFF-0E23-720D-B5D72BAABA84}"/>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187B1E1-B145-9A86-93A3-52CC2FD104B7}"/>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2537F5AD-D51A-43B9-B164-D805B6A3E576}"/>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8" name="Rectangle: Rounded Corners 7">
            <a:extLst>
              <a:ext uri="{FF2B5EF4-FFF2-40B4-BE49-F238E27FC236}">
                <a16:creationId xmlns:a16="http://schemas.microsoft.com/office/drawing/2014/main" id="{1CD77FB8-BB53-FDD6-D716-CEC76EA89D46}"/>
              </a:ext>
            </a:extLst>
          </p:cNvPr>
          <p:cNvSpPr/>
          <p:nvPr userDrawn="1"/>
        </p:nvSpPr>
        <p:spPr>
          <a:xfrm>
            <a:off x="76586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4E93F6C9-72DC-1B70-76B2-1CD965FF82E6}"/>
              </a:ext>
            </a:extLst>
          </p:cNvPr>
          <p:cNvSpPr/>
          <p:nvPr userDrawn="1"/>
        </p:nvSpPr>
        <p:spPr>
          <a:xfrm>
            <a:off x="76586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A1FF4FB6-8BF5-1F9C-DEAC-CE21D0D9B366}"/>
              </a:ext>
            </a:extLst>
          </p:cNvPr>
          <p:cNvSpPr/>
          <p:nvPr userDrawn="1"/>
        </p:nvSpPr>
        <p:spPr>
          <a:xfrm>
            <a:off x="76586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D19FA790-B85E-F582-835D-2AAA752F972D}"/>
              </a:ext>
            </a:extLst>
          </p:cNvPr>
          <p:cNvSpPr/>
          <p:nvPr userDrawn="1"/>
        </p:nvSpPr>
        <p:spPr>
          <a:xfrm>
            <a:off x="76586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2FE7A923-2AAF-66AA-0BF6-7D9408C8849C}"/>
              </a:ext>
            </a:extLst>
          </p:cNvPr>
          <p:cNvSpPr/>
          <p:nvPr userDrawn="1"/>
        </p:nvSpPr>
        <p:spPr>
          <a:xfrm>
            <a:off x="152876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A8632D99-2752-4ED3-8F42-59367885033B}"/>
              </a:ext>
            </a:extLst>
          </p:cNvPr>
          <p:cNvSpPr/>
          <p:nvPr userDrawn="1"/>
        </p:nvSpPr>
        <p:spPr>
          <a:xfrm>
            <a:off x="1646388" y="2045021"/>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r>
              <a:rPr lang="en-US" sz="1600" b="1" dirty="0">
                <a:solidFill>
                  <a:schemeClr val="bg1"/>
                </a:solidFill>
                <a:latin typeface="Montserrat" panose="00000500000000000000" pitchFamily="2" charset="0"/>
              </a:rPr>
              <a:t>Exemplify ethical behavior</a:t>
            </a:r>
          </a:p>
        </p:txBody>
      </p:sp>
      <p:sp>
        <p:nvSpPr>
          <p:cNvPr id="14" name="Rectangle: Rounded Corners 13">
            <a:extLst>
              <a:ext uri="{FF2B5EF4-FFF2-40B4-BE49-F238E27FC236}">
                <a16:creationId xmlns:a16="http://schemas.microsoft.com/office/drawing/2014/main" id="{3E44F1C3-DAB9-B284-499A-095B5EC10384}"/>
              </a:ext>
            </a:extLst>
          </p:cNvPr>
          <p:cNvSpPr/>
          <p:nvPr userDrawn="1"/>
        </p:nvSpPr>
        <p:spPr>
          <a:xfrm>
            <a:off x="152876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Freeform: Shape 14">
            <a:extLst>
              <a:ext uri="{FF2B5EF4-FFF2-40B4-BE49-F238E27FC236}">
                <a16:creationId xmlns:a16="http://schemas.microsoft.com/office/drawing/2014/main" id="{94F82FD6-9007-9E4B-44A2-A94B894EF76B}"/>
              </a:ext>
            </a:extLst>
          </p:cNvPr>
          <p:cNvSpPr/>
          <p:nvPr userDrawn="1"/>
        </p:nvSpPr>
        <p:spPr>
          <a:xfrm>
            <a:off x="1646388" y="3012767"/>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Safeguard assets</a:t>
            </a:r>
          </a:p>
        </p:txBody>
      </p:sp>
      <p:sp>
        <p:nvSpPr>
          <p:cNvPr id="16" name="Rectangle: Rounded Corners 15">
            <a:extLst>
              <a:ext uri="{FF2B5EF4-FFF2-40B4-BE49-F238E27FC236}">
                <a16:creationId xmlns:a16="http://schemas.microsoft.com/office/drawing/2014/main" id="{0E4240E3-0A3D-C1E9-CDC9-D628E55F31B9}"/>
              </a:ext>
            </a:extLst>
          </p:cNvPr>
          <p:cNvSpPr/>
          <p:nvPr userDrawn="1"/>
        </p:nvSpPr>
        <p:spPr>
          <a:xfrm>
            <a:off x="152876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E59F63D8-4B2A-2F44-D1A8-1883160ADD9E}"/>
              </a:ext>
            </a:extLst>
          </p:cNvPr>
          <p:cNvSpPr/>
          <p:nvPr userDrawn="1"/>
        </p:nvSpPr>
        <p:spPr>
          <a:xfrm>
            <a:off x="152876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Freeform: Shape 17">
            <a:extLst>
              <a:ext uri="{FF2B5EF4-FFF2-40B4-BE49-F238E27FC236}">
                <a16:creationId xmlns:a16="http://schemas.microsoft.com/office/drawing/2014/main" id="{492FABCB-F995-9D52-5A9E-3F0FBA8467F6}"/>
              </a:ext>
            </a:extLst>
          </p:cNvPr>
          <p:cNvSpPr/>
          <p:nvPr userDrawn="1"/>
        </p:nvSpPr>
        <p:spPr>
          <a:xfrm>
            <a:off x="1646388" y="5012045"/>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Ensure the right people are in place</a:t>
            </a:r>
          </a:p>
        </p:txBody>
      </p:sp>
      <p:sp>
        <p:nvSpPr>
          <p:cNvPr id="19" name="TextBox 18">
            <a:extLst>
              <a:ext uri="{FF2B5EF4-FFF2-40B4-BE49-F238E27FC236}">
                <a16:creationId xmlns:a16="http://schemas.microsoft.com/office/drawing/2014/main" id="{B8D6DCBB-66D1-ECBB-D337-7897A5FE3612}"/>
              </a:ext>
            </a:extLst>
          </p:cNvPr>
          <p:cNvSpPr txBox="1"/>
          <p:nvPr userDrawn="1"/>
        </p:nvSpPr>
        <p:spPr>
          <a:xfrm>
            <a:off x="1646388" y="4004324"/>
            <a:ext cx="4255269" cy="584775"/>
          </a:xfrm>
          <a:prstGeom prst="rect">
            <a:avLst/>
          </a:prstGeom>
          <a:noFill/>
        </p:spPr>
        <p:txBody>
          <a:bodyPr wrap="square">
            <a:spAutoFit/>
          </a:bodyPr>
          <a:lstStyle/>
          <a:p>
            <a:pPr lvl="0" indent="0" defTabSz="666750">
              <a:lnSpc>
                <a:spcPct val="100000"/>
              </a:lnSpc>
              <a:spcBef>
                <a:spcPct val="0"/>
              </a:spcBef>
              <a:spcAft>
                <a:spcPct val="35000"/>
              </a:spcAft>
              <a:buNone/>
            </a:pPr>
            <a:r>
              <a:rPr lang="en-US" sz="1600" b="1" dirty="0">
                <a:solidFill>
                  <a:schemeClr val="bg1"/>
                </a:solidFill>
                <a:latin typeface="Montserrat" panose="00000500000000000000" pitchFamily="2" charset="0"/>
              </a:rPr>
              <a:t>Implement and enforce financial policies and procedures</a:t>
            </a:r>
          </a:p>
        </p:txBody>
      </p:sp>
      <p:pic>
        <p:nvPicPr>
          <p:cNvPr id="20" name="Graphic 19" descr="Hierarchy outline">
            <a:extLst>
              <a:ext uri="{FF2B5EF4-FFF2-40B4-BE49-F238E27FC236}">
                <a16:creationId xmlns:a16="http://schemas.microsoft.com/office/drawing/2014/main" id="{5B60857C-C64F-7D46-DCE2-F30597517D70}"/>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883492" y="5178855"/>
            <a:ext cx="506940" cy="506940"/>
          </a:xfrm>
          <a:prstGeom prst="rect">
            <a:avLst/>
          </a:prstGeom>
        </p:spPr>
      </p:pic>
      <p:pic>
        <p:nvPicPr>
          <p:cNvPr id="21" name="Graphic 20" descr="Gavel outline">
            <a:extLst>
              <a:ext uri="{FF2B5EF4-FFF2-40B4-BE49-F238E27FC236}">
                <a16:creationId xmlns:a16="http://schemas.microsoft.com/office/drawing/2014/main" id="{DE12B05A-7CB6-0593-2816-29A4D0F8C081}"/>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920170" y="4160649"/>
            <a:ext cx="506940" cy="506940"/>
          </a:xfrm>
          <a:prstGeom prst="rect">
            <a:avLst/>
          </a:prstGeom>
        </p:spPr>
      </p:pic>
      <p:pic>
        <p:nvPicPr>
          <p:cNvPr id="22" name="Graphic 21" descr="Scales of justice outline">
            <a:extLst>
              <a:ext uri="{FF2B5EF4-FFF2-40B4-BE49-F238E27FC236}">
                <a16:creationId xmlns:a16="http://schemas.microsoft.com/office/drawing/2014/main" id="{DE4A2C4B-9D74-7F98-3B59-5FED3431A5EC}"/>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893846" y="2211443"/>
            <a:ext cx="506940" cy="506940"/>
          </a:xfrm>
          <a:prstGeom prst="rect">
            <a:avLst/>
          </a:prstGeom>
        </p:spPr>
      </p:pic>
      <p:pic>
        <p:nvPicPr>
          <p:cNvPr id="23" name="Graphic 22" descr="Lock outline">
            <a:extLst>
              <a:ext uri="{FF2B5EF4-FFF2-40B4-BE49-F238E27FC236}">
                <a16:creationId xmlns:a16="http://schemas.microsoft.com/office/drawing/2014/main" id="{51B1A213-9C4E-9E7B-75EA-16F074E8742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921861" y="3203823"/>
            <a:ext cx="506940" cy="506940"/>
          </a:xfrm>
          <a:prstGeom prst="rect">
            <a:avLst/>
          </a:prstGeom>
        </p:spPr>
      </p:pic>
      <p:sp>
        <p:nvSpPr>
          <p:cNvPr id="24" name="Content Placeholder 4">
            <a:extLst>
              <a:ext uri="{FF2B5EF4-FFF2-40B4-BE49-F238E27FC236}">
                <a16:creationId xmlns:a16="http://schemas.microsoft.com/office/drawing/2014/main" id="{A9CC5DBD-5692-C440-88F9-8D31EB664B12}"/>
              </a:ext>
            </a:extLst>
          </p:cNvPr>
          <p:cNvSpPr txBox="1">
            <a:spLocks/>
          </p:cNvSpPr>
          <p:nvPr userDrawn="1"/>
        </p:nvSpPr>
        <p:spPr>
          <a:xfrm>
            <a:off x="6664553" y="2028987"/>
            <a:ext cx="5183188" cy="3911879"/>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2"/>
                </a:solidFill>
                <a:latin typeface="Montserrat" panose="00000500000000000000" pitchFamily="2" charset="0"/>
              </a:rPr>
              <a:t>Questions to ask:</a:t>
            </a:r>
          </a:p>
          <a:p>
            <a:r>
              <a:rPr lang="en-US" sz="2000" dirty="0">
                <a:solidFill>
                  <a:schemeClr val="accent1"/>
                </a:solidFill>
                <a:latin typeface="Montserrat Medium" panose="00000600000000000000" pitchFamily="50" charset="0"/>
              </a:rPr>
              <a:t>Does any ONE person have too much control over the financial functions of the organization?</a:t>
            </a:r>
          </a:p>
          <a:p>
            <a:r>
              <a:rPr lang="en-US" sz="2000" dirty="0">
                <a:solidFill>
                  <a:schemeClr val="accent1"/>
                </a:solidFill>
                <a:latin typeface="Montserrat Medium" panose="00000600000000000000" pitchFamily="50" charset="0"/>
              </a:rPr>
              <a:t>Do proper levels of approvals exist for cash disbursements?</a:t>
            </a:r>
          </a:p>
          <a:p>
            <a:r>
              <a:rPr lang="en-US" sz="2000" dirty="0">
                <a:solidFill>
                  <a:schemeClr val="accent1"/>
                </a:solidFill>
                <a:latin typeface="Montserrat Medium" panose="00000600000000000000" pitchFamily="50" charset="0"/>
              </a:rPr>
              <a:t>Does the Executive Director review bank recs and payroll reports?</a:t>
            </a:r>
          </a:p>
          <a:p>
            <a:r>
              <a:rPr lang="en-US" sz="2000" dirty="0">
                <a:solidFill>
                  <a:schemeClr val="accent1"/>
                </a:solidFill>
                <a:latin typeface="Montserrat Medium" panose="00000600000000000000" pitchFamily="50" charset="0"/>
              </a:rPr>
              <a:t>What is the process for review of the audit and Form 990?</a:t>
            </a:r>
          </a:p>
          <a:p>
            <a:pPr marL="0" indent="0">
              <a:buFont typeface="Arial" panose="020B0604020202020204" pitchFamily="34" charset="0"/>
              <a:buNone/>
            </a:pPr>
            <a:endParaRPr lang="en-US" dirty="0"/>
          </a:p>
          <a:p>
            <a:endParaRPr lang="en-US" dirty="0"/>
          </a:p>
        </p:txBody>
      </p:sp>
      <p:sp>
        <p:nvSpPr>
          <p:cNvPr id="25" name="Text Placeholder 6">
            <a:extLst>
              <a:ext uri="{FF2B5EF4-FFF2-40B4-BE49-F238E27FC236}">
                <a16:creationId xmlns:a16="http://schemas.microsoft.com/office/drawing/2014/main" id="{A6370B2B-2AD0-A85B-FB30-7C766FA39F4F}"/>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26" name="TextBox 25">
            <a:extLst>
              <a:ext uri="{FF2B5EF4-FFF2-40B4-BE49-F238E27FC236}">
                <a16:creationId xmlns:a16="http://schemas.microsoft.com/office/drawing/2014/main" id="{ABE1E2C9-51F4-5055-D351-3A7555076849}"/>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Tree>
    <p:extLst>
      <p:ext uri="{BB962C8B-B14F-4D97-AF65-F5344CB8AC3E}">
        <p14:creationId xmlns:p14="http://schemas.microsoft.com/office/powerpoint/2010/main" val="181839014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2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7" name="Rectangle 26">
            <a:extLst>
              <a:ext uri="{FF2B5EF4-FFF2-40B4-BE49-F238E27FC236}">
                <a16:creationId xmlns:a16="http://schemas.microsoft.com/office/drawing/2014/main" id="{CE07E260-21D2-09A3-1624-225E077CF476}"/>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3E74C6C-62DD-EB31-69CB-050BDD849F79}"/>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6">
            <a:extLst>
              <a:ext uri="{FF2B5EF4-FFF2-40B4-BE49-F238E27FC236}">
                <a16:creationId xmlns:a16="http://schemas.microsoft.com/office/drawing/2014/main" id="{3A3CAE11-54F5-AAEB-6719-D00A38FA8958}"/>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30" name="Rectangle: Rounded Corners 29">
            <a:extLst>
              <a:ext uri="{FF2B5EF4-FFF2-40B4-BE49-F238E27FC236}">
                <a16:creationId xmlns:a16="http://schemas.microsoft.com/office/drawing/2014/main" id="{77D7A0B4-8E89-962A-D2F5-912715942A9C}"/>
              </a:ext>
            </a:extLst>
          </p:cNvPr>
          <p:cNvSpPr/>
          <p:nvPr userDrawn="1"/>
        </p:nvSpPr>
        <p:spPr>
          <a:xfrm>
            <a:off x="6394132" y="2355246"/>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1" name="Rectangle: Rounded Corners 30">
            <a:extLst>
              <a:ext uri="{FF2B5EF4-FFF2-40B4-BE49-F238E27FC236}">
                <a16:creationId xmlns:a16="http://schemas.microsoft.com/office/drawing/2014/main" id="{F5507A82-8A1B-647E-954A-AAD7D5835F51}"/>
              </a:ext>
            </a:extLst>
          </p:cNvPr>
          <p:cNvSpPr/>
          <p:nvPr userDrawn="1"/>
        </p:nvSpPr>
        <p:spPr>
          <a:xfrm>
            <a:off x="6394133" y="3322992"/>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2" name="Rectangle: Rounded Corners 31">
            <a:extLst>
              <a:ext uri="{FF2B5EF4-FFF2-40B4-BE49-F238E27FC236}">
                <a16:creationId xmlns:a16="http://schemas.microsoft.com/office/drawing/2014/main" id="{F2AAAC5D-0230-27A0-B5C6-7187E82E7C8E}"/>
              </a:ext>
            </a:extLst>
          </p:cNvPr>
          <p:cNvSpPr/>
          <p:nvPr userDrawn="1"/>
        </p:nvSpPr>
        <p:spPr>
          <a:xfrm>
            <a:off x="6394132" y="4295152"/>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3" name="Rectangle: Rounded Corners 32">
            <a:extLst>
              <a:ext uri="{FF2B5EF4-FFF2-40B4-BE49-F238E27FC236}">
                <a16:creationId xmlns:a16="http://schemas.microsoft.com/office/drawing/2014/main" id="{68C9DF0C-F7BC-7BA5-4B98-57F5D276F60D}"/>
              </a:ext>
            </a:extLst>
          </p:cNvPr>
          <p:cNvSpPr/>
          <p:nvPr userDrawn="1"/>
        </p:nvSpPr>
        <p:spPr>
          <a:xfrm>
            <a:off x="6394132" y="5322270"/>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5CAD2009-3BF0-BE39-EB01-BDF6FEB16A2D}"/>
              </a:ext>
            </a:extLst>
          </p:cNvPr>
          <p:cNvSpPr/>
          <p:nvPr userDrawn="1"/>
        </p:nvSpPr>
        <p:spPr>
          <a:xfrm>
            <a:off x="7157029" y="2217289"/>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5" name="Freeform: Shape 34">
            <a:extLst>
              <a:ext uri="{FF2B5EF4-FFF2-40B4-BE49-F238E27FC236}">
                <a16:creationId xmlns:a16="http://schemas.microsoft.com/office/drawing/2014/main" id="{51FF542D-5392-29A3-63FF-D2E3BEF5F5A1}"/>
              </a:ext>
            </a:extLst>
          </p:cNvPr>
          <p:cNvSpPr/>
          <p:nvPr userDrawn="1"/>
        </p:nvSpPr>
        <p:spPr>
          <a:xfrm>
            <a:off x="7274652" y="2217289"/>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r>
              <a:rPr lang="en-US" sz="1600" b="1" dirty="0">
                <a:solidFill>
                  <a:schemeClr val="bg1"/>
                </a:solidFill>
                <a:latin typeface="Montserrat" panose="00000500000000000000" pitchFamily="2" charset="0"/>
              </a:rPr>
              <a:t>Exemplify ethical behavior</a:t>
            </a:r>
          </a:p>
        </p:txBody>
      </p:sp>
      <p:sp>
        <p:nvSpPr>
          <p:cNvPr id="36" name="Rectangle: Rounded Corners 35">
            <a:extLst>
              <a:ext uri="{FF2B5EF4-FFF2-40B4-BE49-F238E27FC236}">
                <a16:creationId xmlns:a16="http://schemas.microsoft.com/office/drawing/2014/main" id="{CD470AC3-0E76-1AEE-EF9C-EAAA0711A9B2}"/>
              </a:ext>
            </a:extLst>
          </p:cNvPr>
          <p:cNvSpPr/>
          <p:nvPr userDrawn="1"/>
        </p:nvSpPr>
        <p:spPr>
          <a:xfrm>
            <a:off x="7157029" y="318503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7" name="Freeform: Shape 36">
            <a:extLst>
              <a:ext uri="{FF2B5EF4-FFF2-40B4-BE49-F238E27FC236}">
                <a16:creationId xmlns:a16="http://schemas.microsoft.com/office/drawing/2014/main" id="{EA480C96-AC68-A377-AEF1-EB4FD6583E84}"/>
              </a:ext>
            </a:extLst>
          </p:cNvPr>
          <p:cNvSpPr/>
          <p:nvPr userDrawn="1"/>
        </p:nvSpPr>
        <p:spPr>
          <a:xfrm>
            <a:off x="7274652" y="3185035"/>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Safeguard assets</a:t>
            </a:r>
          </a:p>
        </p:txBody>
      </p:sp>
      <p:sp>
        <p:nvSpPr>
          <p:cNvPr id="38" name="Rectangle: Rounded Corners 37">
            <a:extLst>
              <a:ext uri="{FF2B5EF4-FFF2-40B4-BE49-F238E27FC236}">
                <a16:creationId xmlns:a16="http://schemas.microsoft.com/office/drawing/2014/main" id="{1F6AC2B3-5508-0DEB-79BD-A77D91F19453}"/>
              </a:ext>
            </a:extLst>
          </p:cNvPr>
          <p:cNvSpPr/>
          <p:nvPr userDrawn="1"/>
        </p:nvSpPr>
        <p:spPr>
          <a:xfrm>
            <a:off x="7157029" y="415719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9" name="Rectangle: Rounded Corners 38">
            <a:extLst>
              <a:ext uri="{FF2B5EF4-FFF2-40B4-BE49-F238E27FC236}">
                <a16:creationId xmlns:a16="http://schemas.microsoft.com/office/drawing/2014/main" id="{AACC7979-C1A8-B172-E39B-91FA502AE489}"/>
              </a:ext>
            </a:extLst>
          </p:cNvPr>
          <p:cNvSpPr/>
          <p:nvPr userDrawn="1"/>
        </p:nvSpPr>
        <p:spPr>
          <a:xfrm>
            <a:off x="7157029" y="5184313"/>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0" name="Freeform: Shape 39">
            <a:extLst>
              <a:ext uri="{FF2B5EF4-FFF2-40B4-BE49-F238E27FC236}">
                <a16:creationId xmlns:a16="http://schemas.microsoft.com/office/drawing/2014/main" id="{ECA54FA3-719D-7CA2-8536-99809B9A70C5}"/>
              </a:ext>
            </a:extLst>
          </p:cNvPr>
          <p:cNvSpPr/>
          <p:nvPr userDrawn="1"/>
        </p:nvSpPr>
        <p:spPr>
          <a:xfrm>
            <a:off x="7274652" y="5184313"/>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Ensure the right people are in place</a:t>
            </a:r>
          </a:p>
        </p:txBody>
      </p:sp>
      <p:sp>
        <p:nvSpPr>
          <p:cNvPr id="41" name="TextBox 40">
            <a:extLst>
              <a:ext uri="{FF2B5EF4-FFF2-40B4-BE49-F238E27FC236}">
                <a16:creationId xmlns:a16="http://schemas.microsoft.com/office/drawing/2014/main" id="{FCBB8E1A-793E-E902-EF09-3374AADD15FD}"/>
              </a:ext>
            </a:extLst>
          </p:cNvPr>
          <p:cNvSpPr txBox="1"/>
          <p:nvPr userDrawn="1"/>
        </p:nvSpPr>
        <p:spPr>
          <a:xfrm>
            <a:off x="7274652" y="4176592"/>
            <a:ext cx="4255269" cy="584775"/>
          </a:xfrm>
          <a:prstGeom prst="rect">
            <a:avLst/>
          </a:prstGeom>
          <a:noFill/>
        </p:spPr>
        <p:txBody>
          <a:bodyPr wrap="square">
            <a:spAutoFit/>
          </a:bodyPr>
          <a:lstStyle/>
          <a:p>
            <a:pPr lvl="0" indent="0" defTabSz="666750">
              <a:lnSpc>
                <a:spcPct val="100000"/>
              </a:lnSpc>
              <a:spcBef>
                <a:spcPct val="0"/>
              </a:spcBef>
              <a:spcAft>
                <a:spcPct val="35000"/>
              </a:spcAft>
              <a:buNone/>
            </a:pPr>
            <a:r>
              <a:rPr lang="en-US" sz="1600" b="1" dirty="0">
                <a:solidFill>
                  <a:schemeClr val="bg1"/>
                </a:solidFill>
                <a:latin typeface="Montserrat" panose="00000500000000000000" pitchFamily="2" charset="0"/>
              </a:rPr>
              <a:t>Implement and enforce financial policies and procedures</a:t>
            </a:r>
          </a:p>
        </p:txBody>
      </p:sp>
      <p:pic>
        <p:nvPicPr>
          <p:cNvPr id="42" name="Graphic 41" descr="Hierarchy outline">
            <a:extLst>
              <a:ext uri="{FF2B5EF4-FFF2-40B4-BE49-F238E27FC236}">
                <a16:creationId xmlns:a16="http://schemas.microsoft.com/office/drawing/2014/main" id="{5814B3FC-334F-CFBA-C611-A6BB1BA5237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6511756" y="5351123"/>
            <a:ext cx="506940" cy="506940"/>
          </a:xfrm>
          <a:prstGeom prst="rect">
            <a:avLst/>
          </a:prstGeom>
        </p:spPr>
      </p:pic>
      <p:pic>
        <p:nvPicPr>
          <p:cNvPr id="43" name="Graphic 42" descr="Gavel outline">
            <a:extLst>
              <a:ext uri="{FF2B5EF4-FFF2-40B4-BE49-F238E27FC236}">
                <a16:creationId xmlns:a16="http://schemas.microsoft.com/office/drawing/2014/main" id="{BFC027DE-E31F-EFD4-293B-4D99AE5BC2C0}"/>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548434" y="4332917"/>
            <a:ext cx="506940" cy="506940"/>
          </a:xfrm>
          <a:prstGeom prst="rect">
            <a:avLst/>
          </a:prstGeom>
        </p:spPr>
      </p:pic>
      <p:pic>
        <p:nvPicPr>
          <p:cNvPr id="44" name="Graphic 43" descr="Scales of justice outline">
            <a:extLst>
              <a:ext uri="{FF2B5EF4-FFF2-40B4-BE49-F238E27FC236}">
                <a16:creationId xmlns:a16="http://schemas.microsoft.com/office/drawing/2014/main" id="{472AB2B7-252E-09FF-BD58-94F1ECDDF1A2}"/>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522110" y="2383711"/>
            <a:ext cx="506940" cy="506940"/>
          </a:xfrm>
          <a:prstGeom prst="rect">
            <a:avLst/>
          </a:prstGeom>
        </p:spPr>
      </p:pic>
      <p:pic>
        <p:nvPicPr>
          <p:cNvPr id="45" name="Graphic 44" descr="Lock outline">
            <a:extLst>
              <a:ext uri="{FF2B5EF4-FFF2-40B4-BE49-F238E27FC236}">
                <a16:creationId xmlns:a16="http://schemas.microsoft.com/office/drawing/2014/main" id="{DEEBE22F-9D12-2AD2-26B5-0039B714D63B}"/>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550125" y="3376091"/>
            <a:ext cx="506940" cy="506940"/>
          </a:xfrm>
          <a:prstGeom prst="rect">
            <a:avLst/>
          </a:prstGeom>
        </p:spPr>
      </p:pic>
      <p:sp>
        <p:nvSpPr>
          <p:cNvPr id="46" name="Content Placeholder 4">
            <a:extLst>
              <a:ext uri="{FF2B5EF4-FFF2-40B4-BE49-F238E27FC236}">
                <a16:creationId xmlns:a16="http://schemas.microsoft.com/office/drawing/2014/main" id="{B597F54F-8777-00C4-4AE8-D60B772F400C}"/>
              </a:ext>
            </a:extLst>
          </p:cNvPr>
          <p:cNvSpPr txBox="1">
            <a:spLocks/>
          </p:cNvSpPr>
          <p:nvPr userDrawn="1"/>
        </p:nvSpPr>
        <p:spPr>
          <a:xfrm>
            <a:off x="709833" y="2201255"/>
            <a:ext cx="5183188" cy="3911879"/>
          </a:xfrm>
          <a:prstGeom prst="rect">
            <a:avLst/>
          </a:prstGeom>
        </p:spPr>
        <p:txBody>
          <a:bodyPr vert="horz" lIns="0" tIns="0" rIns="0" bIns="0" rtlCol="0">
            <a:normAutofit fontScale="92500" lnSpcReduction="2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b="1" dirty="0">
                <a:solidFill>
                  <a:schemeClr val="accent2"/>
                </a:solidFill>
                <a:latin typeface="Montserrat" panose="00000500000000000000" pitchFamily="2" charset="0"/>
              </a:rPr>
              <a:t>Questions to ask:</a:t>
            </a:r>
          </a:p>
          <a:p>
            <a:r>
              <a:rPr lang="en-US" sz="2000" dirty="0">
                <a:solidFill>
                  <a:schemeClr val="accent1"/>
                </a:solidFill>
                <a:latin typeface="Montserrat Medium" panose="00000600000000000000" pitchFamily="50" charset="0"/>
              </a:rPr>
              <a:t>Does any ONE person have too much control over the financial functions of the organization?</a:t>
            </a:r>
          </a:p>
          <a:p>
            <a:r>
              <a:rPr lang="en-US" sz="2000" dirty="0">
                <a:solidFill>
                  <a:schemeClr val="accent1"/>
                </a:solidFill>
                <a:latin typeface="Montserrat Medium" panose="00000600000000000000" pitchFamily="50" charset="0"/>
              </a:rPr>
              <a:t>Do proper levels of approvals exist for cash disbursements?</a:t>
            </a:r>
          </a:p>
          <a:p>
            <a:r>
              <a:rPr lang="en-US" sz="2000" dirty="0">
                <a:solidFill>
                  <a:schemeClr val="accent1"/>
                </a:solidFill>
                <a:latin typeface="Montserrat Medium" panose="00000600000000000000" pitchFamily="50" charset="0"/>
              </a:rPr>
              <a:t>Does the Executive Director review bank recs and payroll reports?</a:t>
            </a:r>
          </a:p>
          <a:p>
            <a:r>
              <a:rPr lang="en-US" sz="2000" dirty="0">
                <a:solidFill>
                  <a:schemeClr val="accent1"/>
                </a:solidFill>
                <a:latin typeface="Montserrat Medium" panose="00000600000000000000" pitchFamily="50" charset="0"/>
              </a:rPr>
              <a:t>What is the process for review of the audit and Form 990?</a:t>
            </a:r>
          </a:p>
          <a:p>
            <a:pPr marL="0" indent="0">
              <a:buFont typeface="Arial" panose="020B0604020202020204" pitchFamily="34" charset="0"/>
              <a:buNone/>
            </a:pPr>
            <a:endParaRPr lang="en-US" dirty="0"/>
          </a:p>
          <a:p>
            <a:endParaRPr lang="en-US" dirty="0"/>
          </a:p>
        </p:txBody>
      </p:sp>
      <p:sp>
        <p:nvSpPr>
          <p:cNvPr id="47" name="Text Placeholder 6">
            <a:extLst>
              <a:ext uri="{FF2B5EF4-FFF2-40B4-BE49-F238E27FC236}">
                <a16:creationId xmlns:a16="http://schemas.microsoft.com/office/drawing/2014/main" id="{112691AA-5A4B-933D-56D8-74EE365C2FBD}"/>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48" name="TextBox 47">
            <a:extLst>
              <a:ext uri="{FF2B5EF4-FFF2-40B4-BE49-F238E27FC236}">
                <a16:creationId xmlns:a16="http://schemas.microsoft.com/office/drawing/2014/main" id="{DC9B391A-D829-3BC6-DDCB-C79B95496912}"/>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Tree>
    <p:extLst>
      <p:ext uri="{BB962C8B-B14F-4D97-AF65-F5344CB8AC3E}">
        <p14:creationId xmlns:p14="http://schemas.microsoft.com/office/powerpoint/2010/main" val="1986840375"/>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2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userDrawn="1"/>
        </p:nvSpPr>
        <p:spPr>
          <a:xfrm>
            <a:off x="6279632"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userDrawn="1"/>
        </p:nvSpPr>
        <p:spPr>
          <a:xfrm>
            <a:off x="638828"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userDrawn="1"/>
        </p:nvSpPr>
        <p:spPr>
          <a:xfrm>
            <a:off x="638828"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userDrawn="1"/>
        </p:nvSpPr>
        <p:spPr>
          <a:xfrm>
            <a:off x="638828"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userDrawn="1"/>
        </p:nvSpPr>
        <p:spPr>
          <a:xfrm>
            <a:off x="638828"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userDrawn="1"/>
        </p:nvSpPr>
        <p:spPr>
          <a:xfrm>
            <a:off x="6279632"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userDrawn="1"/>
        </p:nvSpPr>
        <p:spPr>
          <a:xfrm>
            <a:off x="6279632"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userDrawn="1"/>
        </p:nvSpPr>
        <p:spPr>
          <a:xfrm>
            <a:off x="6279632"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userDrawn="1"/>
        </p:nvSpPr>
        <p:spPr>
          <a:xfrm>
            <a:off x="6279632"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userDrawn="1"/>
        </p:nvSpPr>
        <p:spPr>
          <a:xfrm>
            <a:off x="638828"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userDrawn="1"/>
        </p:nvSpPr>
        <p:spPr>
          <a:xfrm>
            <a:off x="701842"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userDrawn="1"/>
        </p:nvSpPr>
        <p:spPr>
          <a:xfrm>
            <a:off x="701842"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userDrawn="1"/>
        </p:nvSpPr>
        <p:spPr>
          <a:xfrm>
            <a:off x="701842"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userDrawn="1"/>
        </p:nvSpPr>
        <p:spPr>
          <a:xfrm>
            <a:off x="701842"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userDrawn="1"/>
        </p:nvSpPr>
        <p:spPr>
          <a:xfrm>
            <a:off x="6342647"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userDrawn="1"/>
        </p:nvSpPr>
        <p:spPr>
          <a:xfrm>
            <a:off x="6342647"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userDrawn="1"/>
        </p:nvSpPr>
        <p:spPr>
          <a:xfrm>
            <a:off x="6342647"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userDrawn="1"/>
        </p:nvSpPr>
        <p:spPr>
          <a:xfrm>
            <a:off x="6342646"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userDrawn="1"/>
        </p:nvSpPr>
        <p:spPr>
          <a:xfrm>
            <a:off x="6342647"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userDrawn="1"/>
        </p:nvSpPr>
        <p:spPr>
          <a:xfrm>
            <a:off x="926857"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userDrawn="1"/>
        </p:nvSpPr>
        <p:spPr>
          <a:xfrm>
            <a:off x="926857"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userDrawn="1"/>
        </p:nvSpPr>
        <p:spPr>
          <a:xfrm>
            <a:off x="926857"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userDrawn="1"/>
        </p:nvSpPr>
        <p:spPr>
          <a:xfrm>
            <a:off x="926857"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userDrawn="1"/>
        </p:nvSpPr>
        <p:spPr>
          <a:xfrm>
            <a:off x="6535950"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userDrawn="1"/>
        </p:nvSpPr>
        <p:spPr>
          <a:xfrm>
            <a:off x="6535950"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userDrawn="1"/>
        </p:nvSpPr>
        <p:spPr>
          <a:xfrm>
            <a:off x="6535950"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userDrawn="1"/>
        </p:nvSpPr>
        <p:spPr>
          <a:xfrm>
            <a:off x="6535950"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userDrawn="1"/>
        </p:nvSpPr>
        <p:spPr>
          <a:xfrm>
            <a:off x="6535950"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userDrawn="1"/>
        </p:nvSpPr>
        <p:spPr>
          <a:xfrm>
            <a:off x="701842"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5" name="Freeform: Shape 34">
            <a:extLst>
              <a:ext uri="{FF2B5EF4-FFF2-40B4-BE49-F238E27FC236}">
                <a16:creationId xmlns:a16="http://schemas.microsoft.com/office/drawing/2014/main" id="{5B6EBA96-397E-EA43-34E2-AD538390FCEB}"/>
              </a:ext>
            </a:extLst>
          </p:cNvPr>
          <p:cNvSpPr/>
          <p:nvPr userDrawn="1"/>
        </p:nvSpPr>
        <p:spPr>
          <a:xfrm>
            <a:off x="1761548" y="2392361"/>
            <a:ext cx="3688248"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Seek alternative revenue streams</a:t>
            </a:r>
          </a:p>
        </p:txBody>
      </p:sp>
      <p:sp>
        <p:nvSpPr>
          <p:cNvPr id="36" name="Freeform: Shape 35">
            <a:extLst>
              <a:ext uri="{FF2B5EF4-FFF2-40B4-BE49-F238E27FC236}">
                <a16:creationId xmlns:a16="http://schemas.microsoft.com/office/drawing/2014/main" id="{4D8ED974-4E38-98C9-BC53-23A458023AEE}"/>
              </a:ext>
            </a:extLst>
          </p:cNvPr>
          <p:cNvSpPr/>
          <p:nvPr userDrawn="1"/>
        </p:nvSpPr>
        <p:spPr>
          <a:xfrm>
            <a:off x="1761548" y="3288328"/>
            <a:ext cx="3417806"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Research new funding sources</a:t>
            </a:r>
          </a:p>
        </p:txBody>
      </p:sp>
      <p:sp>
        <p:nvSpPr>
          <p:cNvPr id="37" name="Freeform: Shape 36">
            <a:extLst>
              <a:ext uri="{FF2B5EF4-FFF2-40B4-BE49-F238E27FC236}">
                <a16:creationId xmlns:a16="http://schemas.microsoft.com/office/drawing/2014/main" id="{F7EC7BFB-5CF1-6C2E-7EDB-B759C1C3F66D}"/>
              </a:ext>
            </a:extLst>
          </p:cNvPr>
          <p:cNvSpPr/>
          <p:nvPr userDrawn="1"/>
        </p:nvSpPr>
        <p:spPr>
          <a:xfrm>
            <a:off x="1761548" y="4193440"/>
            <a:ext cx="3344654"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lvl="0" indent="0" defTabSz="844550">
              <a:lnSpc>
                <a:spcPct val="100000"/>
              </a:lnSpc>
              <a:spcBef>
                <a:spcPct val="0"/>
              </a:spcBef>
              <a:spcAft>
                <a:spcPct val="35000"/>
              </a:spcAft>
              <a:buNone/>
            </a:pPr>
            <a:r>
              <a:rPr lang="en-US" sz="1600" b="1" dirty="0">
                <a:solidFill>
                  <a:schemeClr val="bg1"/>
                </a:solidFill>
                <a:latin typeface="Montserrat" panose="00000500000000000000" pitchFamily="2" charset="0"/>
              </a:rPr>
              <a:t>Increase program fees</a:t>
            </a:r>
          </a:p>
        </p:txBody>
      </p:sp>
      <p:sp>
        <p:nvSpPr>
          <p:cNvPr id="38" name="Freeform: Shape 37">
            <a:extLst>
              <a:ext uri="{FF2B5EF4-FFF2-40B4-BE49-F238E27FC236}">
                <a16:creationId xmlns:a16="http://schemas.microsoft.com/office/drawing/2014/main" id="{90D3077C-FA75-7BB0-57A2-EB59DF3D88A9}"/>
              </a:ext>
            </a:extLst>
          </p:cNvPr>
          <p:cNvSpPr/>
          <p:nvPr userDrawn="1"/>
        </p:nvSpPr>
        <p:spPr>
          <a:xfrm>
            <a:off x="1761548" y="5098552"/>
            <a:ext cx="3344654"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Cut expenses</a:t>
            </a:r>
          </a:p>
        </p:txBody>
      </p:sp>
      <p:sp>
        <p:nvSpPr>
          <p:cNvPr id="39" name="Freeform: Shape 38">
            <a:extLst>
              <a:ext uri="{FF2B5EF4-FFF2-40B4-BE49-F238E27FC236}">
                <a16:creationId xmlns:a16="http://schemas.microsoft.com/office/drawing/2014/main" id="{CCED0812-2B8C-D2B8-6378-A1123B5A3FBC}"/>
              </a:ext>
            </a:extLst>
          </p:cNvPr>
          <p:cNvSpPr/>
          <p:nvPr userDrawn="1"/>
        </p:nvSpPr>
        <p:spPr>
          <a:xfrm>
            <a:off x="7540920" y="1478103"/>
            <a:ext cx="4345276"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Increase borrowing</a:t>
            </a:r>
          </a:p>
        </p:txBody>
      </p:sp>
      <p:sp>
        <p:nvSpPr>
          <p:cNvPr id="40" name="Freeform: Shape 39">
            <a:extLst>
              <a:ext uri="{FF2B5EF4-FFF2-40B4-BE49-F238E27FC236}">
                <a16:creationId xmlns:a16="http://schemas.microsoft.com/office/drawing/2014/main" id="{A996BA86-CFCC-1D46-D807-3C436BDCAFFC}"/>
              </a:ext>
            </a:extLst>
          </p:cNvPr>
          <p:cNvSpPr/>
          <p:nvPr userDrawn="1"/>
        </p:nvSpPr>
        <p:spPr>
          <a:xfrm>
            <a:off x="7540921" y="2383215"/>
            <a:ext cx="3397280"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Investigate liquidity sources  (for example, line of credit)</a:t>
            </a:r>
          </a:p>
        </p:txBody>
      </p:sp>
      <p:sp>
        <p:nvSpPr>
          <p:cNvPr id="41" name="Freeform: Shape 40">
            <a:extLst>
              <a:ext uri="{FF2B5EF4-FFF2-40B4-BE49-F238E27FC236}">
                <a16:creationId xmlns:a16="http://schemas.microsoft.com/office/drawing/2014/main" id="{4B6C5A7F-C18B-962A-8E73-F5B77870E3D1}"/>
              </a:ext>
            </a:extLst>
          </p:cNvPr>
          <p:cNvSpPr/>
          <p:nvPr userDrawn="1"/>
        </p:nvSpPr>
        <p:spPr>
          <a:xfrm>
            <a:off x="7540920" y="3288328"/>
            <a:ext cx="3715103"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Merge with another nonprofit</a:t>
            </a:r>
          </a:p>
        </p:txBody>
      </p:sp>
      <p:sp>
        <p:nvSpPr>
          <p:cNvPr id="42" name="Freeform: Shape 41">
            <a:extLst>
              <a:ext uri="{FF2B5EF4-FFF2-40B4-BE49-F238E27FC236}">
                <a16:creationId xmlns:a16="http://schemas.microsoft.com/office/drawing/2014/main" id="{CC99AB1F-083B-1460-208D-3076229F21AA}"/>
              </a:ext>
            </a:extLst>
          </p:cNvPr>
          <p:cNvSpPr/>
          <p:nvPr userDrawn="1"/>
        </p:nvSpPr>
        <p:spPr>
          <a:xfrm>
            <a:off x="7540920" y="4193440"/>
            <a:ext cx="3523079"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lvl="0" indent="0" defTabSz="844550">
              <a:lnSpc>
                <a:spcPct val="100000"/>
              </a:lnSpc>
              <a:spcBef>
                <a:spcPct val="0"/>
              </a:spcBef>
              <a:spcAft>
                <a:spcPct val="35000"/>
              </a:spcAft>
              <a:buNone/>
            </a:pPr>
            <a:r>
              <a:rPr lang="en-US" sz="1600" b="1" dirty="0">
                <a:solidFill>
                  <a:schemeClr val="bg1"/>
                </a:solidFill>
                <a:latin typeface="Montserrat" panose="00000500000000000000" pitchFamily="2" charset="0"/>
              </a:rPr>
              <a:t>Solicit new Board members</a:t>
            </a:r>
          </a:p>
        </p:txBody>
      </p:sp>
      <p:sp>
        <p:nvSpPr>
          <p:cNvPr id="43" name="Freeform: Shape 42">
            <a:extLst>
              <a:ext uri="{FF2B5EF4-FFF2-40B4-BE49-F238E27FC236}">
                <a16:creationId xmlns:a16="http://schemas.microsoft.com/office/drawing/2014/main" id="{B2B9DD6D-9BF6-5398-7042-7967CC7DBB6E}"/>
              </a:ext>
            </a:extLst>
          </p:cNvPr>
          <p:cNvSpPr/>
          <p:nvPr userDrawn="1"/>
        </p:nvSpPr>
        <p:spPr>
          <a:xfrm>
            <a:off x="7540920" y="5098552"/>
            <a:ext cx="3715103"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Ask questions!</a:t>
            </a:r>
          </a:p>
        </p:txBody>
      </p:sp>
      <p:sp>
        <p:nvSpPr>
          <p:cNvPr id="44" name="TextBox 43">
            <a:extLst>
              <a:ext uri="{FF2B5EF4-FFF2-40B4-BE49-F238E27FC236}">
                <a16:creationId xmlns:a16="http://schemas.microsoft.com/office/drawing/2014/main" id="{B39580D4-468C-FE29-8F6A-E2B4D197CBAA}"/>
              </a:ext>
            </a:extLst>
          </p:cNvPr>
          <p:cNvSpPr txBox="1"/>
          <p:nvPr userDrawn="1"/>
        </p:nvSpPr>
        <p:spPr>
          <a:xfrm>
            <a:off x="1795630" y="1650641"/>
            <a:ext cx="3509962" cy="338554"/>
          </a:xfrm>
          <a:prstGeom prst="rect">
            <a:avLst/>
          </a:prstGeom>
          <a:noFill/>
        </p:spPr>
        <p:txBody>
          <a:bodyPr wrap="square">
            <a:spAutoFit/>
          </a:bodyPr>
          <a:lstStyle/>
          <a:p>
            <a:pPr marL="0" lvl="0" indent="0" algn="l" defTabSz="844550">
              <a:lnSpc>
                <a:spcPct val="100000"/>
              </a:lnSpc>
              <a:spcBef>
                <a:spcPct val="0"/>
              </a:spcBef>
              <a:spcAft>
                <a:spcPct val="35000"/>
              </a:spcAft>
              <a:buNone/>
            </a:pPr>
            <a:r>
              <a:rPr lang="en-US" sz="1600" b="1" kern="1200" dirty="0">
                <a:solidFill>
                  <a:schemeClr val="bg1"/>
                </a:solidFill>
                <a:latin typeface="Montserrat" panose="00000500000000000000" pitchFamily="2" charset="0"/>
              </a:rPr>
              <a:t>Hire the right team</a:t>
            </a:r>
          </a:p>
        </p:txBody>
      </p:sp>
      <p:sp>
        <p:nvSpPr>
          <p:cNvPr id="45" name="Oval 44">
            <a:extLst>
              <a:ext uri="{FF2B5EF4-FFF2-40B4-BE49-F238E27FC236}">
                <a16:creationId xmlns:a16="http://schemas.microsoft.com/office/drawing/2014/main" id="{46CFA12E-A4B0-F570-DBA3-71EDF8098D9E}"/>
              </a:ext>
            </a:extLst>
          </p:cNvPr>
          <p:cNvSpPr/>
          <p:nvPr userDrawn="1"/>
        </p:nvSpPr>
        <p:spPr>
          <a:xfrm>
            <a:off x="926857"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Cheers outline">
            <a:extLst>
              <a:ext uri="{FF2B5EF4-FFF2-40B4-BE49-F238E27FC236}">
                <a16:creationId xmlns:a16="http://schemas.microsoft.com/office/drawing/2014/main" id="{FE881C49-36FF-7D57-FB67-20159BA3FC9A}"/>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6233" y="1611458"/>
            <a:ext cx="494556" cy="494556"/>
          </a:xfrm>
          <a:prstGeom prst="rect">
            <a:avLst/>
          </a:prstGeom>
        </p:spPr>
      </p:pic>
      <p:pic>
        <p:nvPicPr>
          <p:cNvPr id="47" name="Graphic 46" descr="Question mark outline">
            <a:extLst>
              <a:ext uri="{FF2B5EF4-FFF2-40B4-BE49-F238E27FC236}">
                <a16:creationId xmlns:a16="http://schemas.microsoft.com/office/drawing/2014/main" id="{06203FFF-A676-2A79-D5E5-CE133DD7BDD6}"/>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617910" y="5226900"/>
            <a:ext cx="459198" cy="459198"/>
          </a:xfrm>
          <a:prstGeom prst="rect">
            <a:avLst/>
          </a:prstGeom>
        </p:spPr>
      </p:pic>
      <p:pic>
        <p:nvPicPr>
          <p:cNvPr id="48" name="Graphic 47" descr="Group of people outline">
            <a:extLst>
              <a:ext uri="{FF2B5EF4-FFF2-40B4-BE49-F238E27FC236}">
                <a16:creationId xmlns:a16="http://schemas.microsoft.com/office/drawing/2014/main" id="{F4EB4247-0639-8BE2-EE14-8488F0622C83}"/>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648942" y="4349171"/>
            <a:ext cx="397135" cy="397135"/>
          </a:xfrm>
          <a:prstGeom prst="rect">
            <a:avLst/>
          </a:prstGeom>
        </p:spPr>
      </p:pic>
      <p:pic>
        <p:nvPicPr>
          <p:cNvPr id="49" name="Graphic 48" descr="Link outline">
            <a:extLst>
              <a:ext uri="{FF2B5EF4-FFF2-40B4-BE49-F238E27FC236}">
                <a16:creationId xmlns:a16="http://schemas.microsoft.com/office/drawing/2014/main" id="{F64B6679-890B-08D9-EE6A-30FDAF81C457}"/>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605248" y="3419925"/>
            <a:ext cx="459198" cy="459198"/>
          </a:xfrm>
          <a:prstGeom prst="rect">
            <a:avLst/>
          </a:prstGeom>
        </p:spPr>
      </p:pic>
      <p:pic>
        <p:nvPicPr>
          <p:cNvPr id="50" name="Graphic 49" descr="Binoculars outline">
            <a:extLst>
              <a:ext uri="{FF2B5EF4-FFF2-40B4-BE49-F238E27FC236}">
                <a16:creationId xmlns:a16="http://schemas.microsoft.com/office/drawing/2014/main" id="{B3BC77B8-A415-9D41-0436-DA299A84BAC2}"/>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609325" y="2509672"/>
            <a:ext cx="459198" cy="459198"/>
          </a:xfrm>
          <a:prstGeom prst="rect">
            <a:avLst/>
          </a:prstGeom>
        </p:spPr>
      </p:pic>
      <p:pic>
        <p:nvPicPr>
          <p:cNvPr id="51" name="Graphic 50" descr="Bank outline">
            <a:extLst>
              <a:ext uri="{FF2B5EF4-FFF2-40B4-BE49-F238E27FC236}">
                <a16:creationId xmlns:a16="http://schemas.microsoft.com/office/drawing/2014/main" id="{99278958-FAAC-0E64-5271-D8F1C0722CCE}"/>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6605248" y="1590319"/>
            <a:ext cx="459198" cy="459198"/>
          </a:xfrm>
          <a:prstGeom prst="rect">
            <a:avLst/>
          </a:prstGeom>
        </p:spPr>
      </p:pic>
      <p:pic>
        <p:nvPicPr>
          <p:cNvPr id="52" name="Graphic 51" descr="Cut outline">
            <a:extLst>
              <a:ext uri="{FF2B5EF4-FFF2-40B4-BE49-F238E27FC236}">
                <a16:creationId xmlns:a16="http://schemas.microsoft.com/office/drawing/2014/main" id="{EF971A21-DE46-674A-6C8B-F12022FCBBFD}"/>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011591" y="5226900"/>
            <a:ext cx="459198" cy="459198"/>
          </a:xfrm>
          <a:prstGeom prst="rect">
            <a:avLst/>
          </a:prstGeom>
        </p:spPr>
      </p:pic>
      <p:pic>
        <p:nvPicPr>
          <p:cNvPr id="53" name="Graphic 52" descr="Exponential Graph outline">
            <a:extLst>
              <a:ext uri="{FF2B5EF4-FFF2-40B4-BE49-F238E27FC236}">
                <a16:creationId xmlns:a16="http://schemas.microsoft.com/office/drawing/2014/main" id="{03251686-F748-A542-E811-764BBB274DEF}"/>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996552" y="4321788"/>
            <a:ext cx="459198" cy="459198"/>
          </a:xfrm>
          <a:prstGeom prst="rect">
            <a:avLst/>
          </a:prstGeom>
        </p:spPr>
      </p:pic>
      <p:pic>
        <p:nvPicPr>
          <p:cNvPr id="54" name="Graphic 53" descr="Money envelope outline">
            <a:extLst>
              <a:ext uri="{FF2B5EF4-FFF2-40B4-BE49-F238E27FC236}">
                <a16:creationId xmlns:a16="http://schemas.microsoft.com/office/drawing/2014/main" id="{73F6D934-B984-D089-337A-5F1749A87CA6}"/>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002096" y="3437164"/>
            <a:ext cx="459198" cy="459198"/>
          </a:xfrm>
          <a:prstGeom prst="rect">
            <a:avLst/>
          </a:prstGeom>
        </p:spPr>
      </p:pic>
      <p:pic>
        <p:nvPicPr>
          <p:cNvPr id="55" name="Graphic 54" descr="Transfer outline">
            <a:extLst>
              <a:ext uri="{FF2B5EF4-FFF2-40B4-BE49-F238E27FC236}">
                <a16:creationId xmlns:a16="http://schemas.microsoft.com/office/drawing/2014/main" id="{86B41741-970B-DDDA-EA91-4C45AE93BF72}"/>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002096" y="2513636"/>
            <a:ext cx="459198" cy="459198"/>
          </a:xfrm>
          <a:prstGeom prst="rect">
            <a:avLst/>
          </a:prstGeom>
        </p:spPr>
      </p:pic>
    </p:spTree>
    <p:extLst>
      <p:ext uri="{BB962C8B-B14F-4D97-AF65-F5344CB8AC3E}">
        <p14:creationId xmlns:p14="http://schemas.microsoft.com/office/powerpoint/2010/main" val="135732498"/>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2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F12F1AFF-E918-1E15-D1D0-D722FCBC71A0}"/>
              </a:ext>
            </a:extLst>
          </p:cNvPr>
          <p:cNvSpPr/>
          <p:nvPr userDrawn="1"/>
        </p:nvSpPr>
        <p:spPr>
          <a:xfrm>
            <a:off x="6279632"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F63D0B43-8A5A-47F0-09FA-FCFD6121992E}"/>
              </a:ext>
            </a:extLst>
          </p:cNvPr>
          <p:cNvSpPr/>
          <p:nvPr userDrawn="1"/>
        </p:nvSpPr>
        <p:spPr>
          <a:xfrm>
            <a:off x="638828"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8B4C2DEC-6520-D7AA-900B-D7E9DD0F9B1D}"/>
              </a:ext>
            </a:extLst>
          </p:cNvPr>
          <p:cNvSpPr/>
          <p:nvPr userDrawn="1"/>
        </p:nvSpPr>
        <p:spPr>
          <a:xfrm>
            <a:off x="638828"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A87B102E-E28F-F7E8-6CD5-C97BADEBD2BD}"/>
              </a:ext>
            </a:extLst>
          </p:cNvPr>
          <p:cNvSpPr/>
          <p:nvPr userDrawn="1"/>
        </p:nvSpPr>
        <p:spPr>
          <a:xfrm>
            <a:off x="638828"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1DAA87B8-2149-B37A-B21E-512BBFFB190C}"/>
              </a:ext>
            </a:extLst>
          </p:cNvPr>
          <p:cNvSpPr/>
          <p:nvPr userDrawn="1"/>
        </p:nvSpPr>
        <p:spPr>
          <a:xfrm>
            <a:off x="638828"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AEA29F04-FADA-BB68-4AE3-DEE4E21E4A0A}"/>
              </a:ext>
            </a:extLst>
          </p:cNvPr>
          <p:cNvSpPr/>
          <p:nvPr userDrawn="1"/>
        </p:nvSpPr>
        <p:spPr>
          <a:xfrm>
            <a:off x="6279632"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E89C868A-0C2E-7886-F37D-32FD145A81A8}"/>
              </a:ext>
            </a:extLst>
          </p:cNvPr>
          <p:cNvSpPr/>
          <p:nvPr userDrawn="1"/>
        </p:nvSpPr>
        <p:spPr>
          <a:xfrm>
            <a:off x="6279632"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9862452C-F570-4596-E530-5FECDB1FB777}"/>
              </a:ext>
            </a:extLst>
          </p:cNvPr>
          <p:cNvSpPr/>
          <p:nvPr userDrawn="1"/>
        </p:nvSpPr>
        <p:spPr>
          <a:xfrm>
            <a:off x="6279632"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587CED70-6CDA-05F8-7E8D-9F88AACF482F}"/>
              </a:ext>
            </a:extLst>
          </p:cNvPr>
          <p:cNvSpPr/>
          <p:nvPr userDrawn="1"/>
        </p:nvSpPr>
        <p:spPr>
          <a:xfrm>
            <a:off x="6279632"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94A9BB60-5BE6-23D3-44DA-82D8FB3AD3AB}"/>
              </a:ext>
            </a:extLst>
          </p:cNvPr>
          <p:cNvSpPr/>
          <p:nvPr userDrawn="1"/>
        </p:nvSpPr>
        <p:spPr>
          <a:xfrm>
            <a:off x="638828"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345FCE53-5500-7C69-A1F2-BACE909B4907}"/>
              </a:ext>
            </a:extLst>
          </p:cNvPr>
          <p:cNvSpPr/>
          <p:nvPr userDrawn="1"/>
        </p:nvSpPr>
        <p:spPr>
          <a:xfrm>
            <a:off x="701842"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D3B777DE-C973-D45C-6F32-900908922A72}"/>
              </a:ext>
            </a:extLst>
          </p:cNvPr>
          <p:cNvSpPr/>
          <p:nvPr userDrawn="1"/>
        </p:nvSpPr>
        <p:spPr>
          <a:xfrm>
            <a:off x="701842"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4C941DAC-358C-695F-BBA9-9206BDA1B294}"/>
              </a:ext>
            </a:extLst>
          </p:cNvPr>
          <p:cNvSpPr/>
          <p:nvPr userDrawn="1"/>
        </p:nvSpPr>
        <p:spPr>
          <a:xfrm>
            <a:off x="701842"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475ED238-51A0-5C51-861D-183FC9B589CE}"/>
              </a:ext>
            </a:extLst>
          </p:cNvPr>
          <p:cNvSpPr/>
          <p:nvPr userDrawn="1"/>
        </p:nvSpPr>
        <p:spPr>
          <a:xfrm>
            <a:off x="701842"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3D32D436-4643-E3C2-E701-B5D19771B261}"/>
              </a:ext>
            </a:extLst>
          </p:cNvPr>
          <p:cNvSpPr/>
          <p:nvPr userDrawn="1"/>
        </p:nvSpPr>
        <p:spPr>
          <a:xfrm>
            <a:off x="6342647"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0111AED7-9CA7-8E18-0FB3-02ADAB258E32}"/>
              </a:ext>
            </a:extLst>
          </p:cNvPr>
          <p:cNvSpPr/>
          <p:nvPr userDrawn="1"/>
        </p:nvSpPr>
        <p:spPr>
          <a:xfrm>
            <a:off x="6342647"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A5505199-FC3E-0A0E-8B57-0D27ADD98FE4}"/>
              </a:ext>
            </a:extLst>
          </p:cNvPr>
          <p:cNvSpPr/>
          <p:nvPr userDrawn="1"/>
        </p:nvSpPr>
        <p:spPr>
          <a:xfrm>
            <a:off x="6342647"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E9E9C13C-D61D-E066-4F89-A680E759A974}"/>
              </a:ext>
            </a:extLst>
          </p:cNvPr>
          <p:cNvSpPr/>
          <p:nvPr userDrawn="1"/>
        </p:nvSpPr>
        <p:spPr>
          <a:xfrm>
            <a:off x="6342646"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57E4C028-27EE-05BD-D2A7-538C6BD05626}"/>
              </a:ext>
            </a:extLst>
          </p:cNvPr>
          <p:cNvSpPr/>
          <p:nvPr userDrawn="1"/>
        </p:nvSpPr>
        <p:spPr>
          <a:xfrm>
            <a:off x="6342647"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B6B74DB6-E05A-4B74-41AA-8A676071AF8F}"/>
              </a:ext>
            </a:extLst>
          </p:cNvPr>
          <p:cNvSpPr/>
          <p:nvPr userDrawn="1"/>
        </p:nvSpPr>
        <p:spPr>
          <a:xfrm>
            <a:off x="926857" y="2437729"/>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8F01C6D5-B2EF-26D8-7BC1-6BB25578281C}"/>
              </a:ext>
            </a:extLst>
          </p:cNvPr>
          <p:cNvSpPr/>
          <p:nvPr userDrawn="1"/>
        </p:nvSpPr>
        <p:spPr>
          <a:xfrm>
            <a:off x="926857" y="3349307"/>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11D2F825-8900-5AC9-003D-3672059AE281}"/>
              </a:ext>
            </a:extLst>
          </p:cNvPr>
          <p:cNvSpPr/>
          <p:nvPr userDrawn="1"/>
        </p:nvSpPr>
        <p:spPr>
          <a:xfrm>
            <a:off x="926857" y="4248413"/>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DD0C8B72-DD5F-BECC-98D0-139CEB9ABC8D}"/>
              </a:ext>
            </a:extLst>
          </p:cNvPr>
          <p:cNvSpPr/>
          <p:nvPr userDrawn="1"/>
        </p:nvSpPr>
        <p:spPr>
          <a:xfrm>
            <a:off x="926857" y="5153525"/>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8BA0A451-9374-BDE6-F1FC-D271A1237623}"/>
              </a:ext>
            </a:extLst>
          </p:cNvPr>
          <p:cNvSpPr/>
          <p:nvPr userDrawn="1"/>
        </p:nvSpPr>
        <p:spPr>
          <a:xfrm>
            <a:off x="6535950" y="1543361"/>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D67B5F1-59C3-648C-8DA7-9D2A55174E11}"/>
              </a:ext>
            </a:extLst>
          </p:cNvPr>
          <p:cNvSpPr/>
          <p:nvPr userDrawn="1"/>
        </p:nvSpPr>
        <p:spPr>
          <a:xfrm>
            <a:off x="6535950" y="2437729"/>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A5E56C48-45F2-19FB-D52E-1A98F09208B2}"/>
              </a:ext>
            </a:extLst>
          </p:cNvPr>
          <p:cNvSpPr/>
          <p:nvPr userDrawn="1"/>
        </p:nvSpPr>
        <p:spPr>
          <a:xfrm>
            <a:off x="6535950" y="3349307"/>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2112E434-AB0B-75E4-AD6B-F5554585C2E9}"/>
              </a:ext>
            </a:extLst>
          </p:cNvPr>
          <p:cNvSpPr/>
          <p:nvPr userDrawn="1"/>
        </p:nvSpPr>
        <p:spPr>
          <a:xfrm>
            <a:off x="6535950" y="4248413"/>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F392641E-C7CD-B1C7-E2FB-72D5760C5F54}"/>
              </a:ext>
            </a:extLst>
          </p:cNvPr>
          <p:cNvSpPr/>
          <p:nvPr userDrawn="1"/>
        </p:nvSpPr>
        <p:spPr>
          <a:xfrm>
            <a:off x="6535950" y="5153525"/>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AFA126B-8658-B3DF-ACBB-B74770EED5F1}"/>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DCED4009-74BD-A41F-A369-E328AEAF8692}"/>
              </a:ext>
            </a:extLst>
          </p:cNvPr>
          <p:cNvSpPr/>
          <p:nvPr userDrawn="1"/>
        </p:nvSpPr>
        <p:spPr>
          <a:xfrm>
            <a:off x="701842"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5" name="Freeform: Shape 34">
            <a:extLst>
              <a:ext uri="{FF2B5EF4-FFF2-40B4-BE49-F238E27FC236}">
                <a16:creationId xmlns:a16="http://schemas.microsoft.com/office/drawing/2014/main" id="{5F340F00-32E3-E1D0-F8D1-3F4516BF0794}"/>
              </a:ext>
            </a:extLst>
          </p:cNvPr>
          <p:cNvSpPr/>
          <p:nvPr userDrawn="1"/>
        </p:nvSpPr>
        <p:spPr>
          <a:xfrm>
            <a:off x="1761548" y="2392361"/>
            <a:ext cx="3688248"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Seek alternative revenue streams</a:t>
            </a:r>
          </a:p>
        </p:txBody>
      </p:sp>
      <p:sp>
        <p:nvSpPr>
          <p:cNvPr id="36" name="Freeform: Shape 35">
            <a:extLst>
              <a:ext uri="{FF2B5EF4-FFF2-40B4-BE49-F238E27FC236}">
                <a16:creationId xmlns:a16="http://schemas.microsoft.com/office/drawing/2014/main" id="{6F125BAD-82FA-8962-BB59-734336B3963B}"/>
              </a:ext>
            </a:extLst>
          </p:cNvPr>
          <p:cNvSpPr/>
          <p:nvPr userDrawn="1"/>
        </p:nvSpPr>
        <p:spPr>
          <a:xfrm>
            <a:off x="1761548" y="3288328"/>
            <a:ext cx="3417806"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Research new funding sources</a:t>
            </a:r>
          </a:p>
        </p:txBody>
      </p:sp>
      <p:sp>
        <p:nvSpPr>
          <p:cNvPr id="37" name="Freeform: Shape 36">
            <a:extLst>
              <a:ext uri="{FF2B5EF4-FFF2-40B4-BE49-F238E27FC236}">
                <a16:creationId xmlns:a16="http://schemas.microsoft.com/office/drawing/2014/main" id="{6C079AC3-4FA5-DF79-D0EC-E51D0D564173}"/>
              </a:ext>
            </a:extLst>
          </p:cNvPr>
          <p:cNvSpPr/>
          <p:nvPr userDrawn="1"/>
        </p:nvSpPr>
        <p:spPr>
          <a:xfrm>
            <a:off x="1761548" y="4193440"/>
            <a:ext cx="3344654"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lvl="0" indent="0" defTabSz="844550">
              <a:lnSpc>
                <a:spcPct val="100000"/>
              </a:lnSpc>
              <a:spcBef>
                <a:spcPct val="0"/>
              </a:spcBef>
              <a:spcAft>
                <a:spcPct val="35000"/>
              </a:spcAft>
              <a:buNone/>
            </a:pPr>
            <a:r>
              <a:rPr lang="en-US" sz="1600" b="1" dirty="0">
                <a:solidFill>
                  <a:schemeClr val="bg1"/>
                </a:solidFill>
                <a:latin typeface="Montserrat" panose="00000500000000000000" pitchFamily="2" charset="0"/>
              </a:rPr>
              <a:t>Increase program fees</a:t>
            </a:r>
          </a:p>
        </p:txBody>
      </p:sp>
      <p:sp>
        <p:nvSpPr>
          <p:cNvPr id="38" name="Freeform: Shape 37">
            <a:extLst>
              <a:ext uri="{FF2B5EF4-FFF2-40B4-BE49-F238E27FC236}">
                <a16:creationId xmlns:a16="http://schemas.microsoft.com/office/drawing/2014/main" id="{CBCCEED1-1E94-C75E-A465-E6026C3B67D6}"/>
              </a:ext>
            </a:extLst>
          </p:cNvPr>
          <p:cNvSpPr/>
          <p:nvPr userDrawn="1"/>
        </p:nvSpPr>
        <p:spPr>
          <a:xfrm>
            <a:off x="1761548" y="5098552"/>
            <a:ext cx="3344654"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Cut expenses</a:t>
            </a:r>
          </a:p>
        </p:txBody>
      </p:sp>
      <p:sp>
        <p:nvSpPr>
          <p:cNvPr id="39" name="Freeform: Shape 38">
            <a:extLst>
              <a:ext uri="{FF2B5EF4-FFF2-40B4-BE49-F238E27FC236}">
                <a16:creationId xmlns:a16="http://schemas.microsoft.com/office/drawing/2014/main" id="{C68911A9-41B2-7320-986A-21E648E9F100}"/>
              </a:ext>
            </a:extLst>
          </p:cNvPr>
          <p:cNvSpPr/>
          <p:nvPr userDrawn="1"/>
        </p:nvSpPr>
        <p:spPr>
          <a:xfrm>
            <a:off x="7540920" y="1478103"/>
            <a:ext cx="4345276"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Increase borrowing</a:t>
            </a:r>
          </a:p>
        </p:txBody>
      </p:sp>
      <p:sp>
        <p:nvSpPr>
          <p:cNvPr id="40" name="Freeform: Shape 39">
            <a:extLst>
              <a:ext uri="{FF2B5EF4-FFF2-40B4-BE49-F238E27FC236}">
                <a16:creationId xmlns:a16="http://schemas.microsoft.com/office/drawing/2014/main" id="{3F2309C2-E5B4-857B-BC1D-9AE8FF92FE87}"/>
              </a:ext>
            </a:extLst>
          </p:cNvPr>
          <p:cNvSpPr/>
          <p:nvPr userDrawn="1"/>
        </p:nvSpPr>
        <p:spPr>
          <a:xfrm>
            <a:off x="7540921" y="2383215"/>
            <a:ext cx="3397280"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Investigate liquidity sources  (for example, line of credit)</a:t>
            </a:r>
          </a:p>
        </p:txBody>
      </p:sp>
      <p:sp>
        <p:nvSpPr>
          <p:cNvPr id="41" name="Freeform: Shape 40">
            <a:extLst>
              <a:ext uri="{FF2B5EF4-FFF2-40B4-BE49-F238E27FC236}">
                <a16:creationId xmlns:a16="http://schemas.microsoft.com/office/drawing/2014/main" id="{A847C934-7421-F4A7-6FAB-14A1F51A8CAD}"/>
              </a:ext>
            </a:extLst>
          </p:cNvPr>
          <p:cNvSpPr/>
          <p:nvPr userDrawn="1"/>
        </p:nvSpPr>
        <p:spPr>
          <a:xfrm>
            <a:off x="7540920" y="3288328"/>
            <a:ext cx="3715103"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Merge with another nonprofit</a:t>
            </a:r>
          </a:p>
        </p:txBody>
      </p:sp>
      <p:sp>
        <p:nvSpPr>
          <p:cNvPr id="42" name="Freeform: Shape 41">
            <a:extLst>
              <a:ext uri="{FF2B5EF4-FFF2-40B4-BE49-F238E27FC236}">
                <a16:creationId xmlns:a16="http://schemas.microsoft.com/office/drawing/2014/main" id="{CF69A225-EE62-ECAE-71FF-5171B50E12DE}"/>
              </a:ext>
            </a:extLst>
          </p:cNvPr>
          <p:cNvSpPr/>
          <p:nvPr userDrawn="1"/>
        </p:nvSpPr>
        <p:spPr>
          <a:xfrm>
            <a:off x="7540920" y="4193440"/>
            <a:ext cx="3523079"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lvl="0" indent="0" defTabSz="844550">
              <a:lnSpc>
                <a:spcPct val="100000"/>
              </a:lnSpc>
              <a:spcBef>
                <a:spcPct val="0"/>
              </a:spcBef>
              <a:spcAft>
                <a:spcPct val="35000"/>
              </a:spcAft>
              <a:buNone/>
            </a:pPr>
            <a:r>
              <a:rPr lang="en-US" sz="1600" b="1" dirty="0">
                <a:solidFill>
                  <a:schemeClr val="bg1"/>
                </a:solidFill>
                <a:latin typeface="Montserrat" panose="00000500000000000000" pitchFamily="2" charset="0"/>
              </a:rPr>
              <a:t>Solicit new Board members</a:t>
            </a:r>
          </a:p>
        </p:txBody>
      </p:sp>
      <p:sp>
        <p:nvSpPr>
          <p:cNvPr id="43" name="Freeform: Shape 42">
            <a:extLst>
              <a:ext uri="{FF2B5EF4-FFF2-40B4-BE49-F238E27FC236}">
                <a16:creationId xmlns:a16="http://schemas.microsoft.com/office/drawing/2014/main" id="{7062DD2A-84EF-C342-8B39-11D9084DD7BF}"/>
              </a:ext>
            </a:extLst>
          </p:cNvPr>
          <p:cNvSpPr/>
          <p:nvPr userDrawn="1"/>
        </p:nvSpPr>
        <p:spPr>
          <a:xfrm>
            <a:off x="7540920" y="5098552"/>
            <a:ext cx="3715103" cy="724089"/>
          </a:xfrm>
          <a:custGeom>
            <a:avLst/>
            <a:gdLst>
              <a:gd name="connsiteX0" fmla="*/ 0 w 4345276"/>
              <a:gd name="connsiteY0" fmla="*/ 0 h 724089"/>
              <a:gd name="connsiteX1" fmla="*/ 4345276 w 4345276"/>
              <a:gd name="connsiteY1" fmla="*/ 0 h 724089"/>
              <a:gd name="connsiteX2" fmla="*/ 4345276 w 4345276"/>
              <a:gd name="connsiteY2" fmla="*/ 724089 h 724089"/>
              <a:gd name="connsiteX3" fmla="*/ 0 w 4345276"/>
              <a:gd name="connsiteY3" fmla="*/ 724089 h 724089"/>
              <a:gd name="connsiteX4" fmla="*/ 0 w 4345276"/>
              <a:gd name="connsiteY4" fmla="*/ 0 h 72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5276" h="724089">
                <a:moveTo>
                  <a:pt x="0" y="0"/>
                </a:moveTo>
                <a:lnTo>
                  <a:pt x="4345276" y="0"/>
                </a:lnTo>
                <a:lnTo>
                  <a:pt x="4345276" y="724089"/>
                </a:lnTo>
                <a:lnTo>
                  <a:pt x="0" y="724089"/>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76633" tIns="76633" rIns="76633" bIns="76633" numCol="1" spcCol="1270" anchor="ctr" anchorCtr="0">
            <a:noAutofit/>
          </a:bodyPr>
          <a:lstStyle/>
          <a:p>
            <a:pPr defTabSz="844550">
              <a:spcBef>
                <a:spcPct val="0"/>
              </a:spcBef>
              <a:spcAft>
                <a:spcPct val="35000"/>
              </a:spcAft>
            </a:pPr>
            <a:r>
              <a:rPr lang="en-US" sz="1600" b="1" dirty="0">
                <a:solidFill>
                  <a:schemeClr val="bg1"/>
                </a:solidFill>
                <a:latin typeface="Montserrat" panose="00000500000000000000" pitchFamily="2" charset="0"/>
              </a:rPr>
              <a:t>Ask questions!</a:t>
            </a:r>
          </a:p>
        </p:txBody>
      </p:sp>
      <p:sp>
        <p:nvSpPr>
          <p:cNvPr id="44" name="TextBox 43">
            <a:extLst>
              <a:ext uri="{FF2B5EF4-FFF2-40B4-BE49-F238E27FC236}">
                <a16:creationId xmlns:a16="http://schemas.microsoft.com/office/drawing/2014/main" id="{EDB06B27-61AB-541C-1258-CC04666B57EF}"/>
              </a:ext>
            </a:extLst>
          </p:cNvPr>
          <p:cNvSpPr txBox="1"/>
          <p:nvPr userDrawn="1"/>
        </p:nvSpPr>
        <p:spPr>
          <a:xfrm>
            <a:off x="1795630" y="1650641"/>
            <a:ext cx="3509962" cy="338554"/>
          </a:xfrm>
          <a:prstGeom prst="rect">
            <a:avLst/>
          </a:prstGeom>
          <a:noFill/>
        </p:spPr>
        <p:txBody>
          <a:bodyPr wrap="square">
            <a:spAutoFit/>
          </a:bodyPr>
          <a:lstStyle/>
          <a:p>
            <a:pPr marL="0" lvl="0" indent="0" algn="l" defTabSz="844550">
              <a:lnSpc>
                <a:spcPct val="100000"/>
              </a:lnSpc>
              <a:spcBef>
                <a:spcPct val="0"/>
              </a:spcBef>
              <a:spcAft>
                <a:spcPct val="35000"/>
              </a:spcAft>
              <a:buNone/>
            </a:pPr>
            <a:r>
              <a:rPr lang="en-US" sz="1600" b="1" kern="1200" dirty="0">
                <a:solidFill>
                  <a:schemeClr val="bg1"/>
                </a:solidFill>
                <a:latin typeface="Montserrat" panose="00000500000000000000" pitchFamily="2" charset="0"/>
              </a:rPr>
              <a:t>Hire the right team</a:t>
            </a:r>
          </a:p>
        </p:txBody>
      </p:sp>
      <p:sp>
        <p:nvSpPr>
          <p:cNvPr id="45" name="Oval 44">
            <a:extLst>
              <a:ext uri="{FF2B5EF4-FFF2-40B4-BE49-F238E27FC236}">
                <a16:creationId xmlns:a16="http://schemas.microsoft.com/office/drawing/2014/main" id="{4CFF11A0-AAAA-C2D5-3B0B-EDA168F3590A}"/>
              </a:ext>
            </a:extLst>
          </p:cNvPr>
          <p:cNvSpPr/>
          <p:nvPr userDrawn="1"/>
        </p:nvSpPr>
        <p:spPr>
          <a:xfrm>
            <a:off x="926857" y="1543361"/>
            <a:ext cx="605949" cy="605949"/>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6" name="Graphic 45" descr="Cheers outline">
            <a:extLst>
              <a:ext uri="{FF2B5EF4-FFF2-40B4-BE49-F238E27FC236}">
                <a16:creationId xmlns:a16="http://schemas.microsoft.com/office/drawing/2014/main" id="{EA470F93-FC73-C6BD-E73A-DA5E3EB92A22}"/>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976233" y="1611458"/>
            <a:ext cx="494556" cy="494556"/>
          </a:xfrm>
          <a:prstGeom prst="rect">
            <a:avLst/>
          </a:prstGeom>
        </p:spPr>
      </p:pic>
      <p:pic>
        <p:nvPicPr>
          <p:cNvPr id="47" name="Graphic 46" descr="Question mark outline">
            <a:extLst>
              <a:ext uri="{FF2B5EF4-FFF2-40B4-BE49-F238E27FC236}">
                <a16:creationId xmlns:a16="http://schemas.microsoft.com/office/drawing/2014/main" id="{9245EF40-CEC3-6AD8-CF22-D91F36459904}"/>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6617910" y="5226900"/>
            <a:ext cx="459198" cy="459198"/>
          </a:xfrm>
          <a:prstGeom prst="rect">
            <a:avLst/>
          </a:prstGeom>
        </p:spPr>
      </p:pic>
      <p:pic>
        <p:nvPicPr>
          <p:cNvPr id="48" name="Graphic 47" descr="Group of people outline">
            <a:extLst>
              <a:ext uri="{FF2B5EF4-FFF2-40B4-BE49-F238E27FC236}">
                <a16:creationId xmlns:a16="http://schemas.microsoft.com/office/drawing/2014/main" id="{1EA44B44-50D7-DFBE-9904-2CDB675D8D00}"/>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648942" y="4349171"/>
            <a:ext cx="397135" cy="397135"/>
          </a:xfrm>
          <a:prstGeom prst="rect">
            <a:avLst/>
          </a:prstGeom>
        </p:spPr>
      </p:pic>
      <p:pic>
        <p:nvPicPr>
          <p:cNvPr id="49" name="Graphic 48" descr="Link outline">
            <a:extLst>
              <a:ext uri="{FF2B5EF4-FFF2-40B4-BE49-F238E27FC236}">
                <a16:creationId xmlns:a16="http://schemas.microsoft.com/office/drawing/2014/main" id="{BB7F6875-7F23-25A7-1DFC-359FAA8C3502}"/>
              </a:ext>
            </a:extLst>
          </p:cNvPr>
          <p:cNvPicPr>
            <a:picLocks noChangeAspect="1"/>
          </p:cNvPicPr>
          <p:nvPr userDrawn="1"/>
        </p:nvPicPr>
        <p:blipFill>
          <a:blip>
            <a:extLst>
              <a:ext uri="{96DAC541-7B7A-43D3-8B79-37D633B846F1}">
                <asvg:svgBlip xmlns:asvg="http://schemas.microsoft.com/office/drawing/2016/SVG/main" r:embed="rId5"/>
              </a:ext>
            </a:extLst>
          </a:blip>
          <a:stretch>
            <a:fillRect/>
          </a:stretch>
        </p:blipFill>
        <p:spPr>
          <a:xfrm>
            <a:off x="6605248" y="3419925"/>
            <a:ext cx="459198" cy="459198"/>
          </a:xfrm>
          <a:prstGeom prst="rect">
            <a:avLst/>
          </a:prstGeom>
        </p:spPr>
      </p:pic>
      <p:pic>
        <p:nvPicPr>
          <p:cNvPr id="50" name="Graphic 49" descr="Binoculars outline">
            <a:extLst>
              <a:ext uri="{FF2B5EF4-FFF2-40B4-BE49-F238E27FC236}">
                <a16:creationId xmlns:a16="http://schemas.microsoft.com/office/drawing/2014/main" id="{F00F38D4-1E2C-BA6E-A475-9B3C4FBBE757}"/>
              </a:ext>
            </a:extLst>
          </p:cNvPr>
          <p:cNvPicPr>
            <a:picLocks noChangeAspect="1"/>
          </p:cNvPicPr>
          <p:nvPr userDrawn="1"/>
        </p:nvPicPr>
        <p:blipFill>
          <a:blip>
            <a:extLst>
              <a:ext uri="{96DAC541-7B7A-43D3-8B79-37D633B846F1}">
                <asvg:svgBlip xmlns:asvg="http://schemas.microsoft.com/office/drawing/2016/SVG/main" r:embed="rId6"/>
              </a:ext>
            </a:extLst>
          </a:blip>
          <a:stretch>
            <a:fillRect/>
          </a:stretch>
        </p:blipFill>
        <p:spPr>
          <a:xfrm>
            <a:off x="6609325" y="2509672"/>
            <a:ext cx="459198" cy="459198"/>
          </a:xfrm>
          <a:prstGeom prst="rect">
            <a:avLst/>
          </a:prstGeom>
        </p:spPr>
      </p:pic>
      <p:pic>
        <p:nvPicPr>
          <p:cNvPr id="51" name="Graphic 50" descr="Bank outline">
            <a:extLst>
              <a:ext uri="{FF2B5EF4-FFF2-40B4-BE49-F238E27FC236}">
                <a16:creationId xmlns:a16="http://schemas.microsoft.com/office/drawing/2014/main" id="{9048C237-B6EF-C7CF-9704-47B4CD1DF7DC}"/>
              </a:ext>
            </a:extLst>
          </p:cNvPr>
          <p:cNvPicPr>
            <a:picLocks noChangeAspect="1"/>
          </p:cNvPicPr>
          <p:nvPr userDrawn="1"/>
        </p:nvPicPr>
        <p:blipFill>
          <a:blip>
            <a:extLst>
              <a:ext uri="{96DAC541-7B7A-43D3-8B79-37D633B846F1}">
                <asvg:svgBlip xmlns:asvg="http://schemas.microsoft.com/office/drawing/2016/SVG/main" r:embed="rId7"/>
              </a:ext>
            </a:extLst>
          </a:blip>
          <a:srcRect/>
          <a:stretch/>
        </p:blipFill>
        <p:spPr>
          <a:xfrm>
            <a:off x="6605248" y="1590319"/>
            <a:ext cx="459198" cy="459198"/>
          </a:xfrm>
          <a:prstGeom prst="rect">
            <a:avLst/>
          </a:prstGeom>
        </p:spPr>
      </p:pic>
      <p:pic>
        <p:nvPicPr>
          <p:cNvPr id="52" name="Graphic 51" descr="Cut outline">
            <a:extLst>
              <a:ext uri="{FF2B5EF4-FFF2-40B4-BE49-F238E27FC236}">
                <a16:creationId xmlns:a16="http://schemas.microsoft.com/office/drawing/2014/main" id="{0CAF7674-2F44-2F24-E705-27796C36FEA2}"/>
              </a:ext>
            </a:extLst>
          </p:cNvPr>
          <p:cNvPicPr>
            <a:picLocks noChangeAspect="1"/>
          </p:cNvPicPr>
          <p:nvPr userDrawn="1"/>
        </p:nvPicPr>
        <p:blipFill>
          <a:blip>
            <a:extLst>
              <a:ext uri="{96DAC541-7B7A-43D3-8B79-37D633B846F1}">
                <asvg:svgBlip xmlns:asvg="http://schemas.microsoft.com/office/drawing/2016/SVG/main" r:embed="rId8"/>
              </a:ext>
            </a:extLst>
          </a:blip>
          <a:stretch>
            <a:fillRect/>
          </a:stretch>
        </p:blipFill>
        <p:spPr>
          <a:xfrm>
            <a:off x="1011591" y="5226900"/>
            <a:ext cx="459198" cy="459198"/>
          </a:xfrm>
          <a:prstGeom prst="rect">
            <a:avLst/>
          </a:prstGeom>
        </p:spPr>
      </p:pic>
      <p:pic>
        <p:nvPicPr>
          <p:cNvPr id="53" name="Graphic 52" descr="Exponential Graph outline">
            <a:extLst>
              <a:ext uri="{FF2B5EF4-FFF2-40B4-BE49-F238E27FC236}">
                <a16:creationId xmlns:a16="http://schemas.microsoft.com/office/drawing/2014/main" id="{F77E52BB-F7B3-D2F3-B57B-D31AB46881BC}"/>
              </a:ext>
            </a:extLst>
          </p:cNvPr>
          <p:cNvPicPr>
            <a:picLocks noChangeAspect="1"/>
          </p:cNvPicPr>
          <p:nvPr userDrawn="1"/>
        </p:nvPicPr>
        <p:blipFill>
          <a:blip>
            <a:extLst>
              <a:ext uri="{96DAC541-7B7A-43D3-8B79-37D633B846F1}">
                <asvg:svgBlip xmlns:asvg="http://schemas.microsoft.com/office/drawing/2016/SVG/main" r:embed="rId9"/>
              </a:ext>
            </a:extLst>
          </a:blip>
          <a:stretch>
            <a:fillRect/>
          </a:stretch>
        </p:blipFill>
        <p:spPr>
          <a:xfrm>
            <a:off x="996552" y="4321788"/>
            <a:ext cx="459198" cy="459198"/>
          </a:xfrm>
          <a:prstGeom prst="rect">
            <a:avLst/>
          </a:prstGeom>
        </p:spPr>
      </p:pic>
      <p:pic>
        <p:nvPicPr>
          <p:cNvPr id="54" name="Graphic 53" descr="Money envelope outline">
            <a:extLst>
              <a:ext uri="{FF2B5EF4-FFF2-40B4-BE49-F238E27FC236}">
                <a16:creationId xmlns:a16="http://schemas.microsoft.com/office/drawing/2014/main" id="{155AE8CE-47DA-79F4-0BE0-7EF1F0A45F12}"/>
              </a:ext>
            </a:extLst>
          </p:cNvPr>
          <p:cNvPicPr>
            <a:picLocks noChangeAspect="1"/>
          </p:cNvPicPr>
          <p:nvPr userDrawn="1"/>
        </p:nvPicPr>
        <p:blipFill>
          <a:blip>
            <a:extLst>
              <a:ext uri="{96DAC541-7B7A-43D3-8B79-37D633B846F1}">
                <asvg:svgBlip xmlns:asvg="http://schemas.microsoft.com/office/drawing/2016/SVG/main" r:embed="rId10"/>
              </a:ext>
            </a:extLst>
          </a:blip>
          <a:stretch>
            <a:fillRect/>
          </a:stretch>
        </p:blipFill>
        <p:spPr>
          <a:xfrm>
            <a:off x="1002096" y="3437164"/>
            <a:ext cx="459198" cy="459198"/>
          </a:xfrm>
          <a:prstGeom prst="rect">
            <a:avLst/>
          </a:prstGeom>
        </p:spPr>
      </p:pic>
      <p:pic>
        <p:nvPicPr>
          <p:cNvPr id="55" name="Graphic 54" descr="Transfer outline">
            <a:extLst>
              <a:ext uri="{FF2B5EF4-FFF2-40B4-BE49-F238E27FC236}">
                <a16:creationId xmlns:a16="http://schemas.microsoft.com/office/drawing/2014/main" id="{7795DD25-FA90-D069-C5EA-8D0FC00CF679}"/>
              </a:ext>
            </a:extLst>
          </p:cNvPr>
          <p:cNvPicPr>
            <a:picLocks noChangeAspect="1"/>
          </p:cNvPicPr>
          <p:nvPr userDrawn="1"/>
        </p:nvPicPr>
        <p:blipFill>
          <a:blip>
            <a:extLst>
              <a:ext uri="{96DAC541-7B7A-43D3-8B79-37D633B846F1}">
                <asvg:svgBlip xmlns:asvg="http://schemas.microsoft.com/office/drawing/2016/SVG/main" r:embed="rId11"/>
              </a:ext>
            </a:extLst>
          </a:blip>
          <a:stretch>
            <a:fillRect/>
          </a:stretch>
        </p:blipFill>
        <p:spPr>
          <a:xfrm>
            <a:off x="1002096" y="2513636"/>
            <a:ext cx="459198" cy="459198"/>
          </a:xfrm>
          <a:prstGeom prst="rect">
            <a:avLst/>
          </a:prstGeom>
        </p:spPr>
      </p:pic>
    </p:spTree>
    <p:extLst>
      <p:ext uri="{BB962C8B-B14F-4D97-AF65-F5344CB8AC3E}">
        <p14:creationId xmlns:p14="http://schemas.microsoft.com/office/powerpoint/2010/main" val="374017552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2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03791A6F-F888-70E7-FF4E-611BCAE0F7FD}"/>
              </a:ext>
            </a:extLst>
          </p:cNvPr>
          <p:cNvSpPr/>
          <p:nvPr userDrawn="1"/>
        </p:nvSpPr>
        <p:spPr>
          <a:xfrm>
            <a:off x="413016" y="1235596"/>
            <a:ext cx="1177942" cy="1177942"/>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6">
            <a:extLst>
              <a:ext uri="{FF2B5EF4-FFF2-40B4-BE49-F238E27FC236}">
                <a16:creationId xmlns:a16="http://schemas.microsoft.com/office/drawing/2014/main" id="{16929881-EC16-1A0A-8FF2-8A9908680E49}"/>
              </a:ext>
            </a:extLst>
          </p:cNvPr>
          <p:cNvSpPr>
            <a:spLocks noGrp="1"/>
          </p:cNvSpPr>
          <p:nvPr>
            <p:ph type="body" sz="quarter" idx="13"/>
          </p:nvPr>
        </p:nvSpPr>
        <p:spPr>
          <a:xfrm>
            <a:off x="1001987" y="5959112"/>
            <a:ext cx="10968833" cy="764836"/>
          </a:xfrm>
        </p:spPr>
        <p:txBody>
          <a:bodyPr>
            <a:normAutofit/>
          </a:bodyPr>
          <a:lstStyle/>
          <a:p>
            <a:pPr>
              <a:lnSpc>
                <a:spcPct val="100000"/>
              </a:lnSpc>
            </a:pPr>
            <a:r>
              <a:rPr lang="en-US" sz="1200" b="0">
                <a:solidFill>
                  <a:srgbClr val="243473"/>
                </a:solidFill>
                <a:latin typeface="Montserrat Medium"/>
              </a:rPr>
              <a:t>Please refer to the accompanying </a:t>
            </a:r>
            <a:r>
              <a:rPr lang="en-US" sz="1200" i="1">
                <a:solidFill>
                  <a:srgbClr val="243473"/>
                </a:solidFill>
                <a:latin typeface="Montserrat"/>
              </a:rPr>
              <a:t>Speaking Engagements Checklist </a:t>
            </a:r>
            <a:r>
              <a:rPr lang="en-US" sz="1200" b="0">
                <a:solidFill>
                  <a:srgbClr val="243473"/>
                </a:solidFill>
                <a:latin typeface="Montserrat Medium"/>
              </a:rPr>
              <a:t>for detailed steps.</a:t>
            </a:r>
          </a:p>
          <a:p>
            <a:pPr>
              <a:lnSpc>
                <a:spcPct val="100000"/>
              </a:lnSpc>
            </a:pPr>
            <a:r>
              <a:rPr lang="en-US" sz="1200" b="0">
                <a:solidFill>
                  <a:srgbClr val="243473"/>
                </a:solidFill>
                <a:latin typeface="Montserrat Medium"/>
              </a:rPr>
              <a:t>Allow 4 weeks minimum, 6 weeks if a focus group will be needed (work backward from the sponsor’s due date).</a:t>
            </a:r>
            <a:endParaRPr lang="en-US" sz="1200">
              <a:solidFill>
                <a:srgbClr val="243473"/>
              </a:solidFill>
              <a:latin typeface="Montserrat Medium"/>
            </a:endParaRPr>
          </a:p>
        </p:txBody>
      </p:sp>
      <p:sp>
        <p:nvSpPr>
          <p:cNvPr id="7" name="Rectangle 6">
            <a:extLst>
              <a:ext uri="{FF2B5EF4-FFF2-40B4-BE49-F238E27FC236}">
                <a16:creationId xmlns:a16="http://schemas.microsoft.com/office/drawing/2014/main" id="{0BCF81B6-8C94-CF37-213C-F9595C1B581F}"/>
              </a:ext>
            </a:extLst>
          </p:cNvPr>
          <p:cNvSpPr/>
          <p:nvPr userDrawn="1"/>
        </p:nvSpPr>
        <p:spPr>
          <a:xfrm>
            <a:off x="2224125" y="1415839"/>
            <a:ext cx="3480624" cy="946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Proposal</a:t>
            </a:r>
          </a:p>
          <a:p>
            <a:pPr algn="ctr"/>
            <a:endParaRPr lang="en-US" sz="500" dirty="0"/>
          </a:p>
          <a:p>
            <a:pPr algn="ctr"/>
            <a:r>
              <a:rPr lang="en-US" sz="1200" dirty="0"/>
              <a:t>Please work with the Training Department to finalize your proposal</a:t>
            </a:r>
          </a:p>
        </p:txBody>
      </p:sp>
      <p:sp>
        <p:nvSpPr>
          <p:cNvPr id="8" name="Rectangle 7">
            <a:extLst>
              <a:ext uri="{FF2B5EF4-FFF2-40B4-BE49-F238E27FC236}">
                <a16:creationId xmlns:a16="http://schemas.microsoft.com/office/drawing/2014/main" id="{78A7BF5E-4828-5DE8-0092-1CBE46CD206C}"/>
              </a:ext>
            </a:extLst>
          </p:cNvPr>
          <p:cNvSpPr/>
          <p:nvPr userDrawn="1"/>
        </p:nvSpPr>
        <p:spPr>
          <a:xfrm>
            <a:off x="2242360" y="293385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Content </a:t>
            </a:r>
          </a:p>
          <a:p>
            <a:pPr algn="ctr"/>
            <a:endParaRPr lang="en-US" sz="200" dirty="0"/>
          </a:p>
          <a:p>
            <a:pPr algn="ctr"/>
            <a:r>
              <a:rPr lang="en-US" sz="1200" dirty="0"/>
              <a:t>Please work with the Training Department to finalize your presentation materials</a:t>
            </a:r>
          </a:p>
        </p:txBody>
      </p:sp>
      <p:sp>
        <p:nvSpPr>
          <p:cNvPr id="9" name="Rectangle 8">
            <a:extLst>
              <a:ext uri="{FF2B5EF4-FFF2-40B4-BE49-F238E27FC236}">
                <a16:creationId xmlns:a16="http://schemas.microsoft.com/office/drawing/2014/main" id="{7489A881-D482-D1A7-606A-B17899BA7254}"/>
              </a:ext>
            </a:extLst>
          </p:cNvPr>
          <p:cNvSpPr/>
          <p:nvPr userDrawn="1"/>
        </p:nvSpPr>
        <p:spPr>
          <a:xfrm>
            <a:off x="6310918" y="2930566"/>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Event</a:t>
            </a:r>
          </a:p>
          <a:p>
            <a:pPr algn="ctr"/>
            <a:endParaRPr lang="en-US" sz="300" dirty="0"/>
          </a:p>
          <a:p>
            <a:pPr algn="ctr"/>
            <a:r>
              <a:rPr lang="en-US" sz="1200" dirty="0"/>
              <a:t>Coordinate deliverables according to the Sponsor’s timeline</a:t>
            </a:r>
          </a:p>
        </p:txBody>
      </p:sp>
      <p:sp>
        <p:nvSpPr>
          <p:cNvPr id="10" name="Rectangle 9">
            <a:extLst>
              <a:ext uri="{FF2B5EF4-FFF2-40B4-BE49-F238E27FC236}">
                <a16:creationId xmlns:a16="http://schemas.microsoft.com/office/drawing/2014/main" id="{1F342031-0DB7-9789-62D1-C8EB370EBB5D}"/>
              </a:ext>
            </a:extLst>
          </p:cNvPr>
          <p:cNvSpPr/>
          <p:nvPr userDrawn="1"/>
        </p:nvSpPr>
        <p:spPr>
          <a:xfrm>
            <a:off x="6310918" y="446484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t>Wrap-Up</a:t>
            </a:r>
          </a:p>
          <a:p>
            <a:pPr algn="ctr"/>
            <a:endParaRPr lang="en-US" sz="300" dirty="0"/>
          </a:p>
          <a:p>
            <a:pPr algn="ctr"/>
            <a:r>
              <a:rPr lang="en-US" sz="1200" dirty="0"/>
              <a:t>Refer to the Speaking Engagements Checklist</a:t>
            </a:r>
          </a:p>
        </p:txBody>
      </p:sp>
      <p:sp>
        <p:nvSpPr>
          <p:cNvPr id="11" name="Flowchart: Connector 10">
            <a:extLst>
              <a:ext uri="{FF2B5EF4-FFF2-40B4-BE49-F238E27FC236}">
                <a16:creationId xmlns:a16="http://schemas.microsoft.com/office/drawing/2014/main" id="{60545577-834D-854A-24B7-670F4FFE61DB}"/>
              </a:ext>
            </a:extLst>
          </p:cNvPr>
          <p:cNvSpPr/>
          <p:nvPr userDrawn="1"/>
        </p:nvSpPr>
        <p:spPr>
          <a:xfrm>
            <a:off x="2047887" y="1253093"/>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lowchart: Connector 11">
            <a:extLst>
              <a:ext uri="{FF2B5EF4-FFF2-40B4-BE49-F238E27FC236}">
                <a16:creationId xmlns:a16="http://schemas.microsoft.com/office/drawing/2014/main" id="{F64B55FB-30ED-8B0D-1E6B-13B366D8ED9B}"/>
              </a:ext>
            </a:extLst>
          </p:cNvPr>
          <p:cNvSpPr/>
          <p:nvPr userDrawn="1"/>
        </p:nvSpPr>
        <p:spPr>
          <a:xfrm>
            <a:off x="6172640" y="2744212"/>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Flowchart: Connector 12">
            <a:extLst>
              <a:ext uri="{FF2B5EF4-FFF2-40B4-BE49-F238E27FC236}">
                <a16:creationId xmlns:a16="http://schemas.microsoft.com/office/drawing/2014/main" id="{52FF198A-F5D5-AE82-F1F7-1293C6F07FD1}"/>
              </a:ext>
            </a:extLst>
          </p:cNvPr>
          <p:cNvSpPr/>
          <p:nvPr userDrawn="1"/>
        </p:nvSpPr>
        <p:spPr>
          <a:xfrm>
            <a:off x="2045360" y="2741830"/>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Flowchart: Connector 13">
            <a:extLst>
              <a:ext uri="{FF2B5EF4-FFF2-40B4-BE49-F238E27FC236}">
                <a16:creationId xmlns:a16="http://schemas.microsoft.com/office/drawing/2014/main" id="{95748EAB-D109-0035-9627-0F5049918D4E}"/>
              </a:ext>
            </a:extLst>
          </p:cNvPr>
          <p:cNvSpPr/>
          <p:nvPr userDrawn="1"/>
        </p:nvSpPr>
        <p:spPr>
          <a:xfrm>
            <a:off x="6166796" y="4304935"/>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Arrow: Right 14">
            <a:extLst>
              <a:ext uri="{FF2B5EF4-FFF2-40B4-BE49-F238E27FC236}">
                <a16:creationId xmlns:a16="http://schemas.microsoft.com/office/drawing/2014/main" id="{3C0E592C-0528-A7D5-D009-7A2EFECA33AB}"/>
              </a:ext>
            </a:extLst>
          </p:cNvPr>
          <p:cNvSpPr/>
          <p:nvPr userDrawn="1"/>
        </p:nvSpPr>
        <p:spPr>
          <a:xfrm>
            <a:off x="1783586" y="1804798"/>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Box 15">
            <a:extLst>
              <a:ext uri="{FF2B5EF4-FFF2-40B4-BE49-F238E27FC236}">
                <a16:creationId xmlns:a16="http://schemas.microsoft.com/office/drawing/2014/main" id="{695B9337-FA25-2938-3D9A-170FAE724F44}"/>
              </a:ext>
            </a:extLst>
          </p:cNvPr>
          <p:cNvSpPr txBox="1"/>
          <p:nvPr userDrawn="1"/>
        </p:nvSpPr>
        <p:spPr>
          <a:xfrm>
            <a:off x="423867" y="1383221"/>
            <a:ext cx="1186141" cy="923330"/>
          </a:xfrm>
          <a:prstGeom prst="rect">
            <a:avLst/>
          </a:prstGeom>
          <a:noFill/>
        </p:spPr>
        <p:txBody>
          <a:bodyPr wrap="square">
            <a:spAutoFit/>
          </a:bodyPr>
          <a:lstStyle/>
          <a:p>
            <a:pPr algn="ctr"/>
            <a:r>
              <a:rPr lang="en-US" dirty="0">
                <a:solidFill>
                  <a:srgbClr val="243473"/>
                </a:solidFill>
              </a:rPr>
              <a:t>Request</a:t>
            </a:r>
            <a:r>
              <a:rPr lang="en-US" dirty="0">
                <a:solidFill>
                  <a:schemeClr val="bg1"/>
                </a:solidFill>
              </a:rPr>
              <a:t> comes in</a:t>
            </a:r>
          </a:p>
        </p:txBody>
      </p:sp>
      <p:sp>
        <p:nvSpPr>
          <p:cNvPr id="17" name="Rectangle 16">
            <a:extLst>
              <a:ext uri="{FF2B5EF4-FFF2-40B4-BE49-F238E27FC236}">
                <a16:creationId xmlns:a16="http://schemas.microsoft.com/office/drawing/2014/main" id="{DFBBE547-3A2A-DF20-9378-88488C60595A}"/>
              </a:ext>
            </a:extLst>
          </p:cNvPr>
          <p:cNvSpPr/>
          <p:nvPr userDrawn="1"/>
        </p:nvSpPr>
        <p:spPr>
          <a:xfrm>
            <a:off x="461135" y="1190621"/>
            <a:ext cx="1177942"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B45128C-1DB7-A722-D529-84E57B78617C}"/>
              </a:ext>
            </a:extLst>
          </p:cNvPr>
          <p:cNvSpPr/>
          <p:nvPr userDrawn="1"/>
        </p:nvSpPr>
        <p:spPr>
          <a:xfrm rot="5400000">
            <a:off x="3833951" y="2586336"/>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D4F19DC-398F-9E1F-2CA5-33EB44C38C4A}"/>
              </a:ext>
            </a:extLst>
          </p:cNvPr>
          <p:cNvSpPr/>
          <p:nvPr userDrawn="1"/>
        </p:nvSpPr>
        <p:spPr>
          <a:xfrm>
            <a:off x="5880809" y="3384031"/>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31CEF848-2E0F-09F3-12AE-B5098C4CC45B}"/>
              </a:ext>
            </a:extLst>
          </p:cNvPr>
          <p:cNvSpPr/>
          <p:nvPr userDrawn="1"/>
        </p:nvSpPr>
        <p:spPr>
          <a:xfrm rot="5400000">
            <a:off x="7894563" y="410600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A35F9923-84B9-54CC-F8C3-2D9E05A0C609}"/>
              </a:ext>
            </a:extLst>
          </p:cNvPr>
          <p:cNvSpPr/>
          <p:nvPr userDrawn="1"/>
        </p:nvSpPr>
        <p:spPr>
          <a:xfrm>
            <a:off x="9928073" y="491014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882B3F6-FB69-8C82-C35C-20D6F0E3EEA1}"/>
              </a:ext>
            </a:extLst>
          </p:cNvPr>
          <p:cNvGrpSpPr/>
          <p:nvPr userDrawn="1"/>
        </p:nvGrpSpPr>
        <p:grpSpPr>
          <a:xfrm>
            <a:off x="10163031" y="4265689"/>
            <a:ext cx="1677389" cy="1226167"/>
            <a:chOff x="10514611" y="4862852"/>
            <a:chExt cx="1677389" cy="1226167"/>
          </a:xfrm>
        </p:grpSpPr>
        <p:sp>
          <p:nvSpPr>
            <p:cNvPr id="23" name="Rectangle 22">
              <a:extLst>
                <a:ext uri="{FF2B5EF4-FFF2-40B4-BE49-F238E27FC236}">
                  <a16:creationId xmlns:a16="http://schemas.microsoft.com/office/drawing/2014/main" id="{D71315AA-E27D-183D-DAE0-D416955355AE}"/>
                </a:ext>
              </a:extLst>
            </p:cNvPr>
            <p:cNvSpPr/>
            <p:nvPr/>
          </p:nvSpPr>
          <p:spPr>
            <a:xfrm>
              <a:off x="10709738" y="4911077"/>
              <a:ext cx="1255145" cy="1177942"/>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46148F3-EC0A-BEEB-7FD6-03FDE3653AAF}"/>
                </a:ext>
              </a:extLst>
            </p:cNvPr>
            <p:cNvSpPr txBox="1"/>
            <p:nvPr/>
          </p:nvSpPr>
          <p:spPr>
            <a:xfrm>
              <a:off x="10514611" y="5067334"/>
              <a:ext cx="1677389" cy="830997"/>
            </a:xfrm>
            <a:prstGeom prst="rect">
              <a:avLst/>
            </a:prstGeom>
            <a:noFill/>
          </p:spPr>
          <p:txBody>
            <a:bodyPr wrap="square">
              <a:spAutoFit/>
            </a:bodyPr>
            <a:lstStyle/>
            <a:p>
              <a:pPr algn="ctr"/>
              <a:r>
                <a:rPr lang="en-US" sz="1600" dirty="0">
                  <a:solidFill>
                    <a:srgbClr val="243473"/>
                  </a:solidFill>
                </a:rPr>
                <a:t>Feedback</a:t>
              </a:r>
              <a:r>
                <a:rPr lang="en-US" sz="1600" dirty="0">
                  <a:solidFill>
                    <a:schemeClr val="bg1"/>
                  </a:solidFill>
                </a:rPr>
                <a:t> </a:t>
              </a:r>
            </a:p>
            <a:p>
              <a:pPr algn="ctr"/>
              <a:r>
                <a:rPr lang="en-US" sz="1600" dirty="0">
                  <a:solidFill>
                    <a:schemeClr val="bg1"/>
                  </a:solidFill>
                </a:rPr>
                <a:t>from </a:t>
              </a:r>
            </a:p>
            <a:p>
              <a:pPr algn="ctr"/>
              <a:r>
                <a:rPr lang="en-US" sz="1600" dirty="0">
                  <a:solidFill>
                    <a:schemeClr val="bg1"/>
                  </a:solidFill>
                </a:rPr>
                <a:t>Event</a:t>
              </a:r>
              <a:endParaRPr lang="en-US" sz="1200" dirty="0">
                <a:solidFill>
                  <a:schemeClr val="bg1"/>
                </a:solidFill>
              </a:endParaRPr>
            </a:p>
          </p:txBody>
        </p:sp>
        <p:sp>
          <p:nvSpPr>
            <p:cNvPr id="25" name="Rectangle 24">
              <a:extLst>
                <a:ext uri="{FF2B5EF4-FFF2-40B4-BE49-F238E27FC236}">
                  <a16:creationId xmlns:a16="http://schemas.microsoft.com/office/drawing/2014/main" id="{C9367B1D-E153-FF64-A163-BA927FBFC55B}"/>
                </a:ext>
              </a:extLst>
            </p:cNvPr>
            <p:cNvSpPr/>
            <p:nvPr/>
          </p:nvSpPr>
          <p:spPr>
            <a:xfrm>
              <a:off x="10762394" y="4862852"/>
              <a:ext cx="1255145"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lowchart: Connector 25">
            <a:extLst>
              <a:ext uri="{FF2B5EF4-FFF2-40B4-BE49-F238E27FC236}">
                <a16:creationId xmlns:a16="http://schemas.microsoft.com/office/drawing/2014/main" id="{C7B151A5-777C-EE8E-1B62-01ED40D8F13D}"/>
              </a:ext>
            </a:extLst>
          </p:cNvPr>
          <p:cNvSpPr/>
          <p:nvPr userDrawn="1"/>
        </p:nvSpPr>
        <p:spPr>
          <a:xfrm>
            <a:off x="2011671" y="1230761"/>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lowchart: Connector 26">
            <a:extLst>
              <a:ext uri="{FF2B5EF4-FFF2-40B4-BE49-F238E27FC236}">
                <a16:creationId xmlns:a16="http://schemas.microsoft.com/office/drawing/2014/main" id="{FDFB3105-2CB2-174C-1B31-2EF0A1099B88}"/>
              </a:ext>
            </a:extLst>
          </p:cNvPr>
          <p:cNvSpPr/>
          <p:nvPr userDrawn="1"/>
        </p:nvSpPr>
        <p:spPr>
          <a:xfrm>
            <a:off x="2011671" y="272276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lowchart: Connector 27">
            <a:extLst>
              <a:ext uri="{FF2B5EF4-FFF2-40B4-BE49-F238E27FC236}">
                <a16:creationId xmlns:a16="http://schemas.microsoft.com/office/drawing/2014/main" id="{60F421FF-F28F-F7EC-662B-C8B3612B6B19}"/>
              </a:ext>
            </a:extLst>
          </p:cNvPr>
          <p:cNvSpPr/>
          <p:nvPr userDrawn="1"/>
        </p:nvSpPr>
        <p:spPr>
          <a:xfrm>
            <a:off x="6139013" y="272276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Flowchart: Connector 28">
            <a:extLst>
              <a:ext uri="{FF2B5EF4-FFF2-40B4-BE49-F238E27FC236}">
                <a16:creationId xmlns:a16="http://schemas.microsoft.com/office/drawing/2014/main" id="{682BC701-E9AA-1386-DA80-013E64C8F227}"/>
              </a:ext>
            </a:extLst>
          </p:cNvPr>
          <p:cNvSpPr/>
          <p:nvPr userDrawn="1"/>
        </p:nvSpPr>
        <p:spPr>
          <a:xfrm>
            <a:off x="6139013" y="4285173"/>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a:extLst>
              <a:ext uri="{FF2B5EF4-FFF2-40B4-BE49-F238E27FC236}">
                <a16:creationId xmlns:a16="http://schemas.microsoft.com/office/drawing/2014/main" id="{328E550D-475F-B2D3-6227-954D6777E975}"/>
              </a:ext>
            </a:extLst>
          </p:cNvPr>
          <p:cNvSpPr txBox="1"/>
          <p:nvPr userDrawn="1"/>
        </p:nvSpPr>
        <p:spPr>
          <a:xfrm>
            <a:off x="2144194" y="1307493"/>
            <a:ext cx="350577" cy="461665"/>
          </a:xfrm>
          <a:prstGeom prst="rect">
            <a:avLst/>
          </a:prstGeom>
          <a:noFill/>
        </p:spPr>
        <p:txBody>
          <a:bodyPr wrap="square">
            <a:spAutoFit/>
          </a:bodyPr>
          <a:lstStyle/>
          <a:p>
            <a:pPr algn="ctr"/>
            <a:r>
              <a:rPr lang="en-US" sz="2400" b="1" dirty="0">
                <a:solidFill>
                  <a:schemeClr val="bg1"/>
                </a:solidFill>
              </a:rPr>
              <a:t>1</a:t>
            </a:r>
          </a:p>
        </p:txBody>
      </p:sp>
      <p:sp>
        <p:nvSpPr>
          <p:cNvPr id="31" name="TextBox 30">
            <a:extLst>
              <a:ext uri="{FF2B5EF4-FFF2-40B4-BE49-F238E27FC236}">
                <a16:creationId xmlns:a16="http://schemas.microsoft.com/office/drawing/2014/main" id="{05143F34-66AD-FC11-D15B-EC218EA08CDF}"/>
              </a:ext>
            </a:extLst>
          </p:cNvPr>
          <p:cNvSpPr txBox="1"/>
          <p:nvPr userDrawn="1"/>
        </p:nvSpPr>
        <p:spPr>
          <a:xfrm>
            <a:off x="2150544" y="2786999"/>
            <a:ext cx="350577" cy="461665"/>
          </a:xfrm>
          <a:prstGeom prst="rect">
            <a:avLst/>
          </a:prstGeom>
          <a:noFill/>
        </p:spPr>
        <p:txBody>
          <a:bodyPr wrap="square">
            <a:spAutoFit/>
          </a:bodyPr>
          <a:lstStyle/>
          <a:p>
            <a:pPr algn="ctr"/>
            <a:r>
              <a:rPr lang="en-US" sz="2400" b="1" dirty="0">
                <a:solidFill>
                  <a:schemeClr val="bg1"/>
                </a:solidFill>
              </a:rPr>
              <a:t>2</a:t>
            </a:r>
          </a:p>
        </p:txBody>
      </p:sp>
      <p:sp>
        <p:nvSpPr>
          <p:cNvPr id="32" name="TextBox 31">
            <a:extLst>
              <a:ext uri="{FF2B5EF4-FFF2-40B4-BE49-F238E27FC236}">
                <a16:creationId xmlns:a16="http://schemas.microsoft.com/office/drawing/2014/main" id="{8A369CB2-D604-05BE-9BE7-994853DDFEF7}"/>
              </a:ext>
            </a:extLst>
          </p:cNvPr>
          <p:cNvSpPr txBox="1"/>
          <p:nvPr userDrawn="1"/>
        </p:nvSpPr>
        <p:spPr>
          <a:xfrm>
            <a:off x="6275611" y="2786999"/>
            <a:ext cx="350577" cy="461665"/>
          </a:xfrm>
          <a:prstGeom prst="rect">
            <a:avLst/>
          </a:prstGeom>
          <a:noFill/>
        </p:spPr>
        <p:txBody>
          <a:bodyPr wrap="square">
            <a:spAutoFit/>
          </a:bodyPr>
          <a:lstStyle/>
          <a:p>
            <a:pPr algn="ctr"/>
            <a:r>
              <a:rPr lang="en-US" sz="2400" b="1" dirty="0">
                <a:solidFill>
                  <a:schemeClr val="bg1"/>
                </a:solidFill>
              </a:rPr>
              <a:t>3</a:t>
            </a:r>
          </a:p>
        </p:txBody>
      </p:sp>
      <p:sp>
        <p:nvSpPr>
          <p:cNvPr id="33" name="TextBox 32">
            <a:extLst>
              <a:ext uri="{FF2B5EF4-FFF2-40B4-BE49-F238E27FC236}">
                <a16:creationId xmlns:a16="http://schemas.microsoft.com/office/drawing/2014/main" id="{6A2349C7-E2CA-6EBB-5D83-E1FFC1F70319}"/>
              </a:ext>
            </a:extLst>
          </p:cNvPr>
          <p:cNvSpPr txBox="1"/>
          <p:nvPr userDrawn="1"/>
        </p:nvSpPr>
        <p:spPr>
          <a:xfrm>
            <a:off x="6262911" y="4350292"/>
            <a:ext cx="350577" cy="461665"/>
          </a:xfrm>
          <a:prstGeom prst="rect">
            <a:avLst/>
          </a:prstGeom>
          <a:noFill/>
        </p:spPr>
        <p:txBody>
          <a:bodyPr wrap="square">
            <a:spAutoFit/>
          </a:bodyPr>
          <a:lstStyle/>
          <a:p>
            <a:pPr algn="ctr"/>
            <a:r>
              <a:rPr lang="en-US" sz="2400" b="1" dirty="0">
                <a:solidFill>
                  <a:schemeClr val="bg1"/>
                </a:solidFill>
              </a:rPr>
              <a:t>4</a:t>
            </a:r>
          </a:p>
        </p:txBody>
      </p:sp>
      <p:pic>
        <p:nvPicPr>
          <p:cNvPr id="34" name="Graphic 33" descr="Siren outline">
            <a:extLst>
              <a:ext uri="{FF2B5EF4-FFF2-40B4-BE49-F238E27FC236}">
                <a16:creationId xmlns:a16="http://schemas.microsoft.com/office/drawing/2014/main" id="{868779F9-2AAA-6DA2-9F70-5348043DB9DD}"/>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406753" y="5887712"/>
            <a:ext cx="466642" cy="466642"/>
          </a:xfrm>
          <a:prstGeom prst="rect">
            <a:avLst/>
          </a:prstGeom>
        </p:spPr>
      </p:pic>
    </p:spTree>
    <p:extLst>
      <p:ext uri="{BB962C8B-B14F-4D97-AF65-F5344CB8AC3E}">
        <p14:creationId xmlns:p14="http://schemas.microsoft.com/office/powerpoint/2010/main" val="15174334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2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67" name="Rectangle 66">
            <a:extLst>
              <a:ext uri="{FF2B5EF4-FFF2-40B4-BE49-F238E27FC236}">
                <a16:creationId xmlns:a16="http://schemas.microsoft.com/office/drawing/2014/main" id="{9E482713-88CB-0744-8D4B-91734F096A2F}"/>
              </a:ext>
            </a:extLst>
          </p:cNvPr>
          <p:cNvSpPr/>
          <p:nvPr userDrawn="1"/>
        </p:nvSpPr>
        <p:spPr>
          <a:xfrm>
            <a:off x="4538357" y="1617833"/>
            <a:ext cx="3058022"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8" name="Rectangle 67">
            <a:extLst>
              <a:ext uri="{FF2B5EF4-FFF2-40B4-BE49-F238E27FC236}">
                <a16:creationId xmlns:a16="http://schemas.microsoft.com/office/drawing/2014/main" id="{49A98D83-DB8E-FC66-F48E-FB3F0FD77D84}"/>
              </a:ext>
            </a:extLst>
          </p:cNvPr>
          <p:cNvSpPr/>
          <p:nvPr userDrawn="1"/>
        </p:nvSpPr>
        <p:spPr>
          <a:xfrm>
            <a:off x="8203320" y="1617833"/>
            <a:ext cx="3051064"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9" name="Rectangle 68">
            <a:extLst>
              <a:ext uri="{FF2B5EF4-FFF2-40B4-BE49-F238E27FC236}">
                <a16:creationId xmlns:a16="http://schemas.microsoft.com/office/drawing/2014/main" id="{4552F5E8-C4DB-4C7B-17C9-BE955365BDD2}"/>
              </a:ext>
            </a:extLst>
          </p:cNvPr>
          <p:cNvSpPr/>
          <p:nvPr userDrawn="1"/>
        </p:nvSpPr>
        <p:spPr>
          <a:xfrm>
            <a:off x="913463" y="1617833"/>
            <a:ext cx="3044106"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Rectangle 69">
            <a:extLst>
              <a:ext uri="{FF2B5EF4-FFF2-40B4-BE49-F238E27FC236}">
                <a16:creationId xmlns:a16="http://schemas.microsoft.com/office/drawing/2014/main" id="{3654AF3D-1DBD-4027-8A00-6A72DE705747}"/>
              </a:ext>
            </a:extLst>
          </p:cNvPr>
          <p:cNvSpPr/>
          <p:nvPr userDrawn="1"/>
        </p:nvSpPr>
        <p:spPr>
          <a:xfrm>
            <a:off x="1036585" y="2692993"/>
            <a:ext cx="3058023"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2D37FBF-AFA9-7856-4F0F-ADAB73726234}"/>
              </a:ext>
            </a:extLst>
          </p:cNvPr>
          <p:cNvSpPr/>
          <p:nvPr userDrawn="1"/>
        </p:nvSpPr>
        <p:spPr>
          <a:xfrm>
            <a:off x="4658444" y="2692993"/>
            <a:ext cx="3051064"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A1B5806-F9FD-6A18-5B87-80BE024CB64D}"/>
              </a:ext>
            </a:extLst>
          </p:cNvPr>
          <p:cNvSpPr/>
          <p:nvPr userDrawn="1"/>
        </p:nvSpPr>
        <p:spPr>
          <a:xfrm>
            <a:off x="8321893" y="2698000"/>
            <a:ext cx="3051068"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D273759-4D9E-709A-7ED9-D3056D24B3D2}"/>
              </a:ext>
            </a:extLst>
          </p:cNvPr>
          <p:cNvSpPr/>
          <p:nvPr userDrawn="1"/>
        </p:nvSpPr>
        <p:spPr>
          <a:xfrm>
            <a:off x="1040107" y="1464733"/>
            <a:ext cx="3058024"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7AC21C5-CD27-357E-B60F-20B70AF2029C}"/>
              </a:ext>
            </a:extLst>
          </p:cNvPr>
          <p:cNvSpPr/>
          <p:nvPr userDrawn="1"/>
        </p:nvSpPr>
        <p:spPr>
          <a:xfrm>
            <a:off x="4658439" y="1447660"/>
            <a:ext cx="3051069" cy="142079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B9397C-DE99-B66D-57F1-37AF100B2AC3}"/>
              </a:ext>
            </a:extLst>
          </p:cNvPr>
          <p:cNvSpPr/>
          <p:nvPr userDrawn="1"/>
        </p:nvSpPr>
        <p:spPr>
          <a:xfrm>
            <a:off x="8321893" y="1464733"/>
            <a:ext cx="3051069"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TextBox 75">
            <a:extLst>
              <a:ext uri="{FF2B5EF4-FFF2-40B4-BE49-F238E27FC236}">
                <a16:creationId xmlns:a16="http://schemas.microsoft.com/office/drawing/2014/main" id="{2C7A5212-903E-E25A-C70E-CD5ABCADC1C9}"/>
              </a:ext>
            </a:extLst>
          </p:cNvPr>
          <p:cNvSpPr txBox="1"/>
          <p:nvPr userDrawn="1"/>
        </p:nvSpPr>
        <p:spPr>
          <a:xfrm>
            <a:off x="1229256" y="1596300"/>
            <a:ext cx="2718400" cy="1200329"/>
          </a:xfrm>
          <a:prstGeom prst="rect">
            <a:avLst/>
          </a:prstGeom>
          <a:noFill/>
        </p:spPr>
        <p:txBody>
          <a:bodyPr wrap="square">
            <a:spAutoFit/>
          </a:bodyPr>
          <a:lstStyle/>
          <a:p>
            <a:pPr algn="ctr"/>
            <a:r>
              <a:rPr lang="en-US" sz="2400" b="1" dirty="0">
                <a:solidFill>
                  <a:schemeClr val="bg1"/>
                </a:solidFill>
              </a:rPr>
              <a:t>Client onboarding checklist</a:t>
            </a:r>
          </a:p>
        </p:txBody>
      </p:sp>
      <p:sp>
        <p:nvSpPr>
          <p:cNvPr id="77" name="TextBox 76">
            <a:extLst>
              <a:ext uri="{FF2B5EF4-FFF2-40B4-BE49-F238E27FC236}">
                <a16:creationId xmlns:a16="http://schemas.microsoft.com/office/drawing/2014/main" id="{3713F717-E39F-18B9-C6D0-6355F14D341A}"/>
              </a:ext>
            </a:extLst>
          </p:cNvPr>
          <p:cNvSpPr txBox="1"/>
          <p:nvPr userDrawn="1"/>
        </p:nvSpPr>
        <p:spPr>
          <a:xfrm>
            <a:off x="4590100" y="1742560"/>
            <a:ext cx="3187746" cy="830997"/>
          </a:xfrm>
          <a:prstGeom prst="rect">
            <a:avLst/>
          </a:prstGeom>
          <a:noFill/>
        </p:spPr>
        <p:txBody>
          <a:bodyPr wrap="square">
            <a:spAutoFit/>
          </a:bodyPr>
          <a:lstStyle/>
          <a:p>
            <a:pPr algn="ctr"/>
            <a:r>
              <a:rPr lang="en-US" sz="2400" b="1" dirty="0">
                <a:solidFill>
                  <a:schemeClr val="bg1"/>
                </a:solidFill>
              </a:rPr>
              <a:t>Fraud </a:t>
            </a:r>
          </a:p>
          <a:p>
            <a:pPr algn="ctr"/>
            <a:r>
              <a:rPr lang="en-US" sz="2400" b="1" dirty="0">
                <a:solidFill>
                  <a:schemeClr val="bg1"/>
                </a:solidFill>
              </a:rPr>
              <a:t>Checklist</a:t>
            </a:r>
            <a:endParaRPr lang="en-US" b="1" dirty="0">
              <a:solidFill>
                <a:schemeClr val="bg1"/>
              </a:solidFill>
            </a:endParaRPr>
          </a:p>
        </p:txBody>
      </p:sp>
      <p:sp>
        <p:nvSpPr>
          <p:cNvPr id="78" name="TextBox 77">
            <a:extLst>
              <a:ext uri="{FF2B5EF4-FFF2-40B4-BE49-F238E27FC236}">
                <a16:creationId xmlns:a16="http://schemas.microsoft.com/office/drawing/2014/main" id="{129C14AE-DD4F-49B9-BE83-34AD078B9B40}"/>
              </a:ext>
            </a:extLst>
          </p:cNvPr>
          <p:cNvSpPr txBox="1"/>
          <p:nvPr userDrawn="1"/>
        </p:nvSpPr>
        <p:spPr>
          <a:xfrm>
            <a:off x="8519398" y="1696909"/>
            <a:ext cx="2311327" cy="1138773"/>
          </a:xfrm>
          <a:prstGeom prst="rect">
            <a:avLst/>
          </a:prstGeom>
          <a:noFill/>
        </p:spPr>
        <p:txBody>
          <a:bodyPr wrap="square">
            <a:spAutoFit/>
          </a:bodyPr>
          <a:lstStyle/>
          <a:p>
            <a:pPr lvl="1" algn="ctr"/>
            <a:r>
              <a:rPr lang="en-US" sz="2400" b="1" dirty="0">
                <a:solidFill>
                  <a:schemeClr val="bg1"/>
                </a:solidFill>
              </a:rPr>
              <a:t>Client Reviews</a:t>
            </a:r>
          </a:p>
          <a:p>
            <a:pPr algn="ctr"/>
            <a:endParaRPr lang="en-US" sz="2000" b="1" dirty="0">
              <a:solidFill>
                <a:schemeClr val="bg1"/>
              </a:solidFill>
            </a:endParaRPr>
          </a:p>
        </p:txBody>
      </p:sp>
      <p:pic>
        <p:nvPicPr>
          <p:cNvPr id="79" name="Graphic 78" descr="Customer review outline">
            <a:extLst>
              <a:ext uri="{FF2B5EF4-FFF2-40B4-BE49-F238E27FC236}">
                <a16:creationId xmlns:a16="http://schemas.microsoft.com/office/drawing/2014/main" id="{C0E83CFE-6AEC-33C8-A387-E9DE638FB69A}"/>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8961981" y="3265285"/>
            <a:ext cx="1713768" cy="1713768"/>
          </a:xfrm>
          <a:prstGeom prst="rect">
            <a:avLst/>
          </a:prstGeom>
        </p:spPr>
      </p:pic>
      <p:pic>
        <p:nvPicPr>
          <p:cNvPr id="80" name="Graphic 79" descr="Siren outline">
            <a:extLst>
              <a:ext uri="{FF2B5EF4-FFF2-40B4-BE49-F238E27FC236}">
                <a16:creationId xmlns:a16="http://schemas.microsoft.com/office/drawing/2014/main" id="{02453D17-68B6-501A-FDBC-D435FFC1EFE4}"/>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1863" y="3153629"/>
            <a:ext cx="1713768" cy="1713768"/>
          </a:xfrm>
          <a:prstGeom prst="rect">
            <a:avLst/>
          </a:prstGeom>
        </p:spPr>
      </p:pic>
      <p:pic>
        <p:nvPicPr>
          <p:cNvPr id="81" name="Graphic 80" descr="Checklist outline">
            <a:extLst>
              <a:ext uri="{FF2B5EF4-FFF2-40B4-BE49-F238E27FC236}">
                <a16:creationId xmlns:a16="http://schemas.microsoft.com/office/drawing/2014/main" id="{D88D81DE-04E2-8019-A77F-76775A3ED446}"/>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47829" y="3265285"/>
            <a:ext cx="1713768" cy="1713768"/>
          </a:xfrm>
          <a:prstGeom prst="rect">
            <a:avLst/>
          </a:prstGeom>
        </p:spPr>
      </p:pic>
      <p:sp>
        <p:nvSpPr>
          <p:cNvPr id="82" name="Rectangle 81">
            <a:extLst>
              <a:ext uri="{FF2B5EF4-FFF2-40B4-BE49-F238E27FC236}">
                <a16:creationId xmlns:a16="http://schemas.microsoft.com/office/drawing/2014/main" id="{5A4A6325-5179-6F07-D4E3-92B6BC339C52}"/>
              </a:ext>
            </a:extLst>
          </p:cNvPr>
          <p:cNvSpPr/>
          <p:nvPr userDrawn="1"/>
        </p:nvSpPr>
        <p:spPr>
          <a:xfrm>
            <a:off x="4726909" y="1394583"/>
            <a:ext cx="3058022" cy="43473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3" name="Rectangle 82">
            <a:extLst>
              <a:ext uri="{FF2B5EF4-FFF2-40B4-BE49-F238E27FC236}">
                <a16:creationId xmlns:a16="http://schemas.microsoft.com/office/drawing/2014/main" id="{2405F7FE-1CBB-3B3A-94DB-F321EC57901E}"/>
              </a:ext>
            </a:extLst>
          </p:cNvPr>
          <p:cNvSpPr/>
          <p:nvPr userDrawn="1"/>
        </p:nvSpPr>
        <p:spPr>
          <a:xfrm>
            <a:off x="8391872" y="1394583"/>
            <a:ext cx="3051064" cy="43473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4" name="Rectangle 83">
            <a:extLst>
              <a:ext uri="{FF2B5EF4-FFF2-40B4-BE49-F238E27FC236}">
                <a16:creationId xmlns:a16="http://schemas.microsoft.com/office/drawing/2014/main" id="{468AB51D-A962-F443-5CF8-591E475E5C76}"/>
              </a:ext>
            </a:extLst>
          </p:cNvPr>
          <p:cNvSpPr/>
          <p:nvPr userDrawn="1"/>
        </p:nvSpPr>
        <p:spPr>
          <a:xfrm>
            <a:off x="1102015" y="1394583"/>
            <a:ext cx="3044106" cy="4347385"/>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Tree>
    <p:extLst>
      <p:ext uri="{BB962C8B-B14F-4D97-AF65-F5344CB8AC3E}">
        <p14:creationId xmlns:p14="http://schemas.microsoft.com/office/powerpoint/2010/main" val="2729807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E0411BCE-835A-14E8-1AEB-D7521908E04F}"/>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E34FBF0E-830E-F455-EBE5-DAEB720AEFA1}"/>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A834795A-0470-9C98-49D8-07EE7B936313}"/>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7B54311E-13ED-FF00-77D6-640E05940BE7}"/>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F595FF15-A78C-9954-FE99-D8668D0176DF}"/>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r>
              <a:rPr lang="en-US"/>
              <a:t>Click to edit Master text styles</a:t>
            </a:r>
          </a:p>
        </p:txBody>
      </p:sp>
      <p:sp>
        <p:nvSpPr>
          <p:cNvPr id="11" name="Slide Number Placeholder 3">
            <a:extLst>
              <a:ext uri="{FF2B5EF4-FFF2-40B4-BE49-F238E27FC236}">
                <a16:creationId xmlns:a16="http://schemas.microsoft.com/office/drawing/2014/main" id="{0468E1D0-588E-5702-3129-6C43723AF736}"/>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9E88E162-158E-8797-5FAE-ED66D29963F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717502493"/>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3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919275" y="1643203"/>
            <a:ext cx="7733848" cy="4250121"/>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2041904" y="1518580"/>
            <a:ext cx="7733848" cy="4250121"/>
          </a:xfrm>
          <a:solidFill>
            <a:srgbClr val="878DAC"/>
          </a:solidFill>
        </p:spPr>
        <p:txBody>
          <a:bodyPr/>
          <a:lstStyle>
            <a:lvl1pPr>
              <a:defRPr>
                <a:solidFill>
                  <a:srgbClr val="868EAF"/>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2041903" y="1669043"/>
            <a:ext cx="5974337" cy="1253258"/>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7386667" y="1666153"/>
            <a:ext cx="1253258" cy="1253258"/>
          </a:xfrm>
          <a:prstGeom prst="ellipse">
            <a:avLst/>
          </a:prstGeom>
          <a:solidFill>
            <a:srgbClr val="00558C"/>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156913" y="1394649"/>
            <a:ext cx="7733848" cy="4250121"/>
          </a:xfrm>
          <a:prstGeom prst="rect">
            <a:avLst/>
          </a:prstGeom>
          <a:noFill/>
          <a:ln w="38100">
            <a:solidFill>
              <a:srgbClr val="00558C"/>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417544" y="1711440"/>
            <a:ext cx="1155369" cy="1155369"/>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12">
            <a:extLst>
              <a:ext uri="{FF2B5EF4-FFF2-40B4-BE49-F238E27FC236}">
                <a16:creationId xmlns:a16="http://schemas.microsoft.com/office/drawing/2014/main" id="{0C22D5FF-BC8D-4988-82EF-9C8CB3C9970F}"/>
              </a:ext>
            </a:extLst>
          </p:cNvPr>
          <p:cNvSpPr>
            <a:spLocks noGrp="1"/>
          </p:cNvSpPr>
          <p:nvPr>
            <p:ph sz="quarter" idx="37"/>
          </p:nvPr>
        </p:nvSpPr>
        <p:spPr>
          <a:xfrm>
            <a:off x="7643975" y="1929573"/>
            <a:ext cx="701297" cy="719101"/>
          </a:xfrm>
        </p:spPr>
        <p:txBody>
          <a:bodyPr>
            <a:normAutofit/>
          </a:bodyPr>
          <a:lstStyle>
            <a:lvl1pPr marL="0" indent="0">
              <a:buNone/>
              <a:defRPr sz="1400">
                <a:solidFill>
                  <a:srgbClr val="243473"/>
                </a:solidFill>
              </a:defRPr>
            </a:lvl1pPr>
          </a:lstStyle>
          <a:p>
            <a:pPr lvl="0"/>
            <a:endParaRPr lang="en-US"/>
          </a:p>
        </p:txBody>
      </p:sp>
      <p:sp>
        <p:nvSpPr>
          <p:cNvPr id="31" name="Text Placeholder 13">
            <a:extLst>
              <a:ext uri="{FF2B5EF4-FFF2-40B4-BE49-F238E27FC236}">
                <a16:creationId xmlns:a16="http://schemas.microsoft.com/office/drawing/2014/main" id="{0367D75C-D48C-C0DE-EF5B-7A930C7FB272}"/>
              </a:ext>
            </a:extLst>
          </p:cNvPr>
          <p:cNvSpPr>
            <a:spLocks noGrp="1"/>
          </p:cNvSpPr>
          <p:nvPr>
            <p:ph type="body" sz="quarter" idx="16" hasCustomPrompt="1"/>
          </p:nvPr>
        </p:nvSpPr>
        <p:spPr>
          <a:xfrm>
            <a:off x="2767281" y="330743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2" name="Text Placeholder 13">
            <a:extLst>
              <a:ext uri="{FF2B5EF4-FFF2-40B4-BE49-F238E27FC236}">
                <a16:creationId xmlns:a16="http://schemas.microsoft.com/office/drawing/2014/main" id="{718278A3-E54B-A591-E493-D823ABA26ED4}"/>
              </a:ext>
            </a:extLst>
          </p:cNvPr>
          <p:cNvSpPr>
            <a:spLocks noGrp="1"/>
          </p:cNvSpPr>
          <p:nvPr>
            <p:ph type="body" sz="quarter" idx="53" hasCustomPrompt="1"/>
          </p:nvPr>
        </p:nvSpPr>
        <p:spPr>
          <a:xfrm>
            <a:off x="2767280" y="193890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1850661226"/>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4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919275" y="1635583"/>
            <a:ext cx="8038648" cy="425012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2041904" y="1510960"/>
            <a:ext cx="8038648" cy="4250121"/>
          </a:xfrm>
          <a:solidFill>
            <a:srgbClr val="878DAC"/>
          </a:solidFill>
        </p:spPr>
        <p:txBody>
          <a:bodyPr/>
          <a:lstStyle>
            <a:lvl1pPr>
              <a:defRPr>
                <a:solidFill>
                  <a:srgbClr val="868EAF"/>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2041903" y="1661423"/>
            <a:ext cx="5494277" cy="1253258"/>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894019" y="1658533"/>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156913" y="1386337"/>
            <a:ext cx="803864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6940554" y="1707477"/>
            <a:ext cx="1155369" cy="1155369"/>
          </a:xfrm>
          <a:prstGeom prst="ellipse">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ontent Placeholder 12">
            <a:extLst>
              <a:ext uri="{FF2B5EF4-FFF2-40B4-BE49-F238E27FC236}">
                <a16:creationId xmlns:a16="http://schemas.microsoft.com/office/drawing/2014/main" id="{9FE0CFBE-30BF-05F7-E885-477678DDF668}"/>
              </a:ext>
            </a:extLst>
          </p:cNvPr>
          <p:cNvSpPr>
            <a:spLocks noGrp="1"/>
          </p:cNvSpPr>
          <p:nvPr>
            <p:ph sz="quarter" idx="37"/>
          </p:nvPr>
        </p:nvSpPr>
        <p:spPr>
          <a:xfrm>
            <a:off x="7167589" y="1930239"/>
            <a:ext cx="701297" cy="719101"/>
          </a:xfrm>
        </p:spPr>
        <p:txBody>
          <a:bodyPr>
            <a:normAutofit/>
          </a:bodyPr>
          <a:lstStyle>
            <a:lvl1pPr marL="0" indent="0">
              <a:buNone/>
              <a:defRPr sz="1400">
                <a:solidFill>
                  <a:schemeClr val="accent2"/>
                </a:solidFill>
              </a:defRPr>
            </a:lvl1pPr>
          </a:lstStyle>
          <a:p>
            <a:pPr lvl="0"/>
            <a:endParaRPr lang="en-US"/>
          </a:p>
        </p:txBody>
      </p:sp>
      <p:sp>
        <p:nvSpPr>
          <p:cNvPr id="7" name="Text Placeholder 13">
            <a:extLst>
              <a:ext uri="{FF2B5EF4-FFF2-40B4-BE49-F238E27FC236}">
                <a16:creationId xmlns:a16="http://schemas.microsoft.com/office/drawing/2014/main" id="{5AAA93A9-21C3-C6F5-83BE-A0D47797A553}"/>
              </a:ext>
            </a:extLst>
          </p:cNvPr>
          <p:cNvSpPr>
            <a:spLocks noGrp="1"/>
          </p:cNvSpPr>
          <p:nvPr>
            <p:ph type="body" sz="quarter" idx="16" hasCustomPrompt="1"/>
          </p:nvPr>
        </p:nvSpPr>
        <p:spPr>
          <a:xfrm>
            <a:off x="2736801" y="328457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8" name="Text Placeholder 13">
            <a:extLst>
              <a:ext uri="{FF2B5EF4-FFF2-40B4-BE49-F238E27FC236}">
                <a16:creationId xmlns:a16="http://schemas.microsoft.com/office/drawing/2014/main" id="{4258A83F-7C70-7B4A-BB93-62662E9A3A41}"/>
              </a:ext>
            </a:extLst>
          </p:cNvPr>
          <p:cNvSpPr>
            <a:spLocks noGrp="1"/>
          </p:cNvSpPr>
          <p:nvPr>
            <p:ph type="body" sz="quarter" idx="53" hasCustomPrompt="1"/>
          </p:nvPr>
        </p:nvSpPr>
        <p:spPr>
          <a:xfrm>
            <a:off x="2736800" y="191604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1746129421"/>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41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58443"/>
            <a:ext cx="8160568" cy="4250121"/>
          </a:xfrm>
          <a:prstGeom prst="rect">
            <a:avLst/>
          </a:prstGeom>
          <a:solidFill>
            <a:schemeClr val="accent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2"/>
          </a:solidFill>
        </p:spPr>
        <p:txBody>
          <a:bodyPr/>
          <a:lstStyle>
            <a:lvl1pPr>
              <a:defRPr>
                <a:solidFill>
                  <a:schemeClr val="accent2"/>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1900706" y="1684283"/>
            <a:ext cx="5715257" cy="1253258"/>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022966" y="1739415"/>
            <a:ext cx="1155369" cy="1155369"/>
          </a:xfrm>
          <a:prstGeom prst="ellipse">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3">
            <a:extLst>
              <a:ext uri="{FF2B5EF4-FFF2-40B4-BE49-F238E27FC236}">
                <a16:creationId xmlns:a16="http://schemas.microsoft.com/office/drawing/2014/main" id="{CFBDFF2E-53AF-948F-4B73-45F69720FB24}"/>
              </a:ext>
            </a:extLst>
          </p:cNvPr>
          <p:cNvSpPr>
            <a:spLocks noGrp="1"/>
          </p:cNvSpPr>
          <p:nvPr>
            <p:ph type="body" sz="quarter" idx="16" hasCustomPrompt="1"/>
          </p:nvPr>
        </p:nvSpPr>
        <p:spPr>
          <a:xfrm>
            <a:off x="2465349" y="3322799"/>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E85467E0-D451-5DFA-75E8-E853A9F0E024}"/>
              </a:ext>
            </a:extLst>
          </p:cNvPr>
          <p:cNvSpPr>
            <a:spLocks noGrp="1"/>
          </p:cNvSpPr>
          <p:nvPr>
            <p:ph type="body" sz="quarter" idx="53" hasCustomPrompt="1"/>
          </p:nvPr>
        </p:nvSpPr>
        <p:spPr>
          <a:xfrm>
            <a:off x="2465348" y="1954269"/>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Content Placeholder 12">
            <a:extLst>
              <a:ext uri="{FF2B5EF4-FFF2-40B4-BE49-F238E27FC236}">
                <a16:creationId xmlns:a16="http://schemas.microsoft.com/office/drawing/2014/main" id="{F8CDC460-52FC-C1B4-71FD-4BDDF89EF867}"/>
              </a:ext>
            </a:extLst>
          </p:cNvPr>
          <p:cNvSpPr>
            <a:spLocks noGrp="1"/>
          </p:cNvSpPr>
          <p:nvPr>
            <p:ph sz="quarter" idx="37"/>
          </p:nvPr>
        </p:nvSpPr>
        <p:spPr>
          <a:xfrm>
            <a:off x="7265315" y="1978742"/>
            <a:ext cx="701297" cy="719101"/>
          </a:xfrm>
        </p:spPr>
        <p:txBody>
          <a:bodyPr>
            <a:normAutofit/>
          </a:bodyPr>
          <a:lstStyle>
            <a:lvl1pPr marL="0" indent="0">
              <a:buNone/>
              <a:defRPr sz="1400">
                <a:solidFill>
                  <a:schemeClr val="accent3"/>
                </a:solidFill>
              </a:defRPr>
            </a:lvl1pPr>
          </a:lstStyle>
          <a:p>
            <a:pPr lvl="0"/>
            <a:endParaRPr lang="en-US"/>
          </a:p>
        </p:txBody>
      </p:sp>
    </p:spTree>
    <p:extLst>
      <p:ext uri="{BB962C8B-B14F-4D97-AF65-F5344CB8AC3E}">
        <p14:creationId xmlns:p14="http://schemas.microsoft.com/office/powerpoint/2010/main" val="13085856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42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58443"/>
            <a:ext cx="8160568" cy="425012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3"/>
          </a:solidFill>
        </p:spPr>
        <p:txBody>
          <a:bodyPr/>
          <a:lstStyle>
            <a:lvl1pPr>
              <a:defRPr>
                <a:solidFill>
                  <a:schemeClr val="accent3"/>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1900706" y="1684283"/>
            <a:ext cx="5715257" cy="1253258"/>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022966" y="1739415"/>
            <a:ext cx="1155369" cy="1155369"/>
          </a:xfrm>
          <a:prstGeom prst="ellipse">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Content Placeholder 12">
            <a:extLst>
              <a:ext uri="{FF2B5EF4-FFF2-40B4-BE49-F238E27FC236}">
                <a16:creationId xmlns:a16="http://schemas.microsoft.com/office/drawing/2014/main" id="{3DC5567B-391A-E94E-EB43-63E1639372D3}"/>
              </a:ext>
            </a:extLst>
          </p:cNvPr>
          <p:cNvSpPr>
            <a:spLocks noGrp="1"/>
          </p:cNvSpPr>
          <p:nvPr>
            <p:ph sz="quarter" idx="37"/>
          </p:nvPr>
        </p:nvSpPr>
        <p:spPr>
          <a:xfrm>
            <a:off x="7265315" y="1978742"/>
            <a:ext cx="701297" cy="719101"/>
          </a:xfrm>
        </p:spPr>
        <p:txBody>
          <a:bodyPr>
            <a:normAutofit/>
          </a:bodyPr>
          <a:lstStyle>
            <a:lvl1pPr marL="0" indent="0">
              <a:buNone/>
              <a:defRPr sz="1400">
                <a:solidFill>
                  <a:schemeClr val="accent2"/>
                </a:solidFill>
              </a:defRPr>
            </a:lvl1pPr>
          </a:lstStyle>
          <a:p>
            <a:pPr lvl="0"/>
            <a:endParaRPr lang="en-US"/>
          </a:p>
        </p:txBody>
      </p:sp>
      <p:sp>
        <p:nvSpPr>
          <p:cNvPr id="8" name="Text Placeholder 13">
            <a:extLst>
              <a:ext uri="{FF2B5EF4-FFF2-40B4-BE49-F238E27FC236}">
                <a16:creationId xmlns:a16="http://schemas.microsoft.com/office/drawing/2014/main" id="{67770781-DCC4-9E36-2D75-B49646F50B4F}"/>
              </a:ext>
            </a:extLst>
          </p:cNvPr>
          <p:cNvSpPr>
            <a:spLocks noGrp="1"/>
          </p:cNvSpPr>
          <p:nvPr>
            <p:ph type="body" sz="quarter" idx="16" hasCustomPrompt="1"/>
          </p:nvPr>
        </p:nvSpPr>
        <p:spPr>
          <a:xfrm>
            <a:off x="2620835" y="330743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Text Placeholder 13">
            <a:extLst>
              <a:ext uri="{FF2B5EF4-FFF2-40B4-BE49-F238E27FC236}">
                <a16:creationId xmlns:a16="http://schemas.microsoft.com/office/drawing/2014/main" id="{56AF4BB6-B76E-86E3-BBDA-0028A0C9B735}"/>
              </a:ext>
            </a:extLst>
          </p:cNvPr>
          <p:cNvSpPr>
            <a:spLocks noGrp="1"/>
          </p:cNvSpPr>
          <p:nvPr>
            <p:ph type="body" sz="quarter" idx="53" hasCustomPrompt="1"/>
          </p:nvPr>
        </p:nvSpPr>
        <p:spPr>
          <a:xfrm>
            <a:off x="2620834" y="193890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2307015812"/>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43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58443"/>
            <a:ext cx="8160568" cy="4250121"/>
          </a:xfrm>
          <a:prstGeom prst="rect">
            <a:avLst/>
          </a:prstGeom>
          <a:solidFill>
            <a:srgbClr val="868EAF"/>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a:defRPr>
                <a:solidFill>
                  <a:srgbClr val="243473"/>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1900706" y="1684283"/>
            <a:ext cx="5715257" cy="125325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chemeClr val="accent2"/>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chemeClr val="accent2"/>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022262" y="1739415"/>
            <a:ext cx="1155369" cy="1155369"/>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CA4B4B34-5277-0D01-82D1-820AD4B461AF}"/>
              </a:ext>
            </a:extLst>
          </p:cNvPr>
          <p:cNvSpPr>
            <a:spLocks noGrp="1"/>
          </p:cNvSpPr>
          <p:nvPr>
            <p:ph type="body" sz="quarter" idx="53" hasCustomPrompt="1"/>
          </p:nvPr>
        </p:nvSpPr>
        <p:spPr>
          <a:xfrm>
            <a:off x="2451575" y="1926917"/>
            <a:ext cx="3514885"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Content Placeholder 12">
            <a:extLst>
              <a:ext uri="{FF2B5EF4-FFF2-40B4-BE49-F238E27FC236}">
                <a16:creationId xmlns:a16="http://schemas.microsoft.com/office/drawing/2014/main" id="{F8842F02-3410-8E9D-C568-0F3408150C61}"/>
              </a:ext>
            </a:extLst>
          </p:cNvPr>
          <p:cNvSpPr>
            <a:spLocks noGrp="1"/>
          </p:cNvSpPr>
          <p:nvPr>
            <p:ph sz="quarter" idx="37"/>
          </p:nvPr>
        </p:nvSpPr>
        <p:spPr>
          <a:xfrm>
            <a:off x="7265315" y="1978742"/>
            <a:ext cx="701297" cy="719101"/>
          </a:xfrm>
        </p:spPr>
        <p:txBody>
          <a:bodyPr>
            <a:normAutofit/>
          </a:bodyPr>
          <a:lstStyle>
            <a:lvl1pPr marL="0" indent="0">
              <a:buNone/>
              <a:defRPr sz="1400">
                <a:solidFill>
                  <a:srgbClr val="868EAF"/>
                </a:solidFill>
              </a:defRPr>
            </a:lvl1pPr>
          </a:lstStyle>
          <a:p>
            <a:pPr lvl="0"/>
            <a:endParaRPr lang="en-US"/>
          </a:p>
        </p:txBody>
      </p:sp>
    </p:spTree>
    <p:extLst>
      <p:ext uri="{BB962C8B-B14F-4D97-AF65-F5344CB8AC3E}">
        <p14:creationId xmlns:p14="http://schemas.microsoft.com/office/powerpoint/2010/main" val="135810214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44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58443"/>
            <a:ext cx="8160568" cy="425012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a:defRPr>
                <a:solidFill>
                  <a:srgbClr val="243473"/>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1900706" y="1684283"/>
            <a:ext cx="5715257" cy="1253258"/>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868EAF"/>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868EAF"/>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022262" y="1739415"/>
            <a:ext cx="1155369" cy="1155369"/>
          </a:xfrm>
          <a:prstGeom prst="ellipse">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CA4B4B34-5277-0D01-82D1-820AD4B461AF}"/>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Content Placeholder 12">
            <a:extLst>
              <a:ext uri="{FF2B5EF4-FFF2-40B4-BE49-F238E27FC236}">
                <a16:creationId xmlns:a16="http://schemas.microsoft.com/office/drawing/2014/main" id="{FAB62D3E-C98F-2BE0-E1FD-1297E1426B5F}"/>
              </a:ext>
            </a:extLst>
          </p:cNvPr>
          <p:cNvSpPr>
            <a:spLocks noGrp="1"/>
          </p:cNvSpPr>
          <p:nvPr>
            <p:ph sz="quarter" idx="37"/>
          </p:nvPr>
        </p:nvSpPr>
        <p:spPr>
          <a:xfrm>
            <a:off x="7265315" y="1978742"/>
            <a:ext cx="701297" cy="719101"/>
          </a:xfrm>
        </p:spPr>
        <p:txBody>
          <a:bodyPr>
            <a:normAutofit/>
          </a:bodyPr>
          <a:lstStyle>
            <a:lvl1pPr marL="0" indent="0">
              <a:buNone/>
              <a:defRPr sz="1400">
                <a:solidFill>
                  <a:schemeClr val="accent2"/>
                </a:solidFill>
              </a:defRPr>
            </a:lvl1pPr>
          </a:lstStyle>
          <a:p>
            <a:pPr lvl="0"/>
            <a:endParaRPr lang="en-US"/>
          </a:p>
        </p:txBody>
      </p:sp>
    </p:spTree>
    <p:extLst>
      <p:ext uri="{BB962C8B-B14F-4D97-AF65-F5344CB8AC3E}">
        <p14:creationId xmlns:p14="http://schemas.microsoft.com/office/powerpoint/2010/main" val="4224854371"/>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33_Bullet List Slide">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B72FEB7-584B-3737-4205-85F8C938E3D5}"/>
              </a:ext>
            </a:extLst>
          </p:cNvPr>
          <p:cNvSpPr/>
          <p:nvPr userDrawn="1"/>
        </p:nvSpPr>
        <p:spPr>
          <a:xfrm>
            <a:off x="579977" y="1796577"/>
            <a:ext cx="3875495" cy="3875495"/>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24347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4">
            <a:extLst>
              <a:ext uri="{FF2B5EF4-FFF2-40B4-BE49-F238E27FC236}">
                <a16:creationId xmlns:a16="http://schemas.microsoft.com/office/drawing/2014/main" id="{01E1CE6D-B4B0-573B-FE3D-FADEB9977C95}"/>
              </a:ext>
            </a:extLst>
          </p:cNvPr>
          <p:cNvSpPr txBox="1">
            <a:spLocks/>
          </p:cNvSpPr>
          <p:nvPr userDrawn="1"/>
        </p:nvSpPr>
        <p:spPr>
          <a:xfrm>
            <a:off x="6096000" y="1869008"/>
            <a:ext cx="5107043" cy="3911879"/>
          </a:xfrm>
          <a:prstGeom prst="rect">
            <a:avLst/>
          </a:prstGeom>
        </p:spPr>
        <p:txBody>
          <a:bodyPr vert="horz" lIns="0" tIns="0" rIns="0" bIns="0" rtlCol="0">
            <a:norm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chemeClr val="accent2"/>
                </a:solidFill>
                <a:latin typeface="Montserrat" panose="00000500000000000000" pitchFamily="2" charset="0"/>
              </a:rPr>
              <a:t>Questions to ask:</a:t>
            </a:r>
          </a:p>
          <a:p>
            <a:r>
              <a:rPr lang="en-US" sz="1700" dirty="0">
                <a:solidFill>
                  <a:schemeClr val="bg1"/>
                </a:solidFill>
                <a:latin typeface="Montserrat Medium" panose="00000600000000000000" pitchFamily="50" charset="0"/>
              </a:rPr>
              <a:t>Does any ONE person have too much control over the financial functions of the organization?</a:t>
            </a:r>
          </a:p>
          <a:p>
            <a:r>
              <a:rPr lang="en-US" sz="1700" dirty="0">
                <a:solidFill>
                  <a:schemeClr val="bg1"/>
                </a:solidFill>
                <a:latin typeface="Montserrat Medium" panose="00000600000000000000" pitchFamily="50" charset="0"/>
              </a:rPr>
              <a:t>Do proper levels of approvals exist for cash disbursements?</a:t>
            </a:r>
          </a:p>
          <a:p>
            <a:r>
              <a:rPr lang="en-US" sz="1700" dirty="0">
                <a:solidFill>
                  <a:schemeClr val="bg1"/>
                </a:solidFill>
                <a:latin typeface="Montserrat Medium" panose="00000600000000000000" pitchFamily="50" charset="0"/>
              </a:rPr>
              <a:t>Does the Executive Director review bank recs and payroll reports?</a:t>
            </a:r>
          </a:p>
          <a:p>
            <a:pPr marL="0" indent="0">
              <a:buFont typeface="Arial" panose="020B0604020202020204" pitchFamily="34" charset="0"/>
              <a:buNone/>
            </a:pPr>
            <a:endParaRPr lang="en-US" dirty="0"/>
          </a:p>
          <a:p>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chemeClr val="bg1"/>
          </a:solid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Tree>
    <p:extLst>
      <p:ext uri="{BB962C8B-B14F-4D97-AF65-F5344CB8AC3E}">
        <p14:creationId xmlns:p14="http://schemas.microsoft.com/office/powerpoint/2010/main" val="322368866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3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868EA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4">
            <a:extLst>
              <a:ext uri="{FF2B5EF4-FFF2-40B4-BE49-F238E27FC236}">
                <a16:creationId xmlns:a16="http://schemas.microsoft.com/office/drawing/2014/main" id="{01E1CE6D-B4B0-573B-FE3D-FADEB9977C95}"/>
              </a:ext>
            </a:extLst>
          </p:cNvPr>
          <p:cNvSpPr txBox="1">
            <a:spLocks/>
          </p:cNvSpPr>
          <p:nvPr userDrawn="1"/>
        </p:nvSpPr>
        <p:spPr>
          <a:xfrm>
            <a:off x="6096000" y="1869008"/>
            <a:ext cx="5107043" cy="3911879"/>
          </a:xfrm>
          <a:prstGeom prst="rect">
            <a:avLst/>
          </a:prstGeom>
        </p:spPr>
        <p:txBody>
          <a:bodyPr vert="horz" lIns="0" tIns="0" rIns="0" bIns="0" rtlCol="0">
            <a:norm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1" dirty="0">
                <a:solidFill>
                  <a:srgbClr val="243473"/>
                </a:solidFill>
                <a:latin typeface="Montserrat" panose="00000500000000000000" pitchFamily="2" charset="0"/>
              </a:rPr>
              <a:t>Questions to ask:</a:t>
            </a:r>
          </a:p>
          <a:p>
            <a:r>
              <a:rPr lang="en-US" sz="1700" dirty="0">
                <a:solidFill>
                  <a:schemeClr val="bg1"/>
                </a:solidFill>
                <a:latin typeface="Montserrat Medium" panose="00000600000000000000" pitchFamily="50" charset="0"/>
              </a:rPr>
              <a:t>Does any ONE person have too much control over the financial functions of the organization?</a:t>
            </a:r>
          </a:p>
          <a:p>
            <a:r>
              <a:rPr lang="en-US" sz="1700" dirty="0">
                <a:solidFill>
                  <a:schemeClr val="bg1"/>
                </a:solidFill>
                <a:latin typeface="Montserrat Medium" panose="00000600000000000000" pitchFamily="50" charset="0"/>
              </a:rPr>
              <a:t>Do proper levels of approvals exist for cash disbursements?</a:t>
            </a:r>
          </a:p>
          <a:p>
            <a:r>
              <a:rPr lang="en-US" sz="1700" dirty="0">
                <a:solidFill>
                  <a:schemeClr val="bg1"/>
                </a:solidFill>
                <a:latin typeface="Montserrat Medium" panose="00000600000000000000" pitchFamily="50" charset="0"/>
              </a:rPr>
              <a:t>Does the Executive Director review bank recs and payroll reports?</a:t>
            </a:r>
          </a:p>
          <a:p>
            <a:pPr marL="0" indent="0">
              <a:buFont typeface="Arial" panose="020B0604020202020204" pitchFamily="34" charset="0"/>
              <a:buNone/>
            </a:pPr>
            <a:endParaRPr lang="en-US" dirty="0"/>
          </a:p>
          <a:p>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rgbClr val="24347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2" name="Oval 21">
            <a:extLst>
              <a:ext uri="{FF2B5EF4-FFF2-40B4-BE49-F238E27FC236}">
                <a16:creationId xmlns:a16="http://schemas.microsoft.com/office/drawing/2014/main" id="{4B72FEB7-584B-3737-4205-85F8C938E3D5}"/>
              </a:ext>
            </a:extLst>
          </p:cNvPr>
          <p:cNvSpPr/>
          <p:nvPr userDrawn="1"/>
        </p:nvSpPr>
        <p:spPr>
          <a:xfrm>
            <a:off x="679037" y="1689897"/>
            <a:ext cx="3875495" cy="3875495"/>
          </a:xfrm>
          <a:prstGeom prst="ellipse">
            <a:avLst/>
          </a:prstGeom>
          <a:no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023323789"/>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3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9" name="Chart Placeholder 22">
            <a:extLst>
              <a:ext uri="{FF2B5EF4-FFF2-40B4-BE49-F238E27FC236}">
                <a16:creationId xmlns:a16="http://schemas.microsoft.com/office/drawing/2014/main" id="{9A3CE852-B62D-2341-9BC7-ADF8FF598305}"/>
              </a:ext>
            </a:extLst>
          </p:cNvPr>
          <p:cNvGraphicFramePr>
            <a:graphicFrameLocks/>
          </p:cNvGraphicFramePr>
          <p:nvPr userDrawn="1"/>
        </p:nvGraphicFramePr>
        <p:xfrm>
          <a:off x="474663" y="1773238"/>
          <a:ext cx="5330825" cy="39592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4">
            <a:extLst>
              <a:ext uri="{FF2B5EF4-FFF2-40B4-BE49-F238E27FC236}">
                <a16:creationId xmlns:a16="http://schemas.microsoft.com/office/drawing/2014/main" id="{6EE962F3-8F29-C998-69C1-489C472942F5}"/>
              </a:ext>
            </a:extLst>
          </p:cNvPr>
          <p:cNvSpPr>
            <a:spLocks noGrp="1"/>
          </p:cNvSpPr>
          <p:nvPr>
            <p:ph type="body" sz="quarter" idx="51"/>
          </p:nvPr>
        </p:nvSpPr>
        <p:spPr>
          <a:xfrm>
            <a:off x="2335211" y="2867837"/>
            <a:ext cx="1608137" cy="1108075"/>
          </a:xfrm>
        </p:spPr>
        <p:txBody>
          <a:bodyPr/>
          <a:lstStyle/>
          <a:p>
            <a:r>
              <a:rPr lang="en-US"/>
              <a:t>$15</a:t>
            </a:r>
          </a:p>
        </p:txBody>
      </p:sp>
      <p:sp>
        <p:nvSpPr>
          <p:cNvPr id="11" name="Text Placeholder 15">
            <a:extLst>
              <a:ext uri="{FF2B5EF4-FFF2-40B4-BE49-F238E27FC236}">
                <a16:creationId xmlns:a16="http://schemas.microsoft.com/office/drawing/2014/main" id="{E0CB889C-6547-F23D-E391-1F5A12EB2D06}"/>
              </a:ext>
            </a:extLst>
          </p:cNvPr>
          <p:cNvSpPr>
            <a:spLocks noGrp="1"/>
          </p:cNvSpPr>
          <p:nvPr>
            <p:ph type="body" sz="quarter" idx="54"/>
          </p:nvPr>
        </p:nvSpPr>
        <p:spPr>
          <a:xfrm>
            <a:off x="1697037" y="3990163"/>
            <a:ext cx="2884487" cy="325474"/>
          </a:xfrm>
        </p:spPr>
        <p:txBody>
          <a:bodyPr/>
          <a:lstStyle/>
          <a:p>
            <a:r>
              <a:rPr lang="en-US" sz="1800"/>
              <a:t>Millions in savings</a:t>
            </a:r>
          </a:p>
        </p:txBody>
      </p:sp>
      <p:sp>
        <p:nvSpPr>
          <p:cNvPr id="12" name="Text Placeholder 11">
            <a:extLst>
              <a:ext uri="{FF2B5EF4-FFF2-40B4-BE49-F238E27FC236}">
                <a16:creationId xmlns:a16="http://schemas.microsoft.com/office/drawing/2014/main" id="{2CCAE969-5490-9B39-0E69-E19843B2A79E}"/>
              </a:ext>
            </a:extLst>
          </p:cNvPr>
          <p:cNvSpPr>
            <a:spLocks noGrp="1"/>
          </p:cNvSpPr>
          <p:nvPr>
            <p:ph type="body" sz="quarter" idx="3"/>
          </p:nvPr>
        </p:nvSpPr>
        <p:spPr>
          <a:xfrm>
            <a:off x="6459069" y="1711211"/>
            <a:ext cx="5183188" cy="361637"/>
          </a:xfrm>
        </p:spPr>
        <p:txBody>
          <a:bodyPr/>
          <a:lstStyle/>
          <a:p>
            <a:r>
              <a:rPr lang="en-US"/>
              <a:t>Lorem Ipsum Dolor</a:t>
            </a:r>
          </a:p>
        </p:txBody>
      </p:sp>
      <p:sp>
        <p:nvSpPr>
          <p:cNvPr id="13" name="Content Placeholder 12">
            <a:extLst>
              <a:ext uri="{FF2B5EF4-FFF2-40B4-BE49-F238E27FC236}">
                <a16:creationId xmlns:a16="http://schemas.microsoft.com/office/drawing/2014/main" id="{8981EEB8-38DA-8DDD-7758-C44507B59CA3}"/>
              </a:ext>
            </a:extLst>
          </p:cNvPr>
          <p:cNvSpPr>
            <a:spLocks noGrp="1"/>
          </p:cNvSpPr>
          <p:nvPr>
            <p:ph sz="quarter" idx="4"/>
          </p:nvPr>
        </p:nvSpPr>
        <p:spPr>
          <a:xfrm>
            <a:off x="6459069" y="2303986"/>
            <a:ext cx="5183188" cy="3684588"/>
          </a:xfrm>
        </p:spPr>
        <p:txBody>
          <a:bodyPr>
            <a:normAutofit fontScale="92500"/>
          </a:bodyPr>
          <a:lstStyle/>
          <a:p>
            <a:r>
              <a:rPr lang="en-US">
                <a:solidFill>
                  <a:schemeClr val="accent1"/>
                </a:solidFill>
              </a:rPr>
              <a:t>Lorem ipsum dolor sit </a:t>
            </a:r>
            <a:r>
              <a:rPr lang="en-US" err="1">
                <a:solidFill>
                  <a:schemeClr val="accent1"/>
                </a:solidFill>
              </a:rPr>
              <a:t>amet</a:t>
            </a:r>
            <a:r>
              <a:rPr lang="en-US">
                <a:solidFill>
                  <a:schemeClr val="accent1"/>
                </a:solidFill>
              </a:rPr>
              <a:t>, </a:t>
            </a:r>
            <a:r>
              <a:rPr lang="en-US" err="1">
                <a:solidFill>
                  <a:schemeClr val="accent1"/>
                </a:solidFill>
              </a:rPr>
              <a:t>consectetuer</a:t>
            </a:r>
            <a:r>
              <a:rPr lang="en-US">
                <a:solidFill>
                  <a:schemeClr val="accent1"/>
                </a:solidFill>
              </a:rPr>
              <a:t> </a:t>
            </a:r>
            <a:r>
              <a:rPr lang="en-US" err="1">
                <a:solidFill>
                  <a:schemeClr val="accent1"/>
                </a:solidFill>
              </a:rPr>
              <a:t>adipiscing</a:t>
            </a:r>
            <a:r>
              <a:rPr lang="en-US">
                <a:solidFill>
                  <a:schemeClr val="accent1"/>
                </a:solidFill>
              </a:rPr>
              <a:t> </a:t>
            </a:r>
            <a:r>
              <a:rPr lang="en-US" err="1">
                <a:solidFill>
                  <a:schemeClr val="accent1"/>
                </a:solidFill>
              </a:rPr>
              <a:t>elit</a:t>
            </a:r>
            <a:r>
              <a:rPr lang="en-US">
                <a:solidFill>
                  <a:schemeClr val="accent1"/>
                </a:solidFill>
              </a:rPr>
              <a:t>. Maecenas </a:t>
            </a:r>
            <a:r>
              <a:rPr lang="en-US" err="1">
                <a:solidFill>
                  <a:schemeClr val="accent1"/>
                </a:solidFill>
              </a:rPr>
              <a:t>porttitor</a:t>
            </a:r>
            <a:r>
              <a:rPr lang="en-US">
                <a:solidFill>
                  <a:schemeClr val="accent1"/>
                </a:solidFill>
              </a:rPr>
              <a:t> </a:t>
            </a:r>
            <a:r>
              <a:rPr lang="en-US" err="1">
                <a:solidFill>
                  <a:schemeClr val="accent1"/>
                </a:solidFill>
              </a:rPr>
              <a:t>congue</a:t>
            </a:r>
            <a:r>
              <a:rPr lang="en-US">
                <a:solidFill>
                  <a:schemeClr val="accent1"/>
                </a:solidFill>
              </a:rPr>
              <a:t> </a:t>
            </a:r>
            <a:r>
              <a:rPr lang="en-US" err="1">
                <a:solidFill>
                  <a:schemeClr val="accent1"/>
                </a:solidFill>
              </a:rPr>
              <a:t>massa</a:t>
            </a:r>
            <a:r>
              <a:rPr lang="en-US">
                <a:solidFill>
                  <a:schemeClr val="accent1"/>
                </a:solidFill>
              </a:rPr>
              <a:t>. </a:t>
            </a:r>
            <a:r>
              <a:rPr lang="en-US" err="1">
                <a:solidFill>
                  <a:schemeClr val="accent1"/>
                </a:solidFill>
              </a:rPr>
              <a:t>Fusce</a:t>
            </a:r>
            <a:r>
              <a:rPr lang="en-US">
                <a:solidFill>
                  <a:schemeClr val="accent1"/>
                </a:solidFill>
              </a:rPr>
              <a:t> </a:t>
            </a:r>
            <a:r>
              <a:rPr lang="en-US" err="1">
                <a:solidFill>
                  <a:schemeClr val="accent1"/>
                </a:solidFill>
              </a:rPr>
              <a:t>posuere</a:t>
            </a:r>
            <a:r>
              <a:rPr lang="en-US">
                <a:solidFill>
                  <a:schemeClr val="accent1"/>
                </a:solidFill>
              </a:rPr>
              <a:t>, magna sed pulvinar </a:t>
            </a:r>
            <a:r>
              <a:rPr lang="en-US" err="1">
                <a:solidFill>
                  <a:schemeClr val="accent1"/>
                </a:solidFill>
              </a:rPr>
              <a:t>ultricies</a:t>
            </a:r>
            <a:r>
              <a:rPr lang="en-US">
                <a:solidFill>
                  <a:schemeClr val="accent1"/>
                </a:solidFill>
              </a:rPr>
              <a:t>, </a:t>
            </a:r>
            <a:r>
              <a:rPr lang="en-US" err="1">
                <a:solidFill>
                  <a:schemeClr val="accent1"/>
                </a:solidFill>
              </a:rPr>
              <a:t>purus</a:t>
            </a:r>
            <a:r>
              <a:rPr lang="en-US">
                <a:solidFill>
                  <a:schemeClr val="accent1"/>
                </a:solidFill>
              </a:rPr>
              <a:t> </a:t>
            </a:r>
            <a:r>
              <a:rPr lang="en-US" err="1">
                <a:solidFill>
                  <a:schemeClr val="accent1"/>
                </a:solidFill>
              </a:rPr>
              <a:t>lectus</a:t>
            </a:r>
            <a:r>
              <a:rPr lang="en-US">
                <a:solidFill>
                  <a:schemeClr val="accent1"/>
                </a:solidFill>
              </a:rPr>
              <a:t> </a:t>
            </a:r>
            <a:r>
              <a:rPr lang="en-US" err="1">
                <a:solidFill>
                  <a:schemeClr val="accent1"/>
                </a:solidFill>
              </a:rPr>
              <a:t>malesuada</a:t>
            </a:r>
            <a:r>
              <a:rPr lang="en-US">
                <a:solidFill>
                  <a:schemeClr val="accent1"/>
                </a:solidFill>
              </a:rPr>
              <a:t> libero, sit </a:t>
            </a:r>
            <a:r>
              <a:rPr lang="en-US" err="1">
                <a:solidFill>
                  <a:schemeClr val="accent1"/>
                </a:solidFill>
              </a:rPr>
              <a:t>amet</a:t>
            </a:r>
            <a:r>
              <a:rPr lang="en-US">
                <a:solidFill>
                  <a:schemeClr val="accent1"/>
                </a:solidFill>
              </a:rPr>
              <a:t> </a:t>
            </a:r>
            <a:r>
              <a:rPr lang="en-US" err="1">
                <a:solidFill>
                  <a:schemeClr val="accent1"/>
                </a:solidFill>
              </a:rPr>
              <a:t>commodo</a:t>
            </a:r>
            <a:r>
              <a:rPr lang="en-US">
                <a:solidFill>
                  <a:schemeClr val="accent1"/>
                </a:solidFill>
              </a:rPr>
              <a:t>.</a:t>
            </a:r>
          </a:p>
          <a:p>
            <a:endParaRPr lang="en-US"/>
          </a:p>
          <a:p>
            <a:r>
              <a:rPr lang="en-US">
                <a:solidFill>
                  <a:schemeClr val="accent1"/>
                </a:solidFill>
              </a:rPr>
              <a:t>Lorem Ipsum dolor</a:t>
            </a:r>
          </a:p>
          <a:p>
            <a:r>
              <a:rPr lang="en-US">
                <a:solidFill>
                  <a:schemeClr val="accent1"/>
                </a:solidFill>
              </a:rPr>
              <a:t>Lorem Ipsum dolor</a:t>
            </a:r>
          </a:p>
          <a:p>
            <a:r>
              <a:rPr lang="en-US">
                <a:solidFill>
                  <a:schemeClr val="accent1"/>
                </a:solidFill>
              </a:rPr>
              <a:t>Lorem Ipsum dolor</a:t>
            </a:r>
          </a:p>
        </p:txBody>
      </p:sp>
    </p:spTree>
    <p:extLst>
      <p:ext uri="{BB962C8B-B14F-4D97-AF65-F5344CB8AC3E}">
        <p14:creationId xmlns:p14="http://schemas.microsoft.com/office/powerpoint/2010/main" val="373831889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3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5">
            <a:extLst>
              <a:ext uri="{FF2B5EF4-FFF2-40B4-BE49-F238E27FC236}">
                <a16:creationId xmlns:a16="http://schemas.microsoft.com/office/drawing/2014/main" id="{A2365F70-9582-C65E-930E-12496A7683E4}"/>
              </a:ext>
            </a:extLst>
          </p:cNvPr>
          <p:cNvSpPr>
            <a:spLocks noGrp="1"/>
          </p:cNvSpPr>
          <p:nvPr>
            <p:ph type="body" sz="quarter" idx="14"/>
          </p:nvPr>
        </p:nvSpPr>
        <p:spPr>
          <a:xfrm>
            <a:off x="0" y="1502461"/>
            <a:ext cx="3132200" cy="4167926"/>
          </a:xfrm>
          <a:solidFill>
            <a:srgbClr val="243473"/>
          </a:solidFill>
          <a:effectLst>
            <a:outerShdw blurRad="444500" dist="254000" dir="5400000" sx="1000" sy="1000" algn="ctr" rotWithShape="0">
              <a:srgbClr val="000000"/>
            </a:outerShdw>
          </a:effectLst>
        </p:spPr>
        <p:txBody>
          <a:bodyPr/>
          <a:lstStyle>
            <a:lvl1pPr>
              <a:buClr>
                <a:srgbClr val="243473"/>
              </a:buClr>
              <a:defRPr>
                <a:solidFill>
                  <a:srgbClr val="243473"/>
                </a:solidFill>
              </a:defRPr>
            </a:lvl1pPr>
          </a:lstStyle>
          <a:p>
            <a:endParaRPr lang="en-US"/>
          </a:p>
        </p:txBody>
      </p:sp>
      <p:sp>
        <p:nvSpPr>
          <p:cNvPr id="6" name="Text Placeholder 8">
            <a:extLst>
              <a:ext uri="{FF2B5EF4-FFF2-40B4-BE49-F238E27FC236}">
                <a16:creationId xmlns:a16="http://schemas.microsoft.com/office/drawing/2014/main" id="{4B7E08FB-D95B-13C8-DDAB-BE45E81C78B2}"/>
              </a:ext>
            </a:extLst>
          </p:cNvPr>
          <p:cNvSpPr>
            <a:spLocks noGrp="1"/>
          </p:cNvSpPr>
          <p:nvPr>
            <p:ph type="body" sz="quarter" idx="17"/>
          </p:nvPr>
        </p:nvSpPr>
        <p:spPr>
          <a:xfrm>
            <a:off x="334617" y="2814915"/>
            <a:ext cx="2665961" cy="2629181"/>
          </a:xfrm>
        </p:spPr>
        <p:txBody>
          <a:bodyPr vert="horz" wrap="square" lIns="0" tIns="0" rIns="0" bIns="0" rtlCol="0" anchor="t">
            <a:spAutoFit/>
          </a:bodyPr>
          <a:lstStyle>
            <a:lvl1pPr marL="0" indent="0">
              <a:buNone/>
              <a:defRPr sz="3600">
                <a:solidFill>
                  <a:schemeClr val="bg1"/>
                </a:solidFill>
              </a:defRPr>
            </a:lvl1pPr>
          </a:lstStyle>
          <a:p>
            <a:r>
              <a:rPr lang="en-US" sz="3300"/>
              <a:t>What skills will I need in the </a:t>
            </a:r>
            <a:r>
              <a:rPr lang="en-US"/>
              <a:t>future</a:t>
            </a:r>
            <a:r>
              <a:rPr lang="en-US" sz="3300"/>
              <a:t>?</a:t>
            </a:r>
          </a:p>
        </p:txBody>
      </p:sp>
      <p:sp>
        <p:nvSpPr>
          <p:cNvPr id="7" name="Content Placeholder 3">
            <a:extLst>
              <a:ext uri="{FF2B5EF4-FFF2-40B4-BE49-F238E27FC236}">
                <a16:creationId xmlns:a16="http://schemas.microsoft.com/office/drawing/2014/main" id="{E7319632-80BF-8FDD-3C8B-8D14887B1EB6}"/>
              </a:ext>
            </a:extLst>
          </p:cNvPr>
          <p:cNvSpPr txBox="1">
            <a:spLocks/>
          </p:cNvSpPr>
          <p:nvPr userDrawn="1"/>
        </p:nvSpPr>
        <p:spPr>
          <a:xfrm>
            <a:off x="1024269" y="1678181"/>
            <a:ext cx="1083662" cy="1083662"/>
          </a:xfrm>
          <a:prstGeom prst="ellipse">
            <a:avLst/>
          </a:prstGeom>
          <a:solidFill>
            <a:schemeClr val="bg1"/>
          </a:solidFill>
          <a:ln w="12700">
            <a:solidFill>
              <a:srgbClr val="243473"/>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pic>
        <p:nvPicPr>
          <p:cNvPr id="8" name="Graphic 7" descr="Artificial Intelligence outline">
            <a:extLst>
              <a:ext uri="{FF2B5EF4-FFF2-40B4-BE49-F238E27FC236}">
                <a16:creationId xmlns:a16="http://schemas.microsoft.com/office/drawing/2014/main" id="{3B266E0A-CFC8-0EFB-DA91-C3D3DBD01A25}"/>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1145082" y="1778987"/>
            <a:ext cx="878217" cy="878217"/>
          </a:xfrm>
          <a:prstGeom prst="rect">
            <a:avLst/>
          </a:prstGeom>
        </p:spPr>
      </p:pic>
      <p:sp>
        <p:nvSpPr>
          <p:cNvPr id="9" name="Content Placeholder 3">
            <a:extLst>
              <a:ext uri="{FF2B5EF4-FFF2-40B4-BE49-F238E27FC236}">
                <a16:creationId xmlns:a16="http://schemas.microsoft.com/office/drawing/2014/main" id="{02CA3AB9-2EE9-4081-F64F-D6E1333B1503}"/>
              </a:ext>
            </a:extLst>
          </p:cNvPr>
          <p:cNvSpPr txBox="1">
            <a:spLocks/>
          </p:cNvSpPr>
          <p:nvPr userDrawn="1"/>
        </p:nvSpPr>
        <p:spPr>
          <a:xfrm>
            <a:off x="4022087" y="1510081"/>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4" name="Content Placeholder 3">
            <a:extLst>
              <a:ext uri="{FF2B5EF4-FFF2-40B4-BE49-F238E27FC236}">
                <a16:creationId xmlns:a16="http://schemas.microsoft.com/office/drawing/2014/main" id="{46549CAB-D85C-FB20-E369-2743B023257A}"/>
              </a:ext>
            </a:extLst>
          </p:cNvPr>
          <p:cNvSpPr txBox="1">
            <a:spLocks/>
          </p:cNvSpPr>
          <p:nvPr userDrawn="1"/>
        </p:nvSpPr>
        <p:spPr>
          <a:xfrm>
            <a:off x="4088459" y="1457136"/>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1" name="Content Placeholder 3">
            <a:extLst>
              <a:ext uri="{FF2B5EF4-FFF2-40B4-BE49-F238E27FC236}">
                <a16:creationId xmlns:a16="http://schemas.microsoft.com/office/drawing/2014/main" id="{395A4F47-3117-F6BD-517A-F71DCDA8A4B5}"/>
              </a:ext>
            </a:extLst>
          </p:cNvPr>
          <p:cNvSpPr txBox="1">
            <a:spLocks/>
          </p:cNvSpPr>
          <p:nvPr userDrawn="1"/>
        </p:nvSpPr>
        <p:spPr>
          <a:xfrm>
            <a:off x="4155449" y="1425066"/>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0" name="Content Placeholder 3">
            <a:extLst>
              <a:ext uri="{FF2B5EF4-FFF2-40B4-BE49-F238E27FC236}">
                <a16:creationId xmlns:a16="http://schemas.microsoft.com/office/drawing/2014/main" id="{DE7DFCC1-0E4A-FF41-DA3A-02BDBAEF95BE}"/>
              </a:ext>
            </a:extLst>
          </p:cNvPr>
          <p:cNvSpPr txBox="1">
            <a:spLocks/>
          </p:cNvSpPr>
          <p:nvPr userDrawn="1"/>
        </p:nvSpPr>
        <p:spPr>
          <a:xfrm>
            <a:off x="4022087" y="315031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2" name="Content Placeholder 3">
            <a:extLst>
              <a:ext uri="{FF2B5EF4-FFF2-40B4-BE49-F238E27FC236}">
                <a16:creationId xmlns:a16="http://schemas.microsoft.com/office/drawing/2014/main" id="{C73FC73B-285C-C61A-8AC1-F52E4E73078A}"/>
              </a:ext>
            </a:extLst>
          </p:cNvPr>
          <p:cNvSpPr txBox="1">
            <a:spLocks/>
          </p:cNvSpPr>
          <p:nvPr userDrawn="1"/>
        </p:nvSpPr>
        <p:spPr>
          <a:xfrm>
            <a:off x="4088459" y="309737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3" name="Content Placeholder 3">
            <a:extLst>
              <a:ext uri="{FF2B5EF4-FFF2-40B4-BE49-F238E27FC236}">
                <a16:creationId xmlns:a16="http://schemas.microsoft.com/office/drawing/2014/main" id="{042D5559-691A-9640-D9DB-B4A4F4DCEC09}"/>
              </a:ext>
            </a:extLst>
          </p:cNvPr>
          <p:cNvSpPr txBox="1">
            <a:spLocks/>
          </p:cNvSpPr>
          <p:nvPr userDrawn="1"/>
        </p:nvSpPr>
        <p:spPr>
          <a:xfrm>
            <a:off x="4155449" y="306530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5" name="Content Placeholder 3">
            <a:extLst>
              <a:ext uri="{FF2B5EF4-FFF2-40B4-BE49-F238E27FC236}">
                <a16:creationId xmlns:a16="http://schemas.microsoft.com/office/drawing/2014/main" id="{0D534404-6D3C-9A06-DD16-51DD8107C8CB}"/>
              </a:ext>
            </a:extLst>
          </p:cNvPr>
          <p:cNvSpPr txBox="1">
            <a:spLocks/>
          </p:cNvSpPr>
          <p:nvPr userDrawn="1"/>
        </p:nvSpPr>
        <p:spPr>
          <a:xfrm>
            <a:off x="4022087" y="482984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6" name="Content Placeholder 3">
            <a:extLst>
              <a:ext uri="{FF2B5EF4-FFF2-40B4-BE49-F238E27FC236}">
                <a16:creationId xmlns:a16="http://schemas.microsoft.com/office/drawing/2014/main" id="{697D2564-C789-6C24-492B-E15F04A083F9}"/>
              </a:ext>
            </a:extLst>
          </p:cNvPr>
          <p:cNvSpPr txBox="1">
            <a:spLocks/>
          </p:cNvSpPr>
          <p:nvPr userDrawn="1"/>
        </p:nvSpPr>
        <p:spPr>
          <a:xfrm>
            <a:off x="4088459" y="477690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7" name="Content Placeholder 3">
            <a:extLst>
              <a:ext uri="{FF2B5EF4-FFF2-40B4-BE49-F238E27FC236}">
                <a16:creationId xmlns:a16="http://schemas.microsoft.com/office/drawing/2014/main" id="{8FE285A5-C5FD-1CA6-9DB0-CCAD9E4096C9}"/>
              </a:ext>
            </a:extLst>
          </p:cNvPr>
          <p:cNvSpPr txBox="1">
            <a:spLocks/>
          </p:cNvSpPr>
          <p:nvPr userDrawn="1"/>
        </p:nvSpPr>
        <p:spPr>
          <a:xfrm>
            <a:off x="4155449" y="474483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8" name="Text Placeholder 6">
            <a:extLst>
              <a:ext uri="{FF2B5EF4-FFF2-40B4-BE49-F238E27FC236}">
                <a16:creationId xmlns:a16="http://schemas.microsoft.com/office/drawing/2014/main" id="{AAD0EB7B-78FD-EFB2-7315-0A6E009DB1AA}"/>
              </a:ext>
            </a:extLst>
          </p:cNvPr>
          <p:cNvSpPr>
            <a:spLocks noGrp="1"/>
          </p:cNvSpPr>
          <p:nvPr>
            <p:ph type="body" sz="quarter" idx="15"/>
          </p:nvPr>
        </p:nvSpPr>
        <p:spPr>
          <a:xfrm>
            <a:off x="5199136" y="1360012"/>
            <a:ext cx="6531337" cy="436145"/>
          </a:xfrm>
        </p:spPr>
        <p:txBody>
          <a:bodyPr>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2400" b="0" i="0" kern="1200" dirty="0">
                <a:solidFill>
                  <a:srgbClr val="00558C"/>
                </a:solidFill>
                <a:latin typeface="+mn-lt"/>
                <a:ea typeface="+mn-ea"/>
                <a:cs typeface="+mn-cs"/>
              </a:defRPr>
            </a:lvl1pPr>
          </a:lstStyle>
          <a:p>
            <a:r>
              <a:rPr lang="en-US">
                <a:solidFill>
                  <a:srgbClr val="00558C"/>
                </a:solidFill>
              </a:rPr>
              <a:t>Diverse technology experience</a:t>
            </a:r>
          </a:p>
        </p:txBody>
      </p:sp>
      <p:sp>
        <p:nvSpPr>
          <p:cNvPr id="20" name="TextBox 19">
            <a:extLst>
              <a:ext uri="{FF2B5EF4-FFF2-40B4-BE49-F238E27FC236}">
                <a16:creationId xmlns:a16="http://schemas.microsoft.com/office/drawing/2014/main" id="{9DB28CA3-E4C4-FEF1-067F-CC075CE75292}"/>
              </a:ext>
            </a:extLst>
          </p:cNvPr>
          <p:cNvSpPr txBox="1"/>
          <p:nvPr userDrawn="1"/>
        </p:nvSpPr>
        <p:spPr>
          <a:xfrm>
            <a:off x="5199136" y="1841760"/>
            <a:ext cx="7046204" cy="1060675"/>
          </a:xfrm>
          <a:prstGeom prst="rect">
            <a:avLst/>
          </a:prstGeom>
          <a:noFill/>
        </p:spPr>
        <p:txBody>
          <a:bodyPr wrap="square">
            <a:spAutoFit/>
          </a:bodyPr>
          <a:lstStyle/>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ERPs; Cloud-based accounting</a:t>
            </a:r>
          </a:p>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Data analytics and visualization</a:t>
            </a:r>
          </a:p>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AI and automation (FS prep, bill pay, receipts, etc.)</a:t>
            </a:r>
          </a:p>
        </p:txBody>
      </p:sp>
      <p:sp>
        <p:nvSpPr>
          <p:cNvPr id="21" name="Text Placeholder 14">
            <a:extLst>
              <a:ext uri="{FF2B5EF4-FFF2-40B4-BE49-F238E27FC236}">
                <a16:creationId xmlns:a16="http://schemas.microsoft.com/office/drawing/2014/main" id="{58A0885C-8089-37B7-94CD-58E33D6ED1D6}"/>
              </a:ext>
            </a:extLst>
          </p:cNvPr>
          <p:cNvSpPr>
            <a:spLocks noGrp="1"/>
          </p:cNvSpPr>
          <p:nvPr>
            <p:ph type="body" sz="quarter" idx="23" hasCustomPrompt="1"/>
          </p:nvPr>
        </p:nvSpPr>
        <p:spPr>
          <a:xfrm>
            <a:off x="5199136" y="3079447"/>
            <a:ext cx="6531337" cy="445763"/>
          </a:xfrm>
        </p:spPr>
        <p:txBody>
          <a:bodyPr>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2400" b="0" i="0" kern="1200" dirty="0">
                <a:solidFill>
                  <a:srgbClr val="00558C"/>
                </a:solidFill>
                <a:latin typeface="+mn-lt"/>
                <a:ea typeface="+mn-ea"/>
                <a:cs typeface="+mn-cs"/>
              </a:defRPr>
            </a:lvl1pPr>
          </a:lstStyle>
          <a:p>
            <a:r>
              <a:rPr lang="en-US">
                <a:solidFill>
                  <a:srgbClr val="00558C"/>
                </a:solidFill>
              </a:rPr>
              <a:t>Excel skills</a:t>
            </a:r>
          </a:p>
        </p:txBody>
      </p:sp>
      <p:sp>
        <p:nvSpPr>
          <p:cNvPr id="23" name="TextBox 22">
            <a:extLst>
              <a:ext uri="{FF2B5EF4-FFF2-40B4-BE49-F238E27FC236}">
                <a16:creationId xmlns:a16="http://schemas.microsoft.com/office/drawing/2014/main" id="{7F0FE1CC-67AB-BBAF-4B99-A9172A203F77}"/>
              </a:ext>
            </a:extLst>
          </p:cNvPr>
          <p:cNvSpPr txBox="1"/>
          <p:nvPr userDrawn="1"/>
        </p:nvSpPr>
        <p:spPr>
          <a:xfrm>
            <a:off x="5199136" y="3563564"/>
            <a:ext cx="6187440" cy="1060675"/>
          </a:xfrm>
          <a:prstGeom prst="rect">
            <a:avLst/>
          </a:prstGeom>
          <a:noFill/>
        </p:spPr>
        <p:txBody>
          <a:bodyPr wrap="square">
            <a:spAutoFit/>
          </a:bodyPr>
          <a:lstStyle/>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Power Query</a:t>
            </a:r>
          </a:p>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Power Automate</a:t>
            </a:r>
          </a:p>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Pivot Tables; V-Lookups/X-Lookups</a:t>
            </a:r>
          </a:p>
        </p:txBody>
      </p:sp>
      <p:sp>
        <p:nvSpPr>
          <p:cNvPr id="24" name="Text Placeholder 17">
            <a:extLst>
              <a:ext uri="{FF2B5EF4-FFF2-40B4-BE49-F238E27FC236}">
                <a16:creationId xmlns:a16="http://schemas.microsoft.com/office/drawing/2014/main" id="{5592F010-330A-9A64-BE9F-DF56549DF410}"/>
              </a:ext>
            </a:extLst>
          </p:cNvPr>
          <p:cNvSpPr>
            <a:spLocks noGrp="1"/>
          </p:cNvSpPr>
          <p:nvPr>
            <p:ph type="body" sz="quarter" idx="26"/>
          </p:nvPr>
        </p:nvSpPr>
        <p:spPr>
          <a:xfrm>
            <a:off x="5199135" y="4752223"/>
            <a:ext cx="6531337" cy="445763"/>
          </a:xfrm>
        </p:spPr>
        <p:txBody>
          <a:bodyPr>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lang="en-US" sz="2400" b="0" i="0" kern="1200" dirty="0">
                <a:solidFill>
                  <a:srgbClr val="00558C"/>
                </a:solidFill>
                <a:latin typeface="+mn-lt"/>
                <a:ea typeface="+mn-ea"/>
                <a:cs typeface="+mn-cs"/>
              </a:defRPr>
            </a:lvl1pPr>
          </a:lstStyle>
          <a:p>
            <a:r>
              <a:rPr lang="en-US">
                <a:solidFill>
                  <a:srgbClr val="00558C"/>
                </a:solidFill>
              </a:rPr>
              <a:t>Analytical skills</a:t>
            </a:r>
          </a:p>
        </p:txBody>
      </p:sp>
      <p:sp>
        <p:nvSpPr>
          <p:cNvPr id="26" name="TextBox 25">
            <a:extLst>
              <a:ext uri="{FF2B5EF4-FFF2-40B4-BE49-F238E27FC236}">
                <a16:creationId xmlns:a16="http://schemas.microsoft.com/office/drawing/2014/main" id="{E4570AC4-9FA5-FE1C-7CD1-6CB09CBBF0DB}"/>
              </a:ext>
            </a:extLst>
          </p:cNvPr>
          <p:cNvSpPr txBox="1"/>
          <p:nvPr userDrawn="1"/>
        </p:nvSpPr>
        <p:spPr>
          <a:xfrm>
            <a:off x="5199135" y="5204921"/>
            <a:ext cx="6187440" cy="728276"/>
          </a:xfrm>
          <a:prstGeom prst="rect">
            <a:avLst/>
          </a:prstGeom>
          <a:noFill/>
        </p:spPr>
        <p:txBody>
          <a:bodyPr wrap="square">
            <a:spAutoFit/>
          </a:bodyPr>
          <a:lstStyle/>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Process management/improvement</a:t>
            </a:r>
          </a:p>
          <a:p>
            <a:pPr marL="285750" indent="-285750" algn="l" defTabSz="914400" rtl="0" eaLnBrk="1" latinLnBrk="0" hangingPunct="1">
              <a:lnSpc>
                <a:spcPct val="120000"/>
              </a:lnSpc>
              <a:spcBef>
                <a:spcPts val="0"/>
              </a:spcBef>
              <a:buClr>
                <a:schemeClr val="accent2"/>
              </a:buClr>
              <a:buFont typeface="Arial" panose="020B0604020202020204" pitchFamily="34" charset="0"/>
              <a:buChar char="•"/>
            </a:pPr>
            <a:r>
              <a:rPr lang="en-US" sz="1800" b="0" kern="1200" dirty="0">
                <a:solidFill>
                  <a:schemeClr val="accent1"/>
                </a:solidFill>
                <a:latin typeface="Montserrat Medium" panose="00000600000000000000" pitchFamily="50" charset="0"/>
                <a:ea typeface="+mn-ea"/>
                <a:cs typeface="+mn-cs"/>
              </a:rPr>
              <a:t>Strategic planning</a:t>
            </a:r>
          </a:p>
        </p:txBody>
      </p:sp>
    </p:spTree>
    <p:extLst>
      <p:ext uri="{BB962C8B-B14F-4D97-AF65-F5344CB8AC3E}">
        <p14:creationId xmlns:p14="http://schemas.microsoft.com/office/powerpoint/2010/main" val="38565644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C6CE70B-2D71-4008-6771-D9FF0C961745}"/>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t>‹#›</a:t>
            </a:fld>
            <a:endParaRPr lang="en-US" dirty="0"/>
          </a:p>
        </p:txBody>
      </p:sp>
      <p:sp>
        <p:nvSpPr>
          <p:cNvPr id="8" name="Footer Placeholder 3">
            <a:extLst>
              <a:ext uri="{FF2B5EF4-FFF2-40B4-BE49-F238E27FC236}">
                <a16:creationId xmlns:a16="http://schemas.microsoft.com/office/drawing/2014/main" id="{EF17B8E7-7D69-8D70-C591-5B4C796BA6E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75142918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20">
            <a:extLst>
              <a:ext uri="{FF2B5EF4-FFF2-40B4-BE49-F238E27FC236}">
                <a16:creationId xmlns:a16="http://schemas.microsoft.com/office/drawing/2014/main" id="{EBB07888-67CC-6EE7-114B-14BE198D5CA1}"/>
              </a:ext>
            </a:extLst>
          </p:cNvPr>
          <p:cNvSpPr>
            <a:spLocks noGrp="1"/>
          </p:cNvSpPr>
          <p:nvPr>
            <p:ph type="body" sz="quarter" idx="22"/>
          </p:nvPr>
        </p:nvSpPr>
        <p:spPr>
          <a:xfrm>
            <a:off x="692229" y="1544930"/>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6" name="Text Placeholder 22">
            <a:extLst>
              <a:ext uri="{FF2B5EF4-FFF2-40B4-BE49-F238E27FC236}">
                <a16:creationId xmlns:a16="http://schemas.microsoft.com/office/drawing/2014/main" id="{8BD4527B-117E-F32E-C2AC-55C84424BF92}"/>
              </a:ext>
            </a:extLst>
          </p:cNvPr>
          <p:cNvSpPr>
            <a:spLocks noGrp="1"/>
          </p:cNvSpPr>
          <p:nvPr>
            <p:ph type="body" sz="quarter" idx="24"/>
          </p:nvPr>
        </p:nvSpPr>
        <p:spPr>
          <a:xfrm>
            <a:off x="4490387" y="1542404"/>
            <a:ext cx="2931846" cy="4609880"/>
          </a:xfrm>
          <a:solidFill>
            <a:srgbClr val="243473"/>
          </a:solidFill>
        </p:spPr>
        <p:txBody>
          <a:bodyPr>
            <a:normAutofit/>
          </a:bodyPr>
          <a:lstStyle>
            <a:lvl1pPr>
              <a:buClr>
                <a:srgbClr val="243473"/>
              </a:buClr>
              <a:defRPr lang="en-US" sz="1800" b="1" kern="1200" dirty="0">
                <a:solidFill>
                  <a:srgbClr val="243473"/>
                </a:solidFill>
                <a:latin typeface="Montserrat" panose="00000800000000000000" pitchFamily="50" charset="0"/>
                <a:ea typeface="+mn-ea"/>
                <a:cs typeface="+mn-cs"/>
              </a:defRPr>
            </a:lvl1pPr>
          </a:lstStyle>
          <a:p>
            <a:endParaRPr lang="en-US"/>
          </a:p>
        </p:txBody>
      </p:sp>
      <p:sp>
        <p:nvSpPr>
          <p:cNvPr id="7" name="Text Placeholder 32">
            <a:extLst>
              <a:ext uri="{FF2B5EF4-FFF2-40B4-BE49-F238E27FC236}">
                <a16:creationId xmlns:a16="http://schemas.microsoft.com/office/drawing/2014/main" id="{A9538A8C-D264-0773-700C-61E35EAECDE7}"/>
              </a:ext>
            </a:extLst>
          </p:cNvPr>
          <p:cNvSpPr>
            <a:spLocks noGrp="1"/>
          </p:cNvSpPr>
          <p:nvPr>
            <p:ph type="body" sz="quarter" idx="56"/>
          </p:nvPr>
        </p:nvSpPr>
        <p:spPr>
          <a:xfrm>
            <a:off x="8288545" y="1542404"/>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8" name="Text Placeholder 20">
            <a:extLst>
              <a:ext uri="{FF2B5EF4-FFF2-40B4-BE49-F238E27FC236}">
                <a16:creationId xmlns:a16="http://schemas.microsoft.com/office/drawing/2014/main" id="{F1E7F615-B0BE-F267-4B51-E86D9BDC3DBD}"/>
              </a:ext>
            </a:extLst>
          </p:cNvPr>
          <p:cNvSpPr>
            <a:spLocks noGrp="1"/>
          </p:cNvSpPr>
          <p:nvPr>
            <p:ph type="body" sz="quarter" idx="57"/>
          </p:nvPr>
        </p:nvSpPr>
        <p:spPr>
          <a:xfrm>
            <a:off x="806529" y="1430647"/>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9" name="Text Placeholder 22">
            <a:extLst>
              <a:ext uri="{FF2B5EF4-FFF2-40B4-BE49-F238E27FC236}">
                <a16:creationId xmlns:a16="http://schemas.microsoft.com/office/drawing/2014/main" id="{09649095-7369-D4F8-E169-88A8C1455CAC}"/>
              </a:ext>
            </a:extLst>
          </p:cNvPr>
          <p:cNvSpPr>
            <a:spLocks noGrp="1"/>
          </p:cNvSpPr>
          <p:nvPr>
            <p:ph type="body" sz="quarter" idx="58"/>
          </p:nvPr>
        </p:nvSpPr>
        <p:spPr>
          <a:xfrm>
            <a:off x="4604687" y="1428121"/>
            <a:ext cx="2931846" cy="4609880"/>
          </a:xfrm>
          <a:solidFill>
            <a:srgbClr val="868EAF"/>
          </a:solidFill>
        </p:spPr>
        <p:txBody>
          <a:bodyPr>
            <a:normAutofit/>
          </a:bodyPr>
          <a:lstStyle>
            <a:lvl1pPr>
              <a:buClr>
                <a:srgbClr val="868EAF"/>
              </a:buClr>
              <a:defRPr lang="en-US" sz="1800" b="1" kern="1200" dirty="0">
                <a:solidFill>
                  <a:srgbClr val="868EAF"/>
                </a:solidFill>
                <a:latin typeface="Montserrat" panose="00000800000000000000" pitchFamily="50" charset="0"/>
                <a:ea typeface="+mn-ea"/>
                <a:cs typeface="+mn-cs"/>
              </a:defRPr>
            </a:lvl1pPr>
          </a:lstStyle>
          <a:p>
            <a:endParaRPr lang="en-US"/>
          </a:p>
        </p:txBody>
      </p:sp>
      <p:sp>
        <p:nvSpPr>
          <p:cNvPr id="10" name="Text Placeholder 32">
            <a:extLst>
              <a:ext uri="{FF2B5EF4-FFF2-40B4-BE49-F238E27FC236}">
                <a16:creationId xmlns:a16="http://schemas.microsoft.com/office/drawing/2014/main" id="{5F4DE1E3-1078-1AC4-CB0D-AAA5812255D2}"/>
              </a:ext>
            </a:extLst>
          </p:cNvPr>
          <p:cNvSpPr>
            <a:spLocks noGrp="1"/>
          </p:cNvSpPr>
          <p:nvPr>
            <p:ph type="body" sz="quarter" idx="59"/>
          </p:nvPr>
        </p:nvSpPr>
        <p:spPr>
          <a:xfrm>
            <a:off x="8402845" y="1428121"/>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11" name="Rectangle 10">
            <a:extLst>
              <a:ext uri="{FF2B5EF4-FFF2-40B4-BE49-F238E27FC236}">
                <a16:creationId xmlns:a16="http://schemas.microsoft.com/office/drawing/2014/main" id="{3480EECD-E7D0-1C56-ABA2-C5BB7635988D}"/>
              </a:ext>
            </a:extLst>
          </p:cNvPr>
          <p:cNvSpPr/>
          <p:nvPr userDrawn="1"/>
        </p:nvSpPr>
        <p:spPr>
          <a:xfrm>
            <a:off x="945704" y="1313838"/>
            <a:ext cx="2931846" cy="460988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32F524C1-90A7-8E0C-4BF8-81474E4E0D27}"/>
              </a:ext>
            </a:extLst>
          </p:cNvPr>
          <p:cNvSpPr/>
          <p:nvPr userDrawn="1"/>
        </p:nvSpPr>
        <p:spPr>
          <a:xfrm>
            <a:off x="4718987" y="1313838"/>
            <a:ext cx="2931846" cy="460988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D08B53F9-19FD-E405-EFB6-ADDB6F19DBF5}"/>
              </a:ext>
            </a:extLst>
          </p:cNvPr>
          <p:cNvSpPr/>
          <p:nvPr userDrawn="1"/>
        </p:nvSpPr>
        <p:spPr>
          <a:xfrm>
            <a:off x="8535391" y="1313838"/>
            <a:ext cx="2931846" cy="4609880"/>
          </a:xfrm>
          <a:prstGeom prst="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2F3C0433-3940-4444-2B04-7C4A46BFDDE3}"/>
              </a:ext>
            </a:extLst>
          </p:cNvPr>
          <p:cNvSpPr/>
          <p:nvPr userDrawn="1"/>
        </p:nvSpPr>
        <p:spPr>
          <a:xfrm>
            <a:off x="1559982" y="1596914"/>
            <a:ext cx="1424940" cy="1424940"/>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16ABC822-1FAA-2363-551C-E37E27DFBDC6}"/>
              </a:ext>
            </a:extLst>
          </p:cNvPr>
          <p:cNvSpPr/>
          <p:nvPr userDrawn="1"/>
        </p:nvSpPr>
        <p:spPr>
          <a:xfrm>
            <a:off x="5383530" y="1596914"/>
            <a:ext cx="1424940" cy="1424940"/>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Oval 21">
            <a:extLst>
              <a:ext uri="{FF2B5EF4-FFF2-40B4-BE49-F238E27FC236}">
                <a16:creationId xmlns:a16="http://schemas.microsoft.com/office/drawing/2014/main" id="{14578DAF-831B-BFAD-4DCB-FEA0B031BC8E}"/>
              </a:ext>
            </a:extLst>
          </p:cNvPr>
          <p:cNvSpPr/>
          <p:nvPr userDrawn="1"/>
        </p:nvSpPr>
        <p:spPr>
          <a:xfrm>
            <a:off x="9186778" y="1596914"/>
            <a:ext cx="1424940" cy="1424940"/>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Text Placeholder 29">
            <a:extLst>
              <a:ext uri="{FF2B5EF4-FFF2-40B4-BE49-F238E27FC236}">
                <a16:creationId xmlns:a16="http://schemas.microsoft.com/office/drawing/2014/main" id="{A769C06B-0207-A219-8C17-4BE6935D761E}"/>
              </a:ext>
            </a:extLst>
          </p:cNvPr>
          <p:cNvSpPr>
            <a:spLocks noGrp="1"/>
          </p:cNvSpPr>
          <p:nvPr>
            <p:ph type="body" sz="quarter" idx="53"/>
          </p:nvPr>
        </p:nvSpPr>
        <p:spPr>
          <a:xfrm>
            <a:off x="1038332" y="3145340"/>
            <a:ext cx="2523939" cy="592470"/>
          </a:xfrm>
        </p:spPr>
        <p:txBody>
          <a:bodyPr/>
          <a:lstStyle>
            <a:lvl1pPr marL="0" indent="0" algn="ctr">
              <a:buNone/>
              <a:defRPr/>
            </a:lvl1pPr>
          </a:lstStyle>
          <a:p>
            <a:pPr>
              <a:lnSpc>
                <a:spcPct val="100000"/>
              </a:lnSpc>
              <a:spcBef>
                <a:spcPts val="300"/>
              </a:spcBef>
            </a:pPr>
            <a:r>
              <a:rPr lang="en-US">
                <a:solidFill>
                  <a:srgbClr val="243473"/>
                </a:solidFill>
              </a:rPr>
              <a:t>FIDUCIARY</a:t>
            </a:r>
          </a:p>
          <a:p>
            <a:pPr>
              <a:lnSpc>
                <a:spcPct val="100000"/>
              </a:lnSpc>
              <a:spcBef>
                <a:spcPts val="300"/>
              </a:spcBef>
            </a:pPr>
            <a:r>
              <a:rPr lang="en-US">
                <a:solidFill>
                  <a:schemeClr val="bg1"/>
                </a:solidFill>
              </a:rPr>
              <a:t>Oversight Role</a:t>
            </a:r>
            <a:endParaRPr lang="en-US" b="1">
              <a:solidFill>
                <a:schemeClr val="bg1"/>
              </a:solidFill>
            </a:endParaRPr>
          </a:p>
        </p:txBody>
      </p:sp>
      <p:sp>
        <p:nvSpPr>
          <p:cNvPr id="24" name="Text Placeholder 30">
            <a:extLst>
              <a:ext uri="{FF2B5EF4-FFF2-40B4-BE49-F238E27FC236}">
                <a16:creationId xmlns:a16="http://schemas.microsoft.com/office/drawing/2014/main" id="{81D8E698-2695-D600-2B93-AADA89282B5A}"/>
              </a:ext>
            </a:extLst>
          </p:cNvPr>
          <p:cNvSpPr>
            <a:spLocks noGrp="1"/>
          </p:cNvSpPr>
          <p:nvPr>
            <p:ph type="body" sz="quarter" idx="54"/>
          </p:nvPr>
        </p:nvSpPr>
        <p:spPr>
          <a:xfrm>
            <a:off x="4766615" y="3142024"/>
            <a:ext cx="2705973" cy="592470"/>
          </a:xfrm>
        </p:spPr>
        <p:txBody>
          <a:bodyPr/>
          <a:lstStyle>
            <a:lvl1pPr marL="0" indent="0" algn="ctr">
              <a:buNone/>
              <a:defRPr/>
            </a:lvl1pPr>
          </a:lstStyle>
          <a:p>
            <a:pPr>
              <a:lnSpc>
                <a:spcPct val="100000"/>
              </a:lnSpc>
              <a:spcBef>
                <a:spcPts val="300"/>
              </a:spcBef>
            </a:pPr>
            <a:r>
              <a:rPr lang="en-US" b="1">
                <a:solidFill>
                  <a:srgbClr val="243473"/>
                </a:solidFill>
              </a:rPr>
              <a:t>STRATEGIC</a:t>
            </a:r>
          </a:p>
          <a:p>
            <a:pPr>
              <a:lnSpc>
                <a:spcPct val="100000"/>
              </a:lnSpc>
              <a:spcBef>
                <a:spcPts val="300"/>
              </a:spcBef>
            </a:pPr>
            <a:r>
              <a:rPr lang="en-US">
                <a:solidFill>
                  <a:schemeClr val="bg1"/>
                </a:solidFill>
              </a:rPr>
              <a:t>Planning Role</a:t>
            </a:r>
            <a:endParaRPr lang="en-US" b="1">
              <a:solidFill>
                <a:schemeClr val="bg1"/>
              </a:solidFill>
            </a:endParaRPr>
          </a:p>
        </p:txBody>
      </p:sp>
      <p:sp>
        <p:nvSpPr>
          <p:cNvPr id="25" name="Text Placeholder 36">
            <a:extLst>
              <a:ext uri="{FF2B5EF4-FFF2-40B4-BE49-F238E27FC236}">
                <a16:creationId xmlns:a16="http://schemas.microsoft.com/office/drawing/2014/main" id="{0BC1C117-7720-383C-ABC2-9B9FA1BA08CB}"/>
              </a:ext>
            </a:extLst>
          </p:cNvPr>
          <p:cNvSpPr>
            <a:spLocks noGrp="1"/>
          </p:cNvSpPr>
          <p:nvPr>
            <p:ph type="body" sz="quarter" idx="60"/>
          </p:nvPr>
        </p:nvSpPr>
        <p:spPr>
          <a:xfrm>
            <a:off x="8662041" y="3148897"/>
            <a:ext cx="2562121" cy="592470"/>
          </a:xfrm>
        </p:spPr>
        <p:txBody>
          <a:bodyPr/>
          <a:lstStyle>
            <a:lvl1pPr marL="0" indent="0" algn="ctr">
              <a:buNone/>
              <a:defRPr/>
            </a:lvl1pPr>
          </a:lstStyle>
          <a:p>
            <a:pPr>
              <a:lnSpc>
                <a:spcPct val="100000"/>
              </a:lnSpc>
              <a:spcBef>
                <a:spcPts val="300"/>
              </a:spcBef>
            </a:pPr>
            <a:r>
              <a:rPr lang="en-US">
                <a:solidFill>
                  <a:srgbClr val="243473"/>
                </a:solidFill>
              </a:rPr>
              <a:t>GENERATIVE</a:t>
            </a:r>
          </a:p>
          <a:p>
            <a:pPr>
              <a:lnSpc>
                <a:spcPct val="100000"/>
              </a:lnSpc>
              <a:spcBef>
                <a:spcPts val="300"/>
              </a:spcBef>
            </a:pPr>
            <a:r>
              <a:rPr lang="en-US" b="1">
                <a:solidFill>
                  <a:schemeClr val="bg1"/>
                </a:solidFill>
              </a:rPr>
              <a:t>Sensemaking Role</a:t>
            </a:r>
          </a:p>
        </p:txBody>
      </p:sp>
      <p:sp>
        <p:nvSpPr>
          <p:cNvPr id="26" name="TextBox 25">
            <a:extLst>
              <a:ext uri="{FF2B5EF4-FFF2-40B4-BE49-F238E27FC236}">
                <a16:creationId xmlns:a16="http://schemas.microsoft.com/office/drawing/2014/main" id="{C85193E6-9B6D-4B43-A925-EE293F8648D9}"/>
              </a:ext>
            </a:extLst>
          </p:cNvPr>
          <p:cNvSpPr txBox="1"/>
          <p:nvPr userDrawn="1"/>
        </p:nvSpPr>
        <p:spPr>
          <a:xfrm>
            <a:off x="1082267" y="3976042"/>
            <a:ext cx="2612545" cy="1661993"/>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Are we doing what we said we would do?</a:t>
            </a:r>
          </a:p>
          <a:p>
            <a:pPr marL="285750" indent="-285750">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Do we have appropriate systems and controls?</a:t>
            </a:r>
          </a:p>
          <a:p>
            <a:pPr marL="285750" indent="-285750">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Has the board received training on reading financial reports?</a:t>
            </a:r>
          </a:p>
        </p:txBody>
      </p:sp>
      <p:sp>
        <p:nvSpPr>
          <p:cNvPr id="27" name="TextBox 26">
            <a:extLst>
              <a:ext uri="{FF2B5EF4-FFF2-40B4-BE49-F238E27FC236}">
                <a16:creationId xmlns:a16="http://schemas.microsoft.com/office/drawing/2014/main" id="{C692296D-BB82-B51E-4B67-22DC73D571E0}"/>
              </a:ext>
            </a:extLst>
          </p:cNvPr>
          <p:cNvSpPr txBox="1"/>
          <p:nvPr userDrawn="1"/>
        </p:nvSpPr>
        <p:spPr>
          <a:xfrm>
            <a:off x="4881923" y="3941877"/>
            <a:ext cx="2542501" cy="1754326"/>
          </a:xfrm>
          <a:prstGeom prst="rect">
            <a:avLst/>
          </a:prstGeom>
          <a:noFill/>
        </p:spPr>
        <p:txBody>
          <a:bodyPr wrap="square" lIns="0" tIns="0" rIns="0" bIns="0" rtlCol="0">
            <a:spAutoFit/>
          </a:bodyPr>
          <a:lstStyle/>
          <a:p>
            <a:pPr marL="285750" indent="-285750">
              <a:spcBef>
                <a:spcPts val="600"/>
              </a:spcBef>
              <a:buFont typeface="Arial" panose="020B0604020202020204" pitchFamily="34" charset="0"/>
              <a:buChar char="•"/>
            </a:pPr>
            <a:r>
              <a:rPr lang="en-US" sz="1300" dirty="0">
                <a:solidFill>
                  <a:schemeClr val="bg1"/>
                </a:solidFill>
                <a:latin typeface="Montserrat Medium" panose="00000600000000000000" pitchFamily="50" charset="0"/>
              </a:rPr>
              <a:t>What impact do we intend for the next 5 years?</a:t>
            </a:r>
          </a:p>
          <a:p>
            <a:pPr marL="285750" indent="-285750">
              <a:spcBef>
                <a:spcPts val="600"/>
              </a:spcBef>
              <a:buFont typeface="Arial" panose="020B0604020202020204" pitchFamily="34" charset="0"/>
              <a:buChar char="•"/>
            </a:pPr>
            <a:r>
              <a:rPr lang="en-US" sz="1300" dirty="0">
                <a:solidFill>
                  <a:schemeClr val="bg1"/>
                </a:solidFill>
                <a:latin typeface="Montserrat Medium" panose="00000600000000000000" pitchFamily="50" charset="0"/>
              </a:rPr>
              <a:t>What issues or needs exist in our community that we could help address?</a:t>
            </a:r>
          </a:p>
          <a:p>
            <a:pPr marL="285750" indent="-285750">
              <a:spcBef>
                <a:spcPts val="600"/>
              </a:spcBef>
              <a:buFont typeface="Arial" panose="020B0604020202020204" pitchFamily="34" charset="0"/>
              <a:buChar char="•"/>
            </a:pPr>
            <a:r>
              <a:rPr lang="en-US" sz="1300" dirty="0">
                <a:solidFill>
                  <a:schemeClr val="bg1"/>
                </a:solidFill>
                <a:latin typeface="Montserrat Medium" panose="00000600000000000000" pitchFamily="50" charset="0"/>
              </a:rPr>
              <a:t>How do we compare to peer organizations?</a:t>
            </a:r>
          </a:p>
        </p:txBody>
      </p:sp>
      <p:sp>
        <p:nvSpPr>
          <p:cNvPr id="28" name="TextBox 27">
            <a:extLst>
              <a:ext uri="{FF2B5EF4-FFF2-40B4-BE49-F238E27FC236}">
                <a16:creationId xmlns:a16="http://schemas.microsoft.com/office/drawing/2014/main" id="{B7B1FE0F-D8BE-95D8-53F2-E42B58804F67}"/>
              </a:ext>
            </a:extLst>
          </p:cNvPr>
          <p:cNvSpPr txBox="1"/>
          <p:nvPr userDrawn="1"/>
        </p:nvSpPr>
        <p:spPr>
          <a:xfrm>
            <a:off x="8728328" y="3908572"/>
            <a:ext cx="2619724" cy="1661993"/>
          </a:xfrm>
          <a:prstGeom prst="rect">
            <a:avLst/>
          </a:prstGeom>
          <a:noFill/>
        </p:spPr>
        <p:txBody>
          <a:bodyPr wrap="square" lIns="0" tIns="0" rIns="0" bIns="0" rtlCol="0">
            <a:spAutoFit/>
          </a:bodyPr>
          <a:lstStyle/>
          <a:p>
            <a:pPr marL="285750" indent="-285750" algn="l">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Who are we?</a:t>
            </a:r>
          </a:p>
          <a:p>
            <a:pPr marL="285750" indent="-285750" algn="l">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What’s most important to us?</a:t>
            </a:r>
          </a:p>
          <a:p>
            <a:pPr marL="285750" indent="-285750" algn="l">
              <a:spcBef>
                <a:spcPts val="600"/>
              </a:spcBef>
              <a:buFont typeface="Arial" panose="020B0604020202020204" pitchFamily="34" charset="0"/>
              <a:buChar char="•"/>
            </a:pPr>
            <a:r>
              <a:rPr lang="en-US" sz="1400" dirty="0">
                <a:solidFill>
                  <a:schemeClr val="bg1"/>
                </a:solidFill>
                <a:latin typeface="Montserrat Medium" panose="00000600000000000000" pitchFamily="50" charset="0"/>
              </a:rPr>
              <a:t>What are the most important questions facing us as an organization?</a:t>
            </a:r>
          </a:p>
        </p:txBody>
      </p:sp>
    </p:spTree>
    <p:extLst>
      <p:ext uri="{BB962C8B-B14F-4D97-AF65-F5344CB8AC3E}">
        <p14:creationId xmlns:p14="http://schemas.microsoft.com/office/powerpoint/2010/main" val="42183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7" grpId="0"/>
      <p:bldP spid="28" grpId="0"/>
    </p:bldLst>
  </p:timing>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3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4" name="Text Placeholder 20">
            <a:extLst>
              <a:ext uri="{FF2B5EF4-FFF2-40B4-BE49-F238E27FC236}">
                <a16:creationId xmlns:a16="http://schemas.microsoft.com/office/drawing/2014/main" id="{607A84CF-BAA6-CB29-70E1-963B23B746A7}"/>
              </a:ext>
            </a:extLst>
          </p:cNvPr>
          <p:cNvSpPr>
            <a:spLocks noGrp="1"/>
          </p:cNvSpPr>
          <p:nvPr>
            <p:ph type="body" sz="quarter" idx="22"/>
          </p:nvPr>
        </p:nvSpPr>
        <p:spPr>
          <a:xfrm>
            <a:off x="913209" y="1917980"/>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25" name="Text Placeholder 20">
            <a:extLst>
              <a:ext uri="{FF2B5EF4-FFF2-40B4-BE49-F238E27FC236}">
                <a16:creationId xmlns:a16="http://schemas.microsoft.com/office/drawing/2014/main" id="{857DE19C-6B91-15D1-6DD1-E4B4915CA350}"/>
              </a:ext>
            </a:extLst>
          </p:cNvPr>
          <p:cNvSpPr>
            <a:spLocks noGrp="1"/>
          </p:cNvSpPr>
          <p:nvPr>
            <p:ph type="body" sz="quarter" idx="57"/>
          </p:nvPr>
        </p:nvSpPr>
        <p:spPr>
          <a:xfrm>
            <a:off x="1057989" y="1773217"/>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27" name="Oval 26">
            <a:extLst>
              <a:ext uri="{FF2B5EF4-FFF2-40B4-BE49-F238E27FC236}">
                <a16:creationId xmlns:a16="http://schemas.microsoft.com/office/drawing/2014/main" id="{9F57393D-D937-1A0B-8B3B-41E8CC2D0B08}"/>
              </a:ext>
            </a:extLst>
          </p:cNvPr>
          <p:cNvSpPr/>
          <p:nvPr userDrawn="1"/>
        </p:nvSpPr>
        <p:spPr>
          <a:xfrm>
            <a:off x="1749888" y="2007882"/>
            <a:ext cx="1370868" cy="1370868"/>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FCFE94ED-EC25-7A51-FAFE-5806E6B7B365}"/>
              </a:ext>
            </a:extLst>
          </p:cNvPr>
          <p:cNvSpPr txBox="1"/>
          <p:nvPr userDrawn="1"/>
        </p:nvSpPr>
        <p:spPr>
          <a:xfrm>
            <a:off x="1178617" y="4206749"/>
            <a:ext cx="2513407" cy="1661993"/>
          </a:xfrm>
          <a:prstGeom prst="rect">
            <a:avLst/>
          </a:prstGeom>
          <a:noFill/>
        </p:spPr>
        <p:txBody>
          <a:bodyPr wrap="square" lIns="0" tIns="0" rIns="0" bIns="0" rtlCol="0">
            <a:spAutoFit/>
          </a:bodyPr>
          <a:lstStyle/>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Are we doing what we said we would do?</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Do we have appropriate systems and controls?</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Has the board received training on reading financial reports?</a:t>
            </a:r>
          </a:p>
        </p:txBody>
      </p:sp>
      <p:sp>
        <p:nvSpPr>
          <p:cNvPr id="30" name="Text Placeholder 12">
            <a:extLst>
              <a:ext uri="{FF2B5EF4-FFF2-40B4-BE49-F238E27FC236}">
                <a16:creationId xmlns:a16="http://schemas.microsoft.com/office/drawing/2014/main" id="{3A1F82BD-670B-678A-69CC-464D19549154}"/>
              </a:ext>
            </a:extLst>
          </p:cNvPr>
          <p:cNvSpPr>
            <a:spLocks noGrp="1"/>
          </p:cNvSpPr>
          <p:nvPr>
            <p:ph type="body" sz="quarter" idx="53" hasCustomPrompt="1"/>
          </p:nvPr>
        </p:nvSpPr>
        <p:spPr>
          <a:xfrm>
            <a:off x="1375905" y="3571585"/>
            <a:ext cx="2118833" cy="416017"/>
          </a:xfrm>
        </p:spPr>
        <p:txBody>
          <a:bodyPr/>
          <a:lstStyle>
            <a:lvl1pPr marL="0" indent="0" algn="ctr">
              <a:buNone/>
              <a:defRPr/>
            </a:lvl1pPr>
          </a:lstStyle>
          <a:p>
            <a:r>
              <a:rPr lang="en-US" sz="2400">
                <a:solidFill>
                  <a:schemeClr val="bg1"/>
                </a:solidFill>
              </a:rPr>
              <a:t>Level 1</a:t>
            </a:r>
          </a:p>
        </p:txBody>
      </p:sp>
      <p:sp>
        <p:nvSpPr>
          <p:cNvPr id="36" name="Text Placeholder 20">
            <a:extLst>
              <a:ext uri="{FF2B5EF4-FFF2-40B4-BE49-F238E27FC236}">
                <a16:creationId xmlns:a16="http://schemas.microsoft.com/office/drawing/2014/main" id="{B5E89A56-8E40-C79D-B249-E29D37B9F4B6}"/>
              </a:ext>
            </a:extLst>
          </p:cNvPr>
          <p:cNvSpPr>
            <a:spLocks noGrp="1"/>
          </p:cNvSpPr>
          <p:nvPr>
            <p:ph type="body" sz="quarter" idx="58"/>
          </p:nvPr>
        </p:nvSpPr>
        <p:spPr>
          <a:xfrm>
            <a:off x="4425699" y="1578556"/>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37" name="Text Placeholder 20">
            <a:extLst>
              <a:ext uri="{FF2B5EF4-FFF2-40B4-BE49-F238E27FC236}">
                <a16:creationId xmlns:a16="http://schemas.microsoft.com/office/drawing/2014/main" id="{C137D0B6-9DF8-001B-E4B0-2D2579B3BB58}"/>
              </a:ext>
            </a:extLst>
          </p:cNvPr>
          <p:cNvSpPr>
            <a:spLocks noGrp="1"/>
          </p:cNvSpPr>
          <p:nvPr>
            <p:ph type="body" sz="quarter" idx="59"/>
          </p:nvPr>
        </p:nvSpPr>
        <p:spPr>
          <a:xfrm>
            <a:off x="4570479" y="1433793"/>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38" name="Oval 37">
            <a:extLst>
              <a:ext uri="{FF2B5EF4-FFF2-40B4-BE49-F238E27FC236}">
                <a16:creationId xmlns:a16="http://schemas.microsoft.com/office/drawing/2014/main" id="{5448E1AF-C563-9243-1F54-517EB4BB9C2A}"/>
              </a:ext>
            </a:extLst>
          </p:cNvPr>
          <p:cNvSpPr/>
          <p:nvPr userDrawn="1"/>
        </p:nvSpPr>
        <p:spPr>
          <a:xfrm>
            <a:off x="5262378" y="1668458"/>
            <a:ext cx="1370868" cy="1370868"/>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74A91766-D437-D681-282C-E49BE8ABE8D4}"/>
              </a:ext>
            </a:extLst>
          </p:cNvPr>
          <p:cNvSpPr txBox="1"/>
          <p:nvPr userDrawn="1"/>
        </p:nvSpPr>
        <p:spPr>
          <a:xfrm>
            <a:off x="4691107" y="3867325"/>
            <a:ext cx="2513407" cy="1661993"/>
          </a:xfrm>
          <a:prstGeom prst="rect">
            <a:avLst/>
          </a:prstGeom>
          <a:noFill/>
        </p:spPr>
        <p:txBody>
          <a:bodyPr wrap="square" lIns="0" tIns="0" rIns="0" bIns="0" rtlCol="0">
            <a:spAutoFit/>
          </a:bodyPr>
          <a:lstStyle/>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Are we doing what we said we would do?</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Do we have appropriate systems and controls?</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Has the board received training on reading financial reports?</a:t>
            </a:r>
          </a:p>
        </p:txBody>
      </p:sp>
      <p:sp>
        <p:nvSpPr>
          <p:cNvPr id="40" name="Text Placeholder 12">
            <a:extLst>
              <a:ext uri="{FF2B5EF4-FFF2-40B4-BE49-F238E27FC236}">
                <a16:creationId xmlns:a16="http://schemas.microsoft.com/office/drawing/2014/main" id="{73100075-2AC3-CD7C-2F8B-A5BF141116C3}"/>
              </a:ext>
            </a:extLst>
          </p:cNvPr>
          <p:cNvSpPr>
            <a:spLocks noGrp="1"/>
          </p:cNvSpPr>
          <p:nvPr>
            <p:ph type="body" sz="quarter" idx="60" hasCustomPrompt="1"/>
          </p:nvPr>
        </p:nvSpPr>
        <p:spPr>
          <a:xfrm>
            <a:off x="4888395" y="3232161"/>
            <a:ext cx="2118833" cy="416017"/>
          </a:xfrm>
        </p:spPr>
        <p:txBody>
          <a:bodyPr/>
          <a:lstStyle>
            <a:lvl1pPr marL="0" indent="0" algn="ctr">
              <a:buNone/>
              <a:defRPr/>
            </a:lvl1pPr>
          </a:lstStyle>
          <a:p>
            <a:r>
              <a:rPr lang="en-US" sz="2400">
                <a:solidFill>
                  <a:schemeClr val="bg1"/>
                </a:solidFill>
              </a:rPr>
              <a:t>Level 2</a:t>
            </a:r>
          </a:p>
        </p:txBody>
      </p:sp>
      <p:sp>
        <p:nvSpPr>
          <p:cNvPr id="41" name="Text Placeholder 20">
            <a:extLst>
              <a:ext uri="{FF2B5EF4-FFF2-40B4-BE49-F238E27FC236}">
                <a16:creationId xmlns:a16="http://schemas.microsoft.com/office/drawing/2014/main" id="{8E9EBD72-037E-DEB3-6F6A-5B149145F2EF}"/>
              </a:ext>
            </a:extLst>
          </p:cNvPr>
          <p:cNvSpPr>
            <a:spLocks noGrp="1"/>
          </p:cNvSpPr>
          <p:nvPr>
            <p:ph type="body" sz="quarter" idx="61"/>
          </p:nvPr>
        </p:nvSpPr>
        <p:spPr>
          <a:xfrm>
            <a:off x="7938189" y="1212789"/>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42" name="Text Placeholder 20">
            <a:extLst>
              <a:ext uri="{FF2B5EF4-FFF2-40B4-BE49-F238E27FC236}">
                <a16:creationId xmlns:a16="http://schemas.microsoft.com/office/drawing/2014/main" id="{17B156A2-7EB6-C952-D1F8-7E2BBCAF0FCE}"/>
              </a:ext>
            </a:extLst>
          </p:cNvPr>
          <p:cNvSpPr>
            <a:spLocks noGrp="1"/>
          </p:cNvSpPr>
          <p:nvPr>
            <p:ph type="body" sz="quarter" idx="62"/>
          </p:nvPr>
        </p:nvSpPr>
        <p:spPr>
          <a:xfrm>
            <a:off x="8082969" y="1068026"/>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43" name="Oval 42">
            <a:extLst>
              <a:ext uri="{FF2B5EF4-FFF2-40B4-BE49-F238E27FC236}">
                <a16:creationId xmlns:a16="http://schemas.microsoft.com/office/drawing/2014/main" id="{BBD15612-9341-29B0-6519-8C83EBCEB983}"/>
              </a:ext>
            </a:extLst>
          </p:cNvPr>
          <p:cNvSpPr/>
          <p:nvPr userDrawn="1"/>
        </p:nvSpPr>
        <p:spPr>
          <a:xfrm>
            <a:off x="8774868" y="1302691"/>
            <a:ext cx="1370868" cy="1370868"/>
          </a:xfrm>
          <a:prstGeom prst="ellipse">
            <a:avLst/>
          </a:prstGeom>
          <a:solidFill>
            <a:schemeClr val="bg1"/>
          </a:solid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180AA3A8-8608-A60A-3A87-DB5E493E3B4E}"/>
              </a:ext>
            </a:extLst>
          </p:cNvPr>
          <p:cNvSpPr txBox="1"/>
          <p:nvPr userDrawn="1"/>
        </p:nvSpPr>
        <p:spPr>
          <a:xfrm>
            <a:off x="8203597" y="3501558"/>
            <a:ext cx="2513407" cy="1661993"/>
          </a:xfrm>
          <a:prstGeom prst="rect">
            <a:avLst/>
          </a:prstGeom>
          <a:noFill/>
        </p:spPr>
        <p:txBody>
          <a:bodyPr wrap="square" lIns="0" tIns="0" rIns="0" bIns="0" rtlCol="0">
            <a:spAutoFit/>
          </a:bodyPr>
          <a:lstStyle/>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Are we doing what we said we would do?</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Do we have appropriate systems and controls?</a:t>
            </a:r>
          </a:p>
          <a:p>
            <a:pPr marL="285750" indent="-285750">
              <a:spcBef>
                <a:spcPts val="600"/>
              </a:spcBef>
              <a:buClr>
                <a:srgbClr val="243473"/>
              </a:buClr>
              <a:buFont typeface="Arial" panose="020B0604020202020204" pitchFamily="34" charset="0"/>
              <a:buChar char="•"/>
            </a:pPr>
            <a:r>
              <a:rPr lang="en-US" sz="1400" dirty="0">
                <a:solidFill>
                  <a:schemeClr val="bg1"/>
                </a:solidFill>
                <a:latin typeface="Montserrat Medium" panose="00000600000000000000" pitchFamily="50" charset="0"/>
              </a:rPr>
              <a:t>Has the board received training on reading financial reports?</a:t>
            </a:r>
          </a:p>
        </p:txBody>
      </p:sp>
      <p:sp>
        <p:nvSpPr>
          <p:cNvPr id="45" name="Text Placeholder 12">
            <a:extLst>
              <a:ext uri="{FF2B5EF4-FFF2-40B4-BE49-F238E27FC236}">
                <a16:creationId xmlns:a16="http://schemas.microsoft.com/office/drawing/2014/main" id="{F79F6920-52B6-ACF5-01B4-4209B2545E71}"/>
              </a:ext>
            </a:extLst>
          </p:cNvPr>
          <p:cNvSpPr>
            <a:spLocks noGrp="1"/>
          </p:cNvSpPr>
          <p:nvPr>
            <p:ph type="body" sz="quarter" idx="63" hasCustomPrompt="1"/>
          </p:nvPr>
        </p:nvSpPr>
        <p:spPr>
          <a:xfrm>
            <a:off x="8400885" y="2866394"/>
            <a:ext cx="2118833" cy="416017"/>
          </a:xfrm>
        </p:spPr>
        <p:txBody>
          <a:bodyPr/>
          <a:lstStyle>
            <a:lvl1pPr marL="0" indent="0" algn="ctr">
              <a:buNone/>
              <a:defRPr/>
            </a:lvl1pPr>
          </a:lstStyle>
          <a:p>
            <a:r>
              <a:rPr lang="en-US" sz="2400">
                <a:solidFill>
                  <a:schemeClr val="bg1"/>
                </a:solidFill>
              </a:rPr>
              <a:t>Level 3</a:t>
            </a:r>
          </a:p>
        </p:txBody>
      </p:sp>
    </p:spTree>
    <p:extLst>
      <p:ext uri="{BB962C8B-B14F-4D97-AF65-F5344CB8AC3E}">
        <p14:creationId xmlns:p14="http://schemas.microsoft.com/office/powerpoint/2010/main" val="151162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9" grpId="0"/>
      <p:bldP spid="44" grpId="0"/>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3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Tree>
    <p:extLst>
      <p:ext uri="{BB962C8B-B14F-4D97-AF65-F5344CB8AC3E}">
        <p14:creationId xmlns:p14="http://schemas.microsoft.com/office/powerpoint/2010/main" val="3459004243"/>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cSld name="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hasCustomPrompt="1"/>
          </p:nvPr>
        </p:nvSpPr>
        <p:spPr/>
        <p:txBody>
          <a:bodyPr/>
          <a:lstStyle/>
          <a:p>
            <a:r>
              <a:rPr lang="en-US"/>
              <a:t>CLICK TO EDIT MASTER TITLE SLIDE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pPr>
              <a:defRPr/>
            </a:pPr>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pPr>
              <a:defRPr/>
            </a:pPr>
            <a:fld id="{7AA1F773-5605-47A6-96F1-69D157E17263}" type="slidenum">
              <a:rPr lang="en-US" smtClean="0"/>
              <a:pPr>
                <a:defRPr/>
              </a:pPr>
              <a:t>‹#›</a:t>
            </a:fld>
            <a:endParaRPr lang="en-US" dirty="0"/>
          </a:p>
        </p:txBody>
      </p:sp>
      <p:sp>
        <p:nvSpPr>
          <p:cNvPr id="5" name="Text Placeholder 6">
            <a:extLst>
              <a:ext uri="{FF2B5EF4-FFF2-40B4-BE49-F238E27FC236}">
                <a16:creationId xmlns:a16="http://schemas.microsoft.com/office/drawing/2014/main" id="{2882BEA7-1700-D84D-803D-B35B431E8E3E}"/>
              </a:ext>
            </a:extLst>
          </p:cNvPr>
          <p:cNvSpPr>
            <a:spLocks noGrp="1"/>
          </p:cNvSpPr>
          <p:nvPr>
            <p:ph type="body" sz="quarter" idx="14"/>
          </p:nvPr>
        </p:nvSpPr>
        <p:spPr>
          <a:xfrm>
            <a:off x="334617" y="1293200"/>
            <a:ext cx="11636203" cy="4709394"/>
          </a:xfrm>
        </p:spPr>
        <p:txBody>
          <a:bodyPr lIns="0" tIns="0" rIns="0" bIns="0" anchor="t">
            <a:normAutofit/>
          </a:bodyPr>
          <a:lstStyle>
            <a:lvl1pPr>
              <a:lnSpc>
                <a:spcPct val="130000"/>
              </a:lnSpc>
              <a:spcBef>
                <a:spcPts val="200"/>
              </a:spcBef>
              <a:defRPr sz="3200">
                <a:solidFill>
                  <a:schemeClr val="tx1"/>
                </a:solidFill>
              </a:defRPr>
            </a:lvl1pPr>
            <a:lvl2pPr>
              <a:lnSpc>
                <a:spcPct val="130000"/>
              </a:lnSpc>
              <a:spcBef>
                <a:spcPts val="200"/>
              </a:spcBef>
              <a:defRPr sz="2800">
                <a:solidFill>
                  <a:schemeClr val="tx1"/>
                </a:solidFill>
              </a:defRPr>
            </a:lvl2pPr>
            <a:lvl3pPr>
              <a:lnSpc>
                <a:spcPct val="130000"/>
              </a:lnSpc>
              <a:spcBef>
                <a:spcPts val="200"/>
              </a:spcBef>
              <a:defRPr sz="2400">
                <a:solidFill>
                  <a:schemeClr val="tx1"/>
                </a:solidFill>
              </a:defRPr>
            </a:lvl3pPr>
            <a:lvl4pPr>
              <a:lnSpc>
                <a:spcPct val="130000"/>
              </a:lnSpc>
              <a:spcBef>
                <a:spcPts val="200"/>
              </a:spcBef>
              <a:defRPr sz="2000">
                <a:solidFill>
                  <a:schemeClr val="tx1"/>
                </a:solidFill>
              </a:defRPr>
            </a:lvl4pPr>
            <a:lvl5pPr>
              <a:lnSpc>
                <a:spcPct val="130000"/>
              </a:lnSpc>
              <a:spcBef>
                <a:spcPts val="200"/>
              </a:spcBef>
              <a:defRPr sz="20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524226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itle" preserve="1">
  <p:cSld name="Title Slide V01">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3076777A-C036-4A49-1CB9-0E641036B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103"/>
            <a:ext cx="12192000" cy="4286456"/>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45833525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itle" preserve="1">
  <p:cSld name="1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6" name="Picture 5" descr="A hand typing on a computer&#10;&#10;Description automatically generated">
            <a:extLst>
              <a:ext uri="{FF2B5EF4-FFF2-40B4-BE49-F238E27FC236}">
                <a16:creationId xmlns:a16="http://schemas.microsoft.com/office/drawing/2014/main" id="{3C1FD872-36E8-3ECD-B6FF-C8AE4057AC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9090" y="7126"/>
            <a:ext cx="8572910" cy="428645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3995803" cy="4286455"/>
          </a:xfrm>
          <a:prstGeom prst="rect">
            <a:avLst/>
          </a:prstGeom>
          <a:solidFill>
            <a:srgbClr val="8E90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93644564"/>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itle" preserve="1">
  <p:cSld name="2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12192000" cy="4286455"/>
          </a:xfrm>
          <a:prstGeom prst="rect">
            <a:avLst/>
          </a:prstGeom>
          <a:solidFill>
            <a:srgbClr val="084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hand holding a magnifying glass over papers&#10;&#10;Description automatically generated">
            <a:extLst>
              <a:ext uri="{FF2B5EF4-FFF2-40B4-BE49-F238E27FC236}">
                <a16:creationId xmlns:a16="http://schemas.microsoft.com/office/drawing/2014/main" id="{61737432-FF89-9B2A-53A5-DA168D5405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9545" y="16883"/>
            <a:ext cx="8572910" cy="4286455"/>
          </a:xfrm>
          <a:prstGeom prst="rect">
            <a:avLst/>
          </a:prstGeom>
        </p:spPr>
      </p:pic>
    </p:spTree>
    <p:extLst>
      <p:ext uri="{BB962C8B-B14F-4D97-AF65-F5344CB8AC3E}">
        <p14:creationId xmlns:p14="http://schemas.microsoft.com/office/powerpoint/2010/main" val="14230862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itle" preserve="1">
  <p:cSld name="3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12192000" cy="4286455"/>
          </a:xfrm>
          <a:prstGeom prst="rect">
            <a:avLst/>
          </a:prstGeom>
          <a:solidFill>
            <a:srgbClr val="E96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erson standing next to a computer with graphs and charts&#10;&#10;Description automatically generated">
            <a:extLst>
              <a:ext uri="{FF2B5EF4-FFF2-40B4-BE49-F238E27FC236}">
                <a16:creationId xmlns:a16="http://schemas.microsoft.com/office/drawing/2014/main" id="{C0E2E292-F85C-0951-D91E-72998FE96B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32"/>
          <a:stretch/>
        </p:blipFill>
        <p:spPr>
          <a:xfrm>
            <a:off x="1509673" y="7126"/>
            <a:ext cx="9172654" cy="4291334"/>
          </a:xfrm>
          <a:prstGeom prst="rect">
            <a:avLst/>
          </a:prstGeom>
        </p:spPr>
      </p:pic>
    </p:spTree>
    <p:extLst>
      <p:ext uri="{BB962C8B-B14F-4D97-AF65-F5344CB8AC3E}">
        <p14:creationId xmlns:p14="http://schemas.microsoft.com/office/powerpoint/2010/main" val="354051085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itle" preserve="1">
  <p:cSld name="Title Slide V01_2">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CA75D1B-B538-FDCD-887E-FAE307C9E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24"/>
            <a:ext cx="12192000" cy="428703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531304081"/>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itle" preserve="1">
  <p:cSld name="1_Title Slide V01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5" name="Picture 4" descr="A blue and white background with text and images&#10;&#10;Description automatically generated">
            <a:extLst>
              <a:ext uri="{FF2B5EF4-FFF2-40B4-BE49-F238E27FC236}">
                <a16:creationId xmlns:a16="http://schemas.microsoft.com/office/drawing/2014/main" id="{2F02972A-AE29-2D07-0A17-C824945D7B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636"/>
          <a:stretch/>
        </p:blipFill>
        <p:spPr>
          <a:xfrm>
            <a:off x="0" y="0"/>
            <a:ext cx="12192000" cy="4276910"/>
          </a:xfrm>
          <a:prstGeom prst="rect">
            <a:avLst/>
          </a:prstGeom>
        </p:spPr>
      </p:pic>
    </p:spTree>
    <p:extLst>
      <p:ext uri="{BB962C8B-B14F-4D97-AF65-F5344CB8AC3E}">
        <p14:creationId xmlns:p14="http://schemas.microsoft.com/office/powerpoint/2010/main" val="37453557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r>
              <a:rPr lang="en-US" dirty="0"/>
              <a:t>Click icon to add picture</a:t>
            </a:r>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r>
              <a:rPr lang="en-US" dirty="0"/>
              <a:t>Click icon to add picture</a:t>
            </a:r>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658338882"/>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V02">
    <p:spTree>
      <p:nvGrpSpPr>
        <p:cNvPr id="1" name=""/>
        <p:cNvGrpSpPr/>
        <p:nvPr/>
      </p:nvGrpSpPr>
      <p:grpSpPr>
        <a:xfrm>
          <a:off x="0" y="0"/>
          <a:ext cx="0" cy="0"/>
          <a:chOff x="0" y="0"/>
          <a:chExt cx="0" cy="0"/>
        </a:xfrm>
      </p:grpSpPr>
      <p:pic>
        <p:nvPicPr>
          <p:cNvPr id="10" name="Picture 9" descr="A picture containing text, toy&#10;&#10;Description automatically generated">
            <a:extLst>
              <a:ext uri="{FF2B5EF4-FFF2-40B4-BE49-F238E27FC236}">
                <a16:creationId xmlns:a16="http://schemas.microsoft.com/office/drawing/2014/main" id="{1CD8A647-0148-16E0-17BA-DAF71578E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54"/>
            <a:ext cx="12192000" cy="432786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194559080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itle" preserve="1">
  <p:cSld name="1_Title Slide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F273CD-DD10-5B53-CC9B-150DC39D4F0B}"/>
              </a:ext>
            </a:extLst>
          </p:cNvPr>
          <p:cNvSpPr/>
          <p:nvPr userDrawn="1"/>
        </p:nvSpPr>
        <p:spPr>
          <a:xfrm>
            <a:off x="0" y="7126"/>
            <a:ext cx="12192000" cy="4286455"/>
          </a:xfrm>
          <a:prstGeom prst="rect">
            <a:avLst/>
          </a:prstGeom>
          <a:solidFill>
            <a:srgbClr val="D8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pic>
        <p:nvPicPr>
          <p:cNvPr id="5" name="Picture 4" descr="A group of hands holding puzzle pieces&#10;&#10;Description automatically generated">
            <a:extLst>
              <a:ext uri="{FF2B5EF4-FFF2-40B4-BE49-F238E27FC236}">
                <a16:creationId xmlns:a16="http://schemas.microsoft.com/office/drawing/2014/main" id="{35A1C236-5187-2437-524B-206C2EC15C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114" r="1867"/>
          <a:stretch/>
        </p:blipFill>
        <p:spPr>
          <a:xfrm>
            <a:off x="2225675" y="7126"/>
            <a:ext cx="7677150" cy="4271575"/>
          </a:xfrm>
          <a:prstGeom prst="rect">
            <a:avLst/>
          </a:prstGeom>
        </p:spPr>
      </p:pic>
    </p:spTree>
    <p:extLst>
      <p:ext uri="{BB962C8B-B14F-4D97-AF65-F5344CB8AC3E}">
        <p14:creationId xmlns:p14="http://schemas.microsoft.com/office/powerpoint/2010/main" val="662711165"/>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itle" preserve="1">
  <p:cSld name="Title Slide V02_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C23247-2880-BE06-08F8-0C7D20F54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04"/>
            <a:ext cx="12192000" cy="433575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61991339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itle" preserve="1">
  <p:cSld name="1_Title Slide V02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pic>
        <p:nvPicPr>
          <p:cNvPr id="6" name="Picture 5" descr="A person standing in front of a computer with a graph on the screen&#10;&#10;Description automatically generated">
            <a:extLst>
              <a:ext uri="{FF2B5EF4-FFF2-40B4-BE49-F238E27FC236}">
                <a16:creationId xmlns:a16="http://schemas.microsoft.com/office/drawing/2014/main" id="{B92A8D6C-E1D1-BB15-C9FC-2185AD31686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90"/>
          <a:stretch/>
        </p:blipFill>
        <p:spPr>
          <a:xfrm>
            <a:off x="1547999" y="0"/>
            <a:ext cx="9096002" cy="4275569"/>
          </a:xfrm>
          <a:prstGeom prst="rect">
            <a:avLst/>
          </a:prstGeom>
        </p:spPr>
      </p:pic>
    </p:spTree>
    <p:extLst>
      <p:ext uri="{BB962C8B-B14F-4D97-AF65-F5344CB8AC3E}">
        <p14:creationId xmlns:p14="http://schemas.microsoft.com/office/powerpoint/2010/main" val="1935503639"/>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sitting at a desk with a computer&#10;&#10;Description automatically generated">
            <a:extLst>
              <a:ext uri="{FF2B5EF4-FFF2-40B4-BE49-F238E27FC236}">
                <a16:creationId xmlns:a16="http://schemas.microsoft.com/office/drawing/2014/main" id="{D727E993-109C-3EB5-564C-9C76121AC8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251"/>
            <a:ext cx="12192000" cy="4273468"/>
          </a:xfrm>
          <a:prstGeom prst="rect">
            <a:avLst/>
          </a:prstGeom>
        </p:spPr>
      </p:pic>
    </p:spTree>
    <p:extLst>
      <p:ext uri="{BB962C8B-B14F-4D97-AF65-F5344CB8AC3E}">
        <p14:creationId xmlns:p14="http://schemas.microsoft.com/office/powerpoint/2010/main" val="2296451538"/>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preserve="1" userDrawn="1">
  <p:cSld name="1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group of people in an office&#10;&#10;Description automatically generated">
            <a:extLst>
              <a:ext uri="{FF2B5EF4-FFF2-40B4-BE49-F238E27FC236}">
                <a16:creationId xmlns:a16="http://schemas.microsoft.com/office/drawing/2014/main" id="{3764013B-D24A-603D-8A4C-4D45E5BAE7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8"/>
            <a:ext cx="12192000" cy="4273468"/>
          </a:xfrm>
          <a:prstGeom prst="rect">
            <a:avLst/>
          </a:prstGeom>
        </p:spPr>
      </p:pic>
    </p:spTree>
    <p:extLst>
      <p:ext uri="{BB962C8B-B14F-4D97-AF65-F5344CB8AC3E}">
        <p14:creationId xmlns:p14="http://schemas.microsoft.com/office/powerpoint/2010/main" val="202682959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2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person sitting at a desk with a computer screen&#10;&#10;Description automatically generated">
            <a:extLst>
              <a:ext uri="{FF2B5EF4-FFF2-40B4-BE49-F238E27FC236}">
                <a16:creationId xmlns:a16="http://schemas.microsoft.com/office/drawing/2014/main" id="{4EA6BECC-05AF-3BB5-C335-10FB9A85D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875"/>
            <a:ext cx="12192000" cy="4273468"/>
          </a:xfrm>
          <a:prstGeom prst="rect">
            <a:avLst/>
          </a:prstGeom>
        </p:spPr>
      </p:pic>
    </p:spTree>
    <p:extLst>
      <p:ext uri="{BB962C8B-B14F-4D97-AF65-F5344CB8AC3E}">
        <p14:creationId xmlns:p14="http://schemas.microsoft.com/office/powerpoint/2010/main" val="301362954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3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holding a magnifying glass&#10;&#10;Description automatically generated">
            <a:extLst>
              <a:ext uri="{FF2B5EF4-FFF2-40B4-BE49-F238E27FC236}">
                <a16:creationId xmlns:a16="http://schemas.microsoft.com/office/drawing/2014/main" id="{7CCFD1AE-F957-AAF0-A295-D9A24D3276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377"/>
            <a:ext cx="12192000" cy="4273468"/>
          </a:xfrm>
          <a:prstGeom prst="rect">
            <a:avLst/>
          </a:prstGeom>
        </p:spPr>
      </p:pic>
    </p:spTree>
    <p:extLst>
      <p:ext uri="{BB962C8B-B14F-4D97-AF65-F5344CB8AC3E}">
        <p14:creationId xmlns:p14="http://schemas.microsoft.com/office/powerpoint/2010/main" val="372515811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4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
        <p:nvSpPr>
          <p:cNvPr id="5" name="Rectangle 4">
            <a:extLst>
              <a:ext uri="{FF2B5EF4-FFF2-40B4-BE49-F238E27FC236}">
                <a16:creationId xmlns:a16="http://schemas.microsoft.com/office/drawing/2014/main" id="{51F4C226-3EA3-62F3-A77C-4E6FBC56CFF5}"/>
              </a:ext>
            </a:extLst>
          </p:cNvPr>
          <p:cNvSpPr/>
          <p:nvPr userDrawn="1"/>
        </p:nvSpPr>
        <p:spPr>
          <a:xfrm>
            <a:off x="-19050" y="-202848"/>
            <a:ext cx="12211050" cy="4497024"/>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39534EE-08AA-80E2-2B1F-E558D3B3F22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5800" r="-35800"/>
          <a:stretch/>
        </p:blipFill>
        <p:spPr>
          <a:xfrm>
            <a:off x="2057795" y="-202848"/>
            <a:ext cx="12259962" cy="4690744"/>
          </a:xfrm>
          <a:prstGeom prst="rect">
            <a:avLst/>
          </a:prstGeom>
        </p:spPr>
      </p:pic>
    </p:spTree>
    <p:extLst>
      <p:ext uri="{BB962C8B-B14F-4D97-AF65-F5344CB8AC3E}">
        <p14:creationId xmlns:p14="http://schemas.microsoft.com/office/powerpoint/2010/main" val="4237348944"/>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5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Graphic 3">
            <a:extLst>
              <a:ext uri="{FF2B5EF4-FFF2-40B4-BE49-F238E27FC236}">
                <a16:creationId xmlns:a16="http://schemas.microsoft.com/office/drawing/2014/main" id="{7AC19ADC-7F39-E91A-1B14-FD11415B2C7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714" t="5819" r="3294" b="2927"/>
          <a:stretch/>
        </p:blipFill>
        <p:spPr>
          <a:xfrm>
            <a:off x="0" y="-1"/>
            <a:ext cx="12192000" cy="4368801"/>
          </a:xfrm>
          <a:prstGeom prst="rect">
            <a:avLst/>
          </a:prstGeom>
        </p:spPr>
      </p:pic>
    </p:spTree>
    <p:extLst>
      <p:ext uri="{BB962C8B-B14F-4D97-AF65-F5344CB8AC3E}">
        <p14:creationId xmlns:p14="http://schemas.microsoft.com/office/powerpoint/2010/main" val="14217048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1_Single Speaker - Light">
    <p:bg>
      <p:bgPr>
        <a:solidFill>
          <a:srgbClr val="24347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0CC71F-2D16-09EB-D215-AC5675D49FB5}"/>
              </a:ext>
            </a:extLst>
          </p:cNvPr>
          <p:cNvGrpSpPr/>
          <p:nvPr/>
        </p:nvGrpSpPr>
        <p:grpSpPr>
          <a:xfrm>
            <a:off x="0" y="129745"/>
            <a:ext cx="10691553" cy="693365"/>
            <a:chOff x="0" y="129745"/>
            <a:chExt cx="10691553" cy="693365"/>
          </a:xfrm>
        </p:grpSpPr>
        <p:sp>
          <p:nvSpPr>
            <p:cNvPr id="12" name="Rectangle 11">
              <a:extLst>
                <a:ext uri="{FF2B5EF4-FFF2-40B4-BE49-F238E27FC236}">
                  <a16:creationId xmlns:a16="http://schemas.microsoft.com/office/drawing/2014/main" id="{17ABB56A-0E0F-E744-792C-0D1CE79798D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3BEE18-8380-5CCF-E35B-CE625CB0253E}"/>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r>
              <a:rPr lang="en-US" dirty="0"/>
              <a:t>Click icon to add picture</a:t>
            </a:r>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r>
              <a:rPr lang="en-US" dirty="0"/>
              <a:t>Click icon to add picture</a:t>
            </a:r>
          </a:p>
        </p:txBody>
      </p:sp>
      <p:pic>
        <p:nvPicPr>
          <p:cNvPr id="14" name="Picture 13">
            <a:extLst>
              <a:ext uri="{FF2B5EF4-FFF2-40B4-BE49-F238E27FC236}">
                <a16:creationId xmlns:a16="http://schemas.microsoft.com/office/drawing/2014/main" id="{B26030EE-6DA0-095D-BEAB-7FA2C5DBA549}"/>
              </a:ext>
            </a:extLst>
          </p:cNvPr>
          <p:cNvPicPr>
            <a:picLocks noChangeAspect="1"/>
          </p:cNvPicPr>
          <p:nvPr/>
        </p:nvPicPr>
        <p:blipFill>
          <a:blip r:embed="rId2"/>
          <a:srcRect/>
          <a:stretch/>
        </p:blipFill>
        <p:spPr>
          <a:xfrm>
            <a:off x="10774803" y="114997"/>
            <a:ext cx="1237280" cy="753562"/>
          </a:xfrm>
          <a:prstGeom prst="rect">
            <a:avLst/>
          </a:prstGeom>
        </p:spPr>
      </p:pic>
      <p:sp>
        <p:nvSpPr>
          <p:cNvPr id="16" name="Slide Number Placeholder 3">
            <a:extLst>
              <a:ext uri="{FF2B5EF4-FFF2-40B4-BE49-F238E27FC236}">
                <a16:creationId xmlns:a16="http://schemas.microsoft.com/office/drawing/2014/main" id="{3E3519D9-130B-3822-E3CE-3F5D39B5CECD}"/>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7" name="Footer Placeholder 3">
            <a:extLst>
              <a:ext uri="{FF2B5EF4-FFF2-40B4-BE49-F238E27FC236}">
                <a16:creationId xmlns:a16="http://schemas.microsoft.com/office/drawing/2014/main" id="{9956F496-2EB1-0212-BBCE-236B051CD3CE}"/>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
        <p:nvSpPr>
          <p:cNvPr id="3" name="Text Placeholder 13">
            <a:extLst>
              <a:ext uri="{FF2B5EF4-FFF2-40B4-BE49-F238E27FC236}">
                <a16:creationId xmlns:a16="http://schemas.microsoft.com/office/drawing/2014/main" id="{93BB837B-7B98-ED55-CC81-85BA7ACF6ED6}"/>
              </a:ext>
            </a:extLst>
          </p:cNvPr>
          <p:cNvSpPr>
            <a:spLocks noGrp="1"/>
          </p:cNvSpPr>
          <p:nvPr>
            <p:ph type="body" sz="quarter" idx="57" hasCustomPrompt="1"/>
          </p:nvPr>
        </p:nvSpPr>
        <p:spPr>
          <a:xfrm>
            <a:off x="4370198" y="4642683"/>
            <a:ext cx="3233757" cy="327141"/>
          </a:xfrm>
        </p:spPr>
        <p:txBody>
          <a:bodyPr wrap="square" lIns="0" tIns="0" rIns="0" bIns="0">
            <a:spAutoFit/>
          </a:bodyPr>
          <a:lstStyle>
            <a:lvl1pPr marL="0" indent="0" algn="ctr">
              <a:spcBef>
                <a:spcPts val="0"/>
              </a:spcBef>
              <a:buNone/>
              <a:defRPr sz="18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31932127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6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group of people sitting around a table&#10;&#10;Description automatically generated">
            <a:extLst>
              <a:ext uri="{FF2B5EF4-FFF2-40B4-BE49-F238E27FC236}">
                <a16:creationId xmlns:a16="http://schemas.microsoft.com/office/drawing/2014/main" id="{B3F2E404-530A-DF82-8B3C-5E7387A47F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0429"/>
            <a:ext cx="12192000" cy="4453561"/>
          </a:xfrm>
          <a:prstGeom prst="rect">
            <a:avLst/>
          </a:prstGeom>
        </p:spPr>
      </p:pic>
    </p:spTree>
    <p:extLst>
      <p:ext uri="{BB962C8B-B14F-4D97-AF65-F5344CB8AC3E}">
        <p14:creationId xmlns:p14="http://schemas.microsoft.com/office/powerpoint/2010/main" val="179278835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7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6" name="Picture 5" descr="A person working on a computer&#10;&#10;Description automatically generated with low confidence">
            <a:extLst>
              <a:ext uri="{FF2B5EF4-FFF2-40B4-BE49-F238E27FC236}">
                <a16:creationId xmlns:a16="http://schemas.microsoft.com/office/drawing/2014/main" id="{997C3F1C-594F-86A4-7AAC-9D773CF19709}"/>
              </a:ext>
            </a:extLst>
          </p:cNvPr>
          <p:cNvPicPr>
            <a:picLocks noChangeAspect="1"/>
          </p:cNvPicPr>
          <p:nvPr userDrawn="1"/>
        </p:nvPicPr>
        <p:blipFill>
          <a:blip r:embed="rId3"/>
          <a:stretch>
            <a:fillRect/>
          </a:stretch>
        </p:blipFill>
        <p:spPr>
          <a:xfrm>
            <a:off x="0" y="0"/>
            <a:ext cx="9353405" cy="4091614"/>
          </a:xfrm>
          <a:prstGeom prst="rect">
            <a:avLst/>
          </a:prstGeom>
        </p:spPr>
      </p:pic>
      <p:sp>
        <p:nvSpPr>
          <p:cNvPr id="5" name="Rectangle 4">
            <a:extLst>
              <a:ext uri="{FF2B5EF4-FFF2-40B4-BE49-F238E27FC236}">
                <a16:creationId xmlns:a16="http://schemas.microsoft.com/office/drawing/2014/main" id="{1C503599-5179-0017-0D64-335E868E19A7}"/>
              </a:ext>
            </a:extLst>
          </p:cNvPr>
          <p:cNvSpPr/>
          <p:nvPr userDrawn="1"/>
        </p:nvSpPr>
        <p:spPr>
          <a:xfrm>
            <a:off x="7588250" y="0"/>
            <a:ext cx="4603750" cy="4091614"/>
          </a:xfrm>
          <a:prstGeom prst="rect">
            <a:avLst/>
          </a:prstGeom>
          <a:solidFill>
            <a:srgbClr val="2438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38156169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8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81928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67336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spTree>
    <p:extLst>
      <p:ext uri="{BB962C8B-B14F-4D97-AF65-F5344CB8AC3E}">
        <p14:creationId xmlns:p14="http://schemas.microsoft.com/office/powerpoint/2010/main" val="236195783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780222" y="4912178"/>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2536509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978380" y="227737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978380" y="647552"/>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userDrawn="1"/>
        </p:nvSpPr>
        <p:spPr>
          <a:xfrm>
            <a:off x="6493666"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userDrawn="1"/>
        </p:nvPicPr>
        <p:blipFill>
          <a:blip r:embed="rId2"/>
          <a:stretch>
            <a:fillRect/>
          </a:stretch>
        </p:blipFill>
        <p:spPr>
          <a:xfrm>
            <a:off x="478825" y="5263485"/>
            <a:ext cx="1895665" cy="1154549"/>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646417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978380" y="3841957"/>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978380" y="5445280"/>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372569944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5B4FCC1A-D19C-6A9E-6F87-8A3872989D43}"/>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3BAA5FAC-B997-59F7-182A-858FE82B1CD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2496011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1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63" name="Slide Number Placeholder 3">
            <a:extLst>
              <a:ext uri="{FF2B5EF4-FFF2-40B4-BE49-F238E27FC236}">
                <a16:creationId xmlns:a16="http://schemas.microsoft.com/office/drawing/2014/main" id="{A6535B10-0C51-0F49-B373-4AC4C3A1A7E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64" name="Footer Placeholder 3">
            <a:extLst>
              <a:ext uri="{FF2B5EF4-FFF2-40B4-BE49-F238E27FC236}">
                <a16:creationId xmlns:a16="http://schemas.microsoft.com/office/drawing/2014/main" id="{B89773E4-B6BA-24F9-402B-108D4F518FA7}"/>
              </a:ext>
            </a:extLst>
          </p:cNvPr>
          <p:cNvSpPr txBox="1">
            <a:spLocks/>
          </p:cNvSpPr>
          <p:nvPr userDrawn="1"/>
        </p:nvSpPr>
        <p:spPr>
          <a:xfrm>
            <a:off x="335480"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2915340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E0411BCE-835A-14E8-1AEB-D7521908E04F}"/>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E34FBF0E-830E-F455-EBE5-DAEB720AEFA1}"/>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A834795A-0470-9C98-49D8-07EE7B936313}"/>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7B54311E-13ED-FF00-77D6-640E05940BE7}"/>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F595FF15-A78C-9954-FE99-D8668D0176DF}"/>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11" name="Slide Number Placeholder 3">
            <a:extLst>
              <a:ext uri="{FF2B5EF4-FFF2-40B4-BE49-F238E27FC236}">
                <a16:creationId xmlns:a16="http://schemas.microsoft.com/office/drawing/2014/main" id="{0468E1D0-588E-5702-3129-6C43723AF73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9E88E162-158E-8797-5FAE-ED66D29963F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68731564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C6CE70B-2D71-4008-6771-D9FF0C96174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EF17B8E7-7D69-8D70-C591-5B4C796BA6E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258238112"/>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3" name="Text Placeholder 13">
            <a:extLst>
              <a:ext uri="{FF2B5EF4-FFF2-40B4-BE49-F238E27FC236}">
                <a16:creationId xmlns:a16="http://schemas.microsoft.com/office/drawing/2014/main" id="{A14AB2E6-3160-5172-C474-FCF32FA449D4}"/>
              </a:ext>
            </a:extLst>
          </p:cNvPr>
          <p:cNvSpPr>
            <a:spLocks noGrp="1"/>
          </p:cNvSpPr>
          <p:nvPr>
            <p:ph type="body" sz="quarter" idx="57" hasCustomPrompt="1"/>
          </p:nvPr>
        </p:nvSpPr>
        <p:spPr>
          <a:xfrm>
            <a:off x="4370198" y="464268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10995476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Section Hea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22DA59D-7085-874C-B41C-787852C96236}"/>
              </a:ext>
            </a:extLst>
          </p:cNvPr>
          <p:cNvSpPr/>
          <p:nvPr/>
        </p:nvSpPr>
        <p:spPr>
          <a:xfrm>
            <a:off x="1" y="706581"/>
            <a:ext cx="11333018" cy="3150717"/>
          </a:xfrm>
          <a:custGeom>
            <a:avLst/>
            <a:gdLst>
              <a:gd name="connsiteX0" fmla="*/ 0 w 11333018"/>
              <a:gd name="connsiteY0" fmla="*/ 0 h 3150717"/>
              <a:gd name="connsiteX1" fmla="*/ 11333018 w 11333018"/>
              <a:gd name="connsiteY1" fmla="*/ 0 h 3150717"/>
              <a:gd name="connsiteX2" fmla="*/ 11333018 w 11333018"/>
              <a:gd name="connsiteY2" fmla="*/ 3150717 h 3150717"/>
              <a:gd name="connsiteX3" fmla="*/ 0 w 11333018"/>
              <a:gd name="connsiteY3" fmla="*/ 3150717 h 3150717"/>
            </a:gdLst>
            <a:ahLst/>
            <a:cxnLst>
              <a:cxn ang="0">
                <a:pos x="connsiteX0" y="connsiteY0"/>
              </a:cxn>
              <a:cxn ang="0">
                <a:pos x="connsiteX1" y="connsiteY1"/>
              </a:cxn>
              <a:cxn ang="0">
                <a:pos x="connsiteX2" y="connsiteY2"/>
              </a:cxn>
              <a:cxn ang="0">
                <a:pos x="connsiteX3" y="connsiteY3"/>
              </a:cxn>
            </a:cxnLst>
            <a:rect l="l" t="t" r="r" b="b"/>
            <a:pathLst>
              <a:path w="11333018" h="3150717">
                <a:moveTo>
                  <a:pt x="0" y="0"/>
                </a:moveTo>
                <a:lnTo>
                  <a:pt x="11333018" y="0"/>
                </a:lnTo>
                <a:lnTo>
                  <a:pt x="11333018" y="3150717"/>
                </a:lnTo>
                <a:lnTo>
                  <a:pt x="0" y="3150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otham Office" panose="02000000000000000000" pitchFamily="2" charset="0"/>
            </a:endParaRPr>
          </a:p>
        </p:txBody>
      </p:sp>
      <p:sp>
        <p:nvSpPr>
          <p:cNvPr id="12" name="Text Placeholder 5">
            <a:extLst>
              <a:ext uri="{FF2B5EF4-FFF2-40B4-BE49-F238E27FC236}">
                <a16:creationId xmlns:a16="http://schemas.microsoft.com/office/drawing/2014/main" id="{D7A839D5-6B55-D24C-85C4-94565EF578BC}"/>
              </a:ext>
            </a:extLst>
          </p:cNvPr>
          <p:cNvSpPr>
            <a:spLocks noGrp="1"/>
          </p:cNvSpPr>
          <p:nvPr>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55FB62C5-BD2B-B345-B49D-25E41B5B58C6}"/>
              </a:ext>
            </a:extLst>
          </p:cNvPr>
          <p:cNvSpPr/>
          <p:nvPr/>
        </p:nvSpPr>
        <p:spPr>
          <a:xfrm>
            <a:off x="4413250" y="2128286"/>
            <a:ext cx="285750" cy="320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11">
            <a:extLst>
              <a:ext uri="{FF2B5EF4-FFF2-40B4-BE49-F238E27FC236}">
                <a16:creationId xmlns:a16="http://schemas.microsoft.com/office/drawing/2014/main" id="{56F17BF3-F3B2-EA46-930B-9951002C36EB}"/>
              </a:ext>
            </a:extLst>
          </p:cNvPr>
          <p:cNvSpPr/>
          <p:nvPr/>
        </p:nvSpPr>
        <p:spPr>
          <a:xfrm>
            <a:off x="11402289" y="0"/>
            <a:ext cx="789711" cy="3857297"/>
          </a:xfrm>
          <a:custGeom>
            <a:avLst/>
            <a:gdLst>
              <a:gd name="connsiteX0" fmla="*/ 0 w 775856"/>
              <a:gd name="connsiteY0" fmla="*/ 0 h 3857297"/>
              <a:gd name="connsiteX1" fmla="*/ 775856 w 775856"/>
              <a:gd name="connsiteY1" fmla="*/ 0 h 3857297"/>
              <a:gd name="connsiteX2" fmla="*/ 775856 w 775856"/>
              <a:gd name="connsiteY2" fmla="*/ 3857297 h 3857297"/>
              <a:gd name="connsiteX3" fmla="*/ 0 w 775856"/>
              <a:gd name="connsiteY3" fmla="*/ 3857297 h 3857297"/>
              <a:gd name="connsiteX4" fmla="*/ 0 w 775856"/>
              <a:gd name="connsiteY4" fmla="*/ 0 h 3857297"/>
              <a:gd name="connsiteX0" fmla="*/ 0 w 775856"/>
              <a:gd name="connsiteY0" fmla="*/ 0 h 3857297"/>
              <a:gd name="connsiteX1" fmla="*/ 775856 w 775856"/>
              <a:gd name="connsiteY1" fmla="*/ 0 h 3857297"/>
              <a:gd name="connsiteX2" fmla="*/ 775856 w 775856"/>
              <a:gd name="connsiteY2" fmla="*/ 3206133 h 3857297"/>
              <a:gd name="connsiteX3" fmla="*/ 0 w 775856"/>
              <a:gd name="connsiteY3" fmla="*/ 3857297 h 3857297"/>
              <a:gd name="connsiteX4" fmla="*/ 0 w 775856"/>
              <a:gd name="connsiteY4" fmla="*/ 0 h 3857297"/>
              <a:gd name="connsiteX0" fmla="*/ 0 w 789711"/>
              <a:gd name="connsiteY0" fmla="*/ 706582 h 3857297"/>
              <a:gd name="connsiteX1" fmla="*/ 789711 w 789711"/>
              <a:gd name="connsiteY1" fmla="*/ 0 h 3857297"/>
              <a:gd name="connsiteX2" fmla="*/ 789711 w 789711"/>
              <a:gd name="connsiteY2" fmla="*/ 3206133 h 3857297"/>
              <a:gd name="connsiteX3" fmla="*/ 13855 w 789711"/>
              <a:gd name="connsiteY3" fmla="*/ 3857297 h 3857297"/>
              <a:gd name="connsiteX4" fmla="*/ 0 w 789711"/>
              <a:gd name="connsiteY4" fmla="*/ 706582 h 385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11" h="3857297">
                <a:moveTo>
                  <a:pt x="0" y="706582"/>
                </a:moveTo>
                <a:lnTo>
                  <a:pt x="789711" y="0"/>
                </a:lnTo>
                <a:lnTo>
                  <a:pt x="789711" y="3206133"/>
                </a:lnTo>
                <a:lnTo>
                  <a:pt x="13855" y="3857297"/>
                </a:lnTo>
                <a:cubicBezTo>
                  <a:pt x="9237" y="2807059"/>
                  <a:pt x="4618" y="1756820"/>
                  <a:pt x="0" y="7065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1" name="Picture 10" descr="A picture containing text, sign&#10;&#10;Description automatically generated">
            <a:extLst>
              <a:ext uri="{FF2B5EF4-FFF2-40B4-BE49-F238E27FC236}">
                <a16:creationId xmlns:a16="http://schemas.microsoft.com/office/drawing/2014/main" id="{315AE96B-603C-474A-99F2-47266CACEA9D}"/>
              </a:ext>
            </a:extLst>
          </p:cNvPr>
          <p:cNvPicPr>
            <a:picLocks noChangeAspect="1"/>
          </p:cNvPicPr>
          <p:nvPr/>
        </p:nvPicPr>
        <p:blipFill>
          <a:blip r:embed="rId2"/>
          <a:stretch>
            <a:fillRect/>
          </a:stretch>
        </p:blipFill>
        <p:spPr>
          <a:xfrm>
            <a:off x="495137" y="5261785"/>
            <a:ext cx="1864605" cy="1135632"/>
          </a:xfrm>
          <a:prstGeom prst="rect">
            <a:avLst/>
          </a:prstGeom>
        </p:spPr>
      </p:pic>
      <p:sp>
        <p:nvSpPr>
          <p:cNvPr id="2" name="Title 1">
            <a:extLst>
              <a:ext uri="{FF2B5EF4-FFF2-40B4-BE49-F238E27FC236}">
                <a16:creationId xmlns:a16="http://schemas.microsoft.com/office/drawing/2014/main" id="{16C41894-0D67-D441-9F32-A59DEE40E56F}"/>
              </a:ext>
            </a:extLst>
          </p:cNvPr>
          <p:cNvSpPr>
            <a:spLocks noGrp="1"/>
          </p:cNvSpPr>
          <p:nvPr>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3" name="Text Placeholder 2">
            <a:extLst>
              <a:ext uri="{FF2B5EF4-FFF2-40B4-BE49-F238E27FC236}">
                <a16:creationId xmlns:a16="http://schemas.microsoft.com/office/drawing/2014/main" id="{0A563AA6-2A90-4749-A12A-F2A1EC154241}"/>
              </a:ext>
            </a:extLst>
          </p:cNvPr>
          <p:cNvSpPr>
            <a:spLocks noGrp="1"/>
          </p:cNvSpPr>
          <p:nvPr>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
        <p:nvSpPr>
          <p:cNvPr id="4" name="Text Placeholder 5">
            <a:extLst>
              <a:ext uri="{FF2B5EF4-FFF2-40B4-BE49-F238E27FC236}">
                <a16:creationId xmlns:a16="http://schemas.microsoft.com/office/drawing/2014/main" id="{0DF36EB5-BB4A-13E0-25FD-09236E26FC64}"/>
              </a:ext>
            </a:extLst>
          </p:cNvPr>
          <p:cNvSpPr>
            <a:spLocks noGrp="1"/>
          </p:cNvSpPr>
          <p:nvPr>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5" name="Title 1">
            <a:extLst>
              <a:ext uri="{FF2B5EF4-FFF2-40B4-BE49-F238E27FC236}">
                <a16:creationId xmlns:a16="http://schemas.microsoft.com/office/drawing/2014/main" id="{68B3FC9C-620B-1CBC-023B-F7C3103D1DEB}"/>
              </a:ext>
            </a:extLst>
          </p:cNvPr>
          <p:cNvSpPr>
            <a:spLocks noGrp="1"/>
          </p:cNvSpPr>
          <p:nvPr>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6" name="Text Placeholder 2">
            <a:extLst>
              <a:ext uri="{FF2B5EF4-FFF2-40B4-BE49-F238E27FC236}">
                <a16:creationId xmlns:a16="http://schemas.microsoft.com/office/drawing/2014/main" id="{1A6F1325-E12D-8B0B-F503-B3B980F7F5A0}"/>
              </a:ext>
            </a:extLst>
          </p:cNvPr>
          <p:cNvSpPr>
            <a:spLocks noGrp="1"/>
          </p:cNvSpPr>
          <p:nvPr>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Tree>
    <p:extLst>
      <p:ext uri="{BB962C8B-B14F-4D97-AF65-F5344CB8AC3E}">
        <p14:creationId xmlns:p14="http://schemas.microsoft.com/office/powerpoint/2010/main" val="220968811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2_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2310666" y="110900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2202571" y="457710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2547544" y="134588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2084973" y="309887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2311811" y="457710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2130608" y="314450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2202571" y="528753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2201423" y="569523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2201422" y="615977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2288422" y="3327711"/>
            <a:ext cx="664143" cy="613362"/>
          </a:xfrm>
          <a:noFill/>
        </p:spPr>
        <p:txBody>
          <a:bodyPr/>
          <a:lstStyle>
            <a:lvl1pPr marL="0" indent="0">
              <a:buNone/>
              <a:defRPr>
                <a:noFill/>
              </a:defRPr>
            </a:lvl1pPr>
          </a:lstStyle>
          <a:p>
            <a:endParaRPr lang="en-US" dirty="0"/>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3" name="Text Placeholder 13">
            <a:extLst>
              <a:ext uri="{FF2B5EF4-FFF2-40B4-BE49-F238E27FC236}">
                <a16:creationId xmlns:a16="http://schemas.microsoft.com/office/drawing/2014/main" id="{A14AB2E6-3160-5172-C474-FCF32FA449D4}"/>
              </a:ext>
            </a:extLst>
          </p:cNvPr>
          <p:cNvSpPr>
            <a:spLocks noGrp="1"/>
          </p:cNvSpPr>
          <p:nvPr>
            <p:ph type="body" sz="quarter" idx="57" hasCustomPrompt="1"/>
          </p:nvPr>
        </p:nvSpPr>
        <p:spPr>
          <a:xfrm>
            <a:off x="2202571" y="467286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4" name="Text Placeholder 5">
            <a:extLst>
              <a:ext uri="{FF2B5EF4-FFF2-40B4-BE49-F238E27FC236}">
                <a16:creationId xmlns:a16="http://schemas.microsoft.com/office/drawing/2014/main" id="{52308D2F-3093-52E9-B338-053582A50492}"/>
              </a:ext>
            </a:extLst>
          </p:cNvPr>
          <p:cNvSpPr>
            <a:spLocks noGrp="1" noChangeAspect="1"/>
          </p:cNvSpPr>
          <p:nvPr>
            <p:ph type="body" sz="quarter" idx="58" hasCustomPrompt="1"/>
          </p:nvPr>
        </p:nvSpPr>
        <p:spPr>
          <a:xfrm>
            <a:off x="7030802" y="110900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Rectangle 5">
            <a:extLst>
              <a:ext uri="{FF2B5EF4-FFF2-40B4-BE49-F238E27FC236}">
                <a16:creationId xmlns:a16="http://schemas.microsoft.com/office/drawing/2014/main" id="{8F637F6E-F628-8462-7CDC-FAEE42E2DB2B}"/>
              </a:ext>
            </a:extLst>
          </p:cNvPr>
          <p:cNvSpPr/>
          <p:nvPr userDrawn="1"/>
        </p:nvSpPr>
        <p:spPr>
          <a:xfrm>
            <a:off x="6922707" y="457710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3" name="Picture Placeholder 7">
            <a:extLst>
              <a:ext uri="{FF2B5EF4-FFF2-40B4-BE49-F238E27FC236}">
                <a16:creationId xmlns:a16="http://schemas.microsoft.com/office/drawing/2014/main" id="{A02D3001-C347-C475-A51E-69E9F6D030B0}"/>
              </a:ext>
            </a:extLst>
          </p:cNvPr>
          <p:cNvSpPr>
            <a:spLocks noGrp="1"/>
          </p:cNvSpPr>
          <p:nvPr>
            <p:ph type="pic" sz="quarter" idx="59"/>
          </p:nvPr>
        </p:nvSpPr>
        <p:spPr>
          <a:xfrm>
            <a:off x="7267680" y="1345884"/>
            <a:ext cx="2541517" cy="2541517"/>
          </a:xfrm>
          <a:prstGeom prst="ellipse">
            <a:avLst/>
          </a:prstGeom>
        </p:spPr>
        <p:txBody>
          <a:bodyPr/>
          <a:lstStyle>
            <a:lvl1pPr marL="0" indent="0" algn="ctr">
              <a:buNone/>
              <a:defRPr/>
            </a:lvl1pPr>
          </a:lstStyle>
          <a:p>
            <a:endParaRPr lang="en-US" dirty="0"/>
          </a:p>
        </p:txBody>
      </p:sp>
      <p:sp>
        <p:nvSpPr>
          <p:cNvPr id="14" name="Text Placeholder 5">
            <a:extLst>
              <a:ext uri="{FF2B5EF4-FFF2-40B4-BE49-F238E27FC236}">
                <a16:creationId xmlns:a16="http://schemas.microsoft.com/office/drawing/2014/main" id="{580955E2-EBC6-82A3-A383-4F80309455E9}"/>
              </a:ext>
            </a:extLst>
          </p:cNvPr>
          <p:cNvSpPr>
            <a:spLocks noGrp="1" noChangeAspect="1"/>
          </p:cNvSpPr>
          <p:nvPr>
            <p:ph type="body" sz="quarter" idx="60" hasCustomPrompt="1"/>
          </p:nvPr>
        </p:nvSpPr>
        <p:spPr>
          <a:xfrm>
            <a:off x="6805109" y="309887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Rectangle 14">
            <a:extLst>
              <a:ext uri="{FF2B5EF4-FFF2-40B4-BE49-F238E27FC236}">
                <a16:creationId xmlns:a16="http://schemas.microsoft.com/office/drawing/2014/main" id="{32D75950-B293-2FA4-6F39-EA07B082E6E6}"/>
              </a:ext>
            </a:extLst>
          </p:cNvPr>
          <p:cNvSpPr/>
          <p:nvPr userDrawn="1"/>
        </p:nvSpPr>
        <p:spPr>
          <a:xfrm>
            <a:off x="7031947" y="457710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6" name="Text Placeholder 5">
            <a:extLst>
              <a:ext uri="{FF2B5EF4-FFF2-40B4-BE49-F238E27FC236}">
                <a16:creationId xmlns:a16="http://schemas.microsoft.com/office/drawing/2014/main" id="{CA40918C-43F2-0F90-C9DD-D6F9D33EE719}"/>
              </a:ext>
            </a:extLst>
          </p:cNvPr>
          <p:cNvSpPr>
            <a:spLocks noGrp="1" noChangeAspect="1"/>
          </p:cNvSpPr>
          <p:nvPr>
            <p:ph type="body" sz="quarter" idx="61" hasCustomPrompt="1"/>
          </p:nvPr>
        </p:nvSpPr>
        <p:spPr>
          <a:xfrm>
            <a:off x="6850744" y="314450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7" name="Text Placeholder 13">
            <a:extLst>
              <a:ext uri="{FF2B5EF4-FFF2-40B4-BE49-F238E27FC236}">
                <a16:creationId xmlns:a16="http://schemas.microsoft.com/office/drawing/2014/main" id="{E8554F06-1833-D9AD-4CDC-2FBACD76920F}"/>
              </a:ext>
            </a:extLst>
          </p:cNvPr>
          <p:cNvSpPr>
            <a:spLocks noGrp="1"/>
          </p:cNvSpPr>
          <p:nvPr>
            <p:ph type="body" sz="quarter" idx="62" hasCustomPrompt="1"/>
          </p:nvPr>
        </p:nvSpPr>
        <p:spPr>
          <a:xfrm>
            <a:off x="6922707" y="528753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19" name="Text Placeholder 13">
            <a:extLst>
              <a:ext uri="{FF2B5EF4-FFF2-40B4-BE49-F238E27FC236}">
                <a16:creationId xmlns:a16="http://schemas.microsoft.com/office/drawing/2014/main" id="{5DBF30BB-9E5A-0982-8147-626F2BE27B46}"/>
              </a:ext>
            </a:extLst>
          </p:cNvPr>
          <p:cNvSpPr>
            <a:spLocks noGrp="1"/>
          </p:cNvSpPr>
          <p:nvPr>
            <p:ph type="body" sz="quarter" idx="63" hasCustomPrompt="1"/>
          </p:nvPr>
        </p:nvSpPr>
        <p:spPr>
          <a:xfrm>
            <a:off x="6921559" y="569523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0" name="Text Placeholder 13">
            <a:extLst>
              <a:ext uri="{FF2B5EF4-FFF2-40B4-BE49-F238E27FC236}">
                <a16:creationId xmlns:a16="http://schemas.microsoft.com/office/drawing/2014/main" id="{0F820BB0-7C9B-1C20-9DE3-58F385E4D29F}"/>
              </a:ext>
            </a:extLst>
          </p:cNvPr>
          <p:cNvSpPr>
            <a:spLocks noGrp="1"/>
          </p:cNvSpPr>
          <p:nvPr>
            <p:ph type="body" sz="quarter" idx="64" hasCustomPrompt="1"/>
          </p:nvPr>
        </p:nvSpPr>
        <p:spPr>
          <a:xfrm>
            <a:off x="6921558" y="615977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4" name="Picture Placeholder 26">
            <a:extLst>
              <a:ext uri="{FF2B5EF4-FFF2-40B4-BE49-F238E27FC236}">
                <a16:creationId xmlns:a16="http://schemas.microsoft.com/office/drawing/2014/main" id="{B2BB53CF-C024-9614-2FDE-4AA85A6BB77B}"/>
              </a:ext>
            </a:extLst>
          </p:cNvPr>
          <p:cNvSpPr>
            <a:spLocks noGrp="1"/>
          </p:cNvSpPr>
          <p:nvPr>
            <p:ph type="pic" sz="quarter" idx="65"/>
          </p:nvPr>
        </p:nvSpPr>
        <p:spPr>
          <a:xfrm>
            <a:off x="7008558" y="3327711"/>
            <a:ext cx="664143" cy="613362"/>
          </a:xfrm>
          <a:noFill/>
        </p:spPr>
        <p:txBody>
          <a:bodyPr/>
          <a:lstStyle>
            <a:lvl1pPr marL="0" indent="0">
              <a:buNone/>
              <a:defRPr>
                <a:noFill/>
              </a:defRPr>
            </a:lvl1pPr>
          </a:lstStyle>
          <a:p>
            <a:endParaRPr lang="en-US" dirty="0"/>
          </a:p>
        </p:txBody>
      </p:sp>
      <p:sp>
        <p:nvSpPr>
          <p:cNvPr id="25" name="Text Placeholder 13">
            <a:extLst>
              <a:ext uri="{FF2B5EF4-FFF2-40B4-BE49-F238E27FC236}">
                <a16:creationId xmlns:a16="http://schemas.microsoft.com/office/drawing/2014/main" id="{D69F2EEC-D819-CAD7-351A-587607D153ED}"/>
              </a:ext>
            </a:extLst>
          </p:cNvPr>
          <p:cNvSpPr>
            <a:spLocks noGrp="1"/>
          </p:cNvSpPr>
          <p:nvPr>
            <p:ph type="body" sz="quarter" idx="66" hasCustomPrompt="1"/>
          </p:nvPr>
        </p:nvSpPr>
        <p:spPr>
          <a:xfrm>
            <a:off x="6922707" y="467286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186422711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1_Single Speaker - Light">
    <p:bg>
      <p:bgPr>
        <a:solidFill>
          <a:srgbClr val="24347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0CC71F-2D16-09EB-D215-AC5675D49FB5}"/>
              </a:ext>
            </a:extLst>
          </p:cNvPr>
          <p:cNvGrpSpPr/>
          <p:nvPr userDrawn="1"/>
        </p:nvGrpSpPr>
        <p:grpSpPr>
          <a:xfrm>
            <a:off x="0" y="129745"/>
            <a:ext cx="10691553" cy="693365"/>
            <a:chOff x="0" y="129745"/>
            <a:chExt cx="10691553" cy="693365"/>
          </a:xfrm>
        </p:grpSpPr>
        <p:sp>
          <p:nvSpPr>
            <p:cNvPr id="12" name="Rectangle 11">
              <a:extLst>
                <a:ext uri="{FF2B5EF4-FFF2-40B4-BE49-F238E27FC236}">
                  <a16:creationId xmlns:a16="http://schemas.microsoft.com/office/drawing/2014/main" id="{17ABB56A-0E0F-E744-792C-0D1CE79798D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3BEE18-8380-5CCF-E35B-CE625CB0253E}"/>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pic>
        <p:nvPicPr>
          <p:cNvPr id="14" name="Picture 13">
            <a:extLst>
              <a:ext uri="{FF2B5EF4-FFF2-40B4-BE49-F238E27FC236}">
                <a16:creationId xmlns:a16="http://schemas.microsoft.com/office/drawing/2014/main" id="{B26030EE-6DA0-095D-BEAB-7FA2C5DBA549}"/>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Slide Number Placeholder 3">
            <a:extLst>
              <a:ext uri="{FF2B5EF4-FFF2-40B4-BE49-F238E27FC236}">
                <a16:creationId xmlns:a16="http://schemas.microsoft.com/office/drawing/2014/main" id="{3E3519D9-130B-3822-E3CE-3F5D39B5CEC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7" name="Footer Placeholder 3">
            <a:extLst>
              <a:ext uri="{FF2B5EF4-FFF2-40B4-BE49-F238E27FC236}">
                <a16:creationId xmlns:a16="http://schemas.microsoft.com/office/drawing/2014/main" id="{9956F496-2EB1-0212-BBCE-236B051CD3C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3" name="Text Placeholder 13">
            <a:extLst>
              <a:ext uri="{FF2B5EF4-FFF2-40B4-BE49-F238E27FC236}">
                <a16:creationId xmlns:a16="http://schemas.microsoft.com/office/drawing/2014/main" id="{93BB837B-7B98-ED55-CC81-85BA7ACF6ED6}"/>
              </a:ext>
            </a:extLst>
          </p:cNvPr>
          <p:cNvSpPr>
            <a:spLocks noGrp="1"/>
          </p:cNvSpPr>
          <p:nvPr>
            <p:ph type="body" sz="quarter" idx="57" hasCustomPrompt="1"/>
          </p:nvPr>
        </p:nvSpPr>
        <p:spPr>
          <a:xfrm>
            <a:off x="4370198" y="4642683"/>
            <a:ext cx="3233757" cy="327141"/>
          </a:xfrm>
        </p:spPr>
        <p:txBody>
          <a:bodyPr wrap="square" lIns="0" tIns="0" rIns="0" bIns="0">
            <a:spAutoFit/>
          </a:bodyPr>
          <a:lstStyle>
            <a:lvl1pPr marL="0" indent="0" algn="ctr">
              <a:spcBef>
                <a:spcPts val="0"/>
              </a:spcBef>
              <a:buNone/>
              <a:defRPr sz="18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4285377705"/>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22DA59D-7085-874C-B41C-787852C96236}"/>
              </a:ext>
            </a:extLst>
          </p:cNvPr>
          <p:cNvSpPr/>
          <p:nvPr/>
        </p:nvSpPr>
        <p:spPr>
          <a:xfrm>
            <a:off x="1" y="706581"/>
            <a:ext cx="11333018" cy="3150717"/>
          </a:xfrm>
          <a:custGeom>
            <a:avLst/>
            <a:gdLst>
              <a:gd name="connsiteX0" fmla="*/ 0 w 11333018"/>
              <a:gd name="connsiteY0" fmla="*/ 0 h 3150717"/>
              <a:gd name="connsiteX1" fmla="*/ 11333018 w 11333018"/>
              <a:gd name="connsiteY1" fmla="*/ 0 h 3150717"/>
              <a:gd name="connsiteX2" fmla="*/ 11333018 w 11333018"/>
              <a:gd name="connsiteY2" fmla="*/ 3150717 h 3150717"/>
              <a:gd name="connsiteX3" fmla="*/ 0 w 11333018"/>
              <a:gd name="connsiteY3" fmla="*/ 3150717 h 3150717"/>
            </a:gdLst>
            <a:ahLst/>
            <a:cxnLst>
              <a:cxn ang="0">
                <a:pos x="connsiteX0" y="connsiteY0"/>
              </a:cxn>
              <a:cxn ang="0">
                <a:pos x="connsiteX1" y="connsiteY1"/>
              </a:cxn>
              <a:cxn ang="0">
                <a:pos x="connsiteX2" y="connsiteY2"/>
              </a:cxn>
              <a:cxn ang="0">
                <a:pos x="connsiteX3" y="connsiteY3"/>
              </a:cxn>
            </a:cxnLst>
            <a:rect l="l" t="t" r="r" b="b"/>
            <a:pathLst>
              <a:path w="11333018" h="3150717">
                <a:moveTo>
                  <a:pt x="0" y="0"/>
                </a:moveTo>
                <a:lnTo>
                  <a:pt x="11333018" y="0"/>
                </a:lnTo>
                <a:lnTo>
                  <a:pt x="11333018" y="3150717"/>
                </a:lnTo>
                <a:lnTo>
                  <a:pt x="0" y="3150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otham Office" panose="02000000000000000000" pitchFamily="2" charset="0"/>
            </a:endParaRPr>
          </a:p>
        </p:txBody>
      </p:sp>
      <p:sp>
        <p:nvSpPr>
          <p:cNvPr id="12" name="Text Placeholder 5">
            <a:extLst>
              <a:ext uri="{FF2B5EF4-FFF2-40B4-BE49-F238E27FC236}">
                <a16:creationId xmlns:a16="http://schemas.microsoft.com/office/drawing/2014/main" id="{D7A839D5-6B55-D24C-85C4-94565EF578BC}"/>
              </a:ext>
            </a:extLst>
          </p:cNvPr>
          <p:cNvSpPr>
            <a:spLocks noGrp="1"/>
          </p:cNvSpPr>
          <p:nvPr userDrawn="1">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55FB62C5-BD2B-B345-B49D-25E41B5B58C6}"/>
              </a:ext>
            </a:extLst>
          </p:cNvPr>
          <p:cNvSpPr/>
          <p:nvPr/>
        </p:nvSpPr>
        <p:spPr>
          <a:xfrm>
            <a:off x="4413250" y="2128286"/>
            <a:ext cx="285750" cy="320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11">
            <a:extLst>
              <a:ext uri="{FF2B5EF4-FFF2-40B4-BE49-F238E27FC236}">
                <a16:creationId xmlns:a16="http://schemas.microsoft.com/office/drawing/2014/main" id="{56F17BF3-F3B2-EA46-930B-9951002C36EB}"/>
              </a:ext>
            </a:extLst>
          </p:cNvPr>
          <p:cNvSpPr/>
          <p:nvPr/>
        </p:nvSpPr>
        <p:spPr>
          <a:xfrm>
            <a:off x="11402289" y="0"/>
            <a:ext cx="789711" cy="3857297"/>
          </a:xfrm>
          <a:custGeom>
            <a:avLst/>
            <a:gdLst>
              <a:gd name="connsiteX0" fmla="*/ 0 w 775856"/>
              <a:gd name="connsiteY0" fmla="*/ 0 h 3857297"/>
              <a:gd name="connsiteX1" fmla="*/ 775856 w 775856"/>
              <a:gd name="connsiteY1" fmla="*/ 0 h 3857297"/>
              <a:gd name="connsiteX2" fmla="*/ 775856 w 775856"/>
              <a:gd name="connsiteY2" fmla="*/ 3857297 h 3857297"/>
              <a:gd name="connsiteX3" fmla="*/ 0 w 775856"/>
              <a:gd name="connsiteY3" fmla="*/ 3857297 h 3857297"/>
              <a:gd name="connsiteX4" fmla="*/ 0 w 775856"/>
              <a:gd name="connsiteY4" fmla="*/ 0 h 3857297"/>
              <a:gd name="connsiteX0" fmla="*/ 0 w 775856"/>
              <a:gd name="connsiteY0" fmla="*/ 0 h 3857297"/>
              <a:gd name="connsiteX1" fmla="*/ 775856 w 775856"/>
              <a:gd name="connsiteY1" fmla="*/ 0 h 3857297"/>
              <a:gd name="connsiteX2" fmla="*/ 775856 w 775856"/>
              <a:gd name="connsiteY2" fmla="*/ 3206133 h 3857297"/>
              <a:gd name="connsiteX3" fmla="*/ 0 w 775856"/>
              <a:gd name="connsiteY3" fmla="*/ 3857297 h 3857297"/>
              <a:gd name="connsiteX4" fmla="*/ 0 w 775856"/>
              <a:gd name="connsiteY4" fmla="*/ 0 h 3857297"/>
              <a:gd name="connsiteX0" fmla="*/ 0 w 789711"/>
              <a:gd name="connsiteY0" fmla="*/ 706582 h 3857297"/>
              <a:gd name="connsiteX1" fmla="*/ 789711 w 789711"/>
              <a:gd name="connsiteY1" fmla="*/ 0 h 3857297"/>
              <a:gd name="connsiteX2" fmla="*/ 789711 w 789711"/>
              <a:gd name="connsiteY2" fmla="*/ 3206133 h 3857297"/>
              <a:gd name="connsiteX3" fmla="*/ 13855 w 789711"/>
              <a:gd name="connsiteY3" fmla="*/ 3857297 h 3857297"/>
              <a:gd name="connsiteX4" fmla="*/ 0 w 789711"/>
              <a:gd name="connsiteY4" fmla="*/ 706582 h 385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11" h="3857297">
                <a:moveTo>
                  <a:pt x="0" y="706582"/>
                </a:moveTo>
                <a:lnTo>
                  <a:pt x="789711" y="0"/>
                </a:lnTo>
                <a:lnTo>
                  <a:pt x="789711" y="3206133"/>
                </a:lnTo>
                <a:lnTo>
                  <a:pt x="13855" y="3857297"/>
                </a:lnTo>
                <a:cubicBezTo>
                  <a:pt x="9237" y="2807059"/>
                  <a:pt x="4618" y="1756820"/>
                  <a:pt x="0" y="7065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1" name="Picture 10" descr="A picture containing text, sign&#10;&#10;Description automatically generated">
            <a:extLst>
              <a:ext uri="{FF2B5EF4-FFF2-40B4-BE49-F238E27FC236}">
                <a16:creationId xmlns:a16="http://schemas.microsoft.com/office/drawing/2014/main" id="{315AE96B-603C-474A-99F2-47266CACEA9D}"/>
              </a:ext>
            </a:extLst>
          </p:cNvPr>
          <p:cNvPicPr>
            <a:picLocks noChangeAspect="1"/>
          </p:cNvPicPr>
          <p:nvPr/>
        </p:nvPicPr>
        <p:blipFill>
          <a:blip r:embed="rId2"/>
          <a:stretch>
            <a:fillRect/>
          </a:stretch>
        </p:blipFill>
        <p:spPr>
          <a:xfrm>
            <a:off x="495137" y="5261785"/>
            <a:ext cx="1864605" cy="1135632"/>
          </a:xfrm>
          <a:prstGeom prst="rect">
            <a:avLst/>
          </a:prstGeom>
        </p:spPr>
      </p:pic>
      <p:sp>
        <p:nvSpPr>
          <p:cNvPr id="2" name="Title 1">
            <a:extLst>
              <a:ext uri="{FF2B5EF4-FFF2-40B4-BE49-F238E27FC236}">
                <a16:creationId xmlns:a16="http://schemas.microsoft.com/office/drawing/2014/main" id="{16C41894-0D67-D441-9F32-A59DEE40E56F}"/>
              </a:ext>
            </a:extLst>
          </p:cNvPr>
          <p:cNvSpPr>
            <a:spLocks noGrp="1"/>
          </p:cNvSpPr>
          <p:nvPr userDrawn="1">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3" name="Text Placeholder 2">
            <a:extLst>
              <a:ext uri="{FF2B5EF4-FFF2-40B4-BE49-F238E27FC236}">
                <a16:creationId xmlns:a16="http://schemas.microsoft.com/office/drawing/2014/main" id="{0A563AA6-2A90-4749-A12A-F2A1EC154241}"/>
              </a:ext>
            </a:extLst>
          </p:cNvPr>
          <p:cNvSpPr>
            <a:spLocks noGrp="1"/>
          </p:cNvSpPr>
          <p:nvPr userDrawn="1">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Tree>
    <p:extLst>
      <p:ext uri="{BB962C8B-B14F-4D97-AF65-F5344CB8AC3E}">
        <p14:creationId xmlns:p14="http://schemas.microsoft.com/office/powerpoint/2010/main" val="4322111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solidFill>
                  <a:schemeClr val="bg1"/>
                </a:solidFill>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9" name="Slide Number Placeholder 3">
            <a:extLst>
              <a:ext uri="{FF2B5EF4-FFF2-40B4-BE49-F238E27FC236}">
                <a16:creationId xmlns:a16="http://schemas.microsoft.com/office/drawing/2014/main" id="{24046E0F-DDE3-DCF0-9563-97D7DCF871A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D048576F-F29F-934D-E4F0-E375F2F3E23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58861856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1_Statement Slid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AB98772-A133-2624-8FB7-57AF77155C25}"/>
              </a:ext>
            </a:extLst>
          </p:cNvPr>
          <p:cNvGrpSpPr/>
          <p:nvPr userDrawn="1"/>
        </p:nvGrpSpPr>
        <p:grpSpPr>
          <a:xfrm>
            <a:off x="0" y="129745"/>
            <a:ext cx="10691553" cy="693365"/>
            <a:chOff x="0" y="129745"/>
            <a:chExt cx="10691553" cy="693365"/>
          </a:xfrm>
        </p:grpSpPr>
        <p:sp>
          <p:nvSpPr>
            <p:cNvPr id="9" name="Rectangle 8">
              <a:extLst>
                <a:ext uri="{FF2B5EF4-FFF2-40B4-BE49-F238E27FC236}">
                  <a16:creationId xmlns:a16="http://schemas.microsoft.com/office/drawing/2014/main" id="{45270160-5B81-13F6-D967-A198072E4FA2}"/>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A82140-6DFF-758D-5DEB-F53F9479F25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pic>
        <p:nvPicPr>
          <p:cNvPr id="11" name="Picture 10">
            <a:extLst>
              <a:ext uri="{FF2B5EF4-FFF2-40B4-BE49-F238E27FC236}">
                <a16:creationId xmlns:a16="http://schemas.microsoft.com/office/drawing/2014/main" id="{A40CBEEB-A0FF-BBCA-79E7-9D908126C0C0}"/>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4" name="Slide Number Placeholder 3">
            <a:extLst>
              <a:ext uri="{FF2B5EF4-FFF2-40B4-BE49-F238E27FC236}">
                <a16:creationId xmlns:a16="http://schemas.microsoft.com/office/drawing/2014/main" id="{5045D024-0F38-0D94-F263-45CF4E5E5E7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5" name="Footer Placeholder 3">
            <a:extLst>
              <a:ext uri="{FF2B5EF4-FFF2-40B4-BE49-F238E27FC236}">
                <a16:creationId xmlns:a16="http://schemas.microsoft.com/office/drawing/2014/main" id="{9A7023F9-801D-B7FE-9A2A-CB19C048A4C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4497715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1" name="Slide Number Placeholder 3">
            <a:extLst>
              <a:ext uri="{FF2B5EF4-FFF2-40B4-BE49-F238E27FC236}">
                <a16:creationId xmlns:a16="http://schemas.microsoft.com/office/drawing/2014/main" id="{43F74395-7603-5897-DEF7-6E08E16A4FF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CEE96D07-E186-095D-DCC3-F648CC94AD2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523398254"/>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1_Statement Slide 2">
    <p:bg>
      <p:bgPr>
        <a:solidFill>
          <a:srgbClr val="24347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7A8F34-25FB-42C3-01BF-C3EF713426B5}"/>
              </a:ext>
            </a:extLst>
          </p:cNvPr>
          <p:cNvGrpSpPr/>
          <p:nvPr userDrawn="1"/>
        </p:nvGrpSpPr>
        <p:grpSpPr>
          <a:xfrm>
            <a:off x="0" y="129745"/>
            <a:ext cx="10691553" cy="693365"/>
            <a:chOff x="0" y="129745"/>
            <a:chExt cx="10691553" cy="693365"/>
          </a:xfrm>
        </p:grpSpPr>
        <p:sp>
          <p:nvSpPr>
            <p:cNvPr id="11" name="Rectangle 10">
              <a:extLst>
                <a:ext uri="{FF2B5EF4-FFF2-40B4-BE49-F238E27FC236}">
                  <a16:creationId xmlns:a16="http://schemas.microsoft.com/office/drawing/2014/main" id="{AA584AF3-2F44-F718-7C77-74D8E0A71D94}"/>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75EBD1-3D2D-2D71-92D8-26DA642AD52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883CF7BB-1F09-FD76-DDCB-9BB790D457D4}"/>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5" name="Slide Number Placeholder 3">
            <a:extLst>
              <a:ext uri="{FF2B5EF4-FFF2-40B4-BE49-F238E27FC236}">
                <a16:creationId xmlns:a16="http://schemas.microsoft.com/office/drawing/2014/main" id="{F63EB4FD-6EDD-6A3A-C3AC-4B6DE6E0FF0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6" name="Footer Placeholder 3">
            <a:extLst>
              <a:ext uri="{FF2B5EF4-FFF2-40B4-BE49-F238E27FC236}">
                <a16:creationId xmlns:a16="http://schemas.microsoft.com/office/drawing/2014/main" id="{BF7B1893-0D9F-AE43-3E5F-BC147160C2F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817885992"/>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Bullet Poin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8" name="Text Placeholder 13">
            <a:extLst>
              <a:ext uri="{FF2B5EF4-FFF2-40B4-BE49-F238E27FC236}">
                <a16:creationId xmlns:a16="http://schemas.microsoft.com/office/drawing/2014/main" id="{40C77E90-27D1-2D3E-9273-A4C1EA0BDF2D}"/>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3BBE18DE-19BB-27B3-359D-288D3BFEDA3A}"/>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0" name="Text Placeholder 13">
            <a:extLst>
              <a:ext uri="{FF2B5EF4-FFF2-40B4-BE49-F238E27FC236}">
                <a16:creationId xmlns:a16="http://schemas.microsoft.com/office/drawing/2014/main" id="{EA5351AD-9A65-4887-BB24-D4032F3D759D}"/>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4669008D-9936-05E5-0F21-A81F0C7BB87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Content Placeholder 12">
            <a:extLst>
              <a:ext uri="{FF2B5EF4-FFF2-40B4-BE49-F238E27FC236}">
                <a16:creationId xmlns:a16="http://schemas.microsoft.com/office/drawing/2014/main" id="{29B54414-FDE4-BF44-7CB3-89323C99518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6" name="Slide Number Placeholder 3">
            <a:extLst>
              <a:ext uri="{FF2B5EF4-FFF2-40B4-BE49-F238E27FC236}">
                <a16:creationId xmlns:a16="http://schemas.microsoft.com/office/drawing/2014/main" id="{8F8A5913-6FBF-87FB-9032-B9E1BC6FE32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7" name="Footer Placeholder 3">
            <a:extLst>
              <a:ext uri="{FF2B5EF4-FFF2-40B4-BE49-F238E27FC236}">
                <a16:creationId xmlns:a16="http://schemas.microsoft.com/office/drawing/2014/main" id="{7154DFEA-2236-508A-09FB-00F873E0BC4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258533083"/>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Bottom Bar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28983" y="1257287"/>
            <a:ext cx="2303934" cy="230393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10140242" y="2973838"/>
            <a:ext cx="1392677" cy="139267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121656" y="1630684"/>
            <a:ext cx="1518587" cy="1557140"/>
          </a:xfrm>
        </p:spPr>
        <p:txBody>
          <a:bodyPr/>
          <a:lstStyle>
            <a:lvl1pPr marL="0" indent="0">
              <a:buNone/>
              <a:defRPr>
                <a:solidFill>
                  <a:schemeClr val="bg1"/>
                </a:solidFill>
              </a:defRPr>
            </a:lvl1pPr>
          </a:lstStyle>
          <a:p>
            <a:pPr lvl="0"/>
            <a:endParaRPr lang="en-US"/>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10424216" y="3247344"/>
            <a:ext cx="824727" cy="845664"/>
          </a:xfrm>
        </p:spPr>
        <p:txBody>
          <a:bodyPr/>
          <a:lstStyle>
            <a:lvl1pPr marL="0" indent="0">
              <a:buNone/>
              <a:defRPr>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321413"/>
            <a:ext cx="5761382" cy="290721"/>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13">
            <a:extLst>
              <a:ext uri="{FF2B5EF4-FFF2-40B4-BE49-F238E27FC236}">
                <a16:creationId xmlns:a16="http://schemas.microsoft.com/office/drawing/2014/main" id="{C8BA4846-0F17-DA5A-A043-7A3ED6AF66CE}"/>
              </a:ext>
            </a:extLst>
          </p:cNvPr>
          <p:cNvSpPr>
            <a:spLocks noGrp="1"/>
          </p:cNvSpPr>
          <p:nvPr>
            <p:ph type="body" sz="quarter" idx="22" hasCustomPrompt="1"/>
          </p:nvPr>
        </p:nvSpPr>
        <p:spPr>
          <a:xfrm>
            <a:off x="334617" y="1368458"/>
            <a:ext cx="7299780" cy="693366"/>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6061A088-7D2C-5CD3-F31E-020B25AB2221}"/>
              </a:ext>
            </a:extLst>
          </p:cNvPr>
          <p:cNvSpPr>
            <a:spLocks noGrp="1"/>
          </p:cNvSpPr>
          <p:nvPr>
            <p:ph type="body" sz="quarter" idx="23" hasCustomPrompt="1"/>
          </p:nvPr>
        </p:nvSpPr>
        <p:spPr>
          <a:xfrm>
            <a:off x="428420" y="1279354"/>
            <a:ext cx="7299780" cy="693366"/>
          </a:xfrm>
          <a:prstGeom prst="rect">
            <a:avLst/>
          </a:prstGeom>
          <a:solidFill>
            <a:schemeClr val="accent5"/>
          </a:solidFill>
          <a:ln w="381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41482" y="1257287"/>
            <a:ext cx="7485588" cy="654218"/>
          </a:xfrm>
        </p:spPr>
        <p:txBody>
          <a:bodyPr wrap="square" lIns="0" tIns="0" rIns="0" bIns="0">
            <a:spAutoFit/>
          </a:bodyPr>
          <a:lstStyle>
            <a:lvl1pPr marL="0" indent="0" algn="l">
              <a:spcBef>
                <a:spcPts val="0"/>
              </a:spcBef>
              <a:buNone/>
              <a:defRPr sz="36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4A4E4A92-86C7-2466-CFCB-C53430B533CD}"/>
              </a:ext>
            </a:extLst>
          </p:cNvPr>
          <p:cNvSpPr>
            <a:spLocks noGrp="1" noRot="1" noMove="1" noResize="1" noEditPoints="1" noAdjustHandles="1" noChangeArrowheads="1" noChangeShapeType="1"/>
          </p:cNvSpPr>
          <p:nvPr>
            <p:ph type="body" sz="quarter" idx="54" hasCustomPrompt="1"/>
          </p:nvPr>
        </p:nvSpPr>
        <p:spPr>
          <a:xfrm>
            <a:off x="0" y="5277772"/>
            <a:ext cx="12192000" cy="1256412"/>
          </a:xfrm>
          <a:prstGeom prst="rect">
            <a:avLst/>
          </a:prstGeom>
          <a:solidFill>
            <a:schemeClr val="accent1"/>
          </a:solidFill>
          <a:ln>
            <a:noFill/>
          </a:ln>
        </p:spPr>
        <p:txBody>
          <a:bodyPr lIns="0" tIns="0" rIns="0" bIns="0">
            <a:normAutofit/>
          </a:bodyPr>
          <a:lstStyle>
            <a:lvl1pPr marL="0" indent="0" algn="ctr">
              <a:buNone/>
              <a:defRPr sz="18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4FEDC24D-A02B-AECF-50F0-985E03727487}"/>
              </a:ext>
            </a:extLst>
          </p:cNvPr>
          <p:cNvSpPr>
            <a:spLocks noGrp="1"/>
          </p:cNvSpPr>
          <p:nvPr>
            <p:ph sz="quarter" idx="55"/>
          </p:nvPr>
        </p:nvSpPr>
        <p:spPr>
          <a:xfrm>
            <a:off x="1268986" y="5487721"/>
            <a:ext cx="824727" cy="845664"/>
          </a:xfrm>
        </p:spPr>
        <p:txBody>
          <a:bodyPr/>
          <a:lstStyle>
            <a:lvl1pPr marL="0" indent="0">
              <a:buNone/>
              <a:defRPr>
                <a:solidFill>
                  <a:schemeClr val="accent3"/>
                </a:solidFill>
              </a:defRPr>
            </a:lvl1pPr>
          </a:lstStyle>
          <a:p>
            <a:pPr lvl="0"/>
            <a:endParaRPr lang="en-US"/>
          </a:p>
        </p:txBody>
      </p:sp>
      <p:sp>
        <p:nvSpPr>
          <p:cNvPr id="19" name="Text Placeholder 13">
            <a:extLst>
              <a:ext uri="{FF2B5EF4-FFF2-40B4-BE49-F238E27FC236}">
                <a16:creationId xmlns:a16="http://schemas.microsoft.com/office/drawing/2014/main" id="{74096BAD-8959-54A0-CDBE-DA3D8F726F8A}"/>
              </a:ext>
            </a:extLst>
          </p:cNvPr>
          <p:cNvSpPr>
            <a:spLocks noGrp="1"/>
          </p:cNvSpPr>
          <p:nvPr>
            <p:ph type="body" sz="quarter" idx="58" hasCustomPrompt="1"/>
          </p:nvPr>
        </p:nvSpPr>
        <p:spPr>
          <a:xfrm>
            <a:off x="195519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1.</a:t>
            </a:r>
          </a:p>
        </p:txBody>
      </p:sp>
      <p:sp>
        <p:nvSpPr>
          <p:cNvPr id="20" name="Text Placeholder 13">
            <a:extLst>
              <a:ext uri="{FF2B5EF4-FFF2-40B4-BE49-F238E27FC236}">
                <a16:creationId xmlns:a16="http://schemas.microsoft.com/office/drawing/2014/main" id="{1E71078D-C362-469A-DA01-964237594588}"/>
              </a:ext>
            </a:extLst>
          </p:cNvPr>
          <p:cNvSpPr>
            <a:spLocks noGrp="1"/>
          </p:cNvSpPr>
          <p:nvPr>
            <p:ph type="body" sz="quarter" idx="59" hasCustomPrompt="1"/>
          </p:nvPr>
        </p:nvSpPr>
        <p:spPr>
          <a:xfrm>
            <a:off x="195519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1" name="Content Placeholder 12">
            <a:extLst>
              <a:ext uri="{FF2B5EF4-FFF2-40B4-BE49-F238E27FC236}">
                <a16:creationId xmlns:a16="http://schemas.microsoft.com/office/drawing/2014/main" id="{472CAAD1-1A51-9058-B6F3-7252D7A8A906}"/>
              </a:ext>
            </a:extLst>
          </p:cNvPr>
          <p:cNvSpPr>
            <a:spLocks noGrp="1"/>
          </p:cNvSpPr>
          <p:nvPr>
            <p:ph sz="quarter" idx="60"/>
          </p:nvPr>
        </p:nvSpPr>
        <p:spPr>
          <a:xfrm>
            <a:off x="5255645" y="5487721"/>
            <a:ext cx="824727" cy="845664"/>
          </a:xfrm>
        </p:spPr>
        <p:txBody>
          <a:bodyPr/>
          <a:lstStyle>
            <a:lvl1pPr marL="0" indent="0">
              <a:buNone/>
              <a:defRPr>
                <a:solidFill>
                  <a:schemeClr val="accent3"/>
                </a:solidFill>
              </a:defRPr>
            </a:lvl1pPr>
          </a:lstStyle>
          <a:p>
            <a:pPr lvl="0"/>
            <a:endParaRPr lang="en-US"/>
          </a:p>
        </p:txBody>
      </p:sp>
      <p:sp>
        <p:nvSpPr>
          <p:cNvPr id="22" name="Text Placeholder 13">
            <a:extLst>
              <a:ext uri="{FF2B5EF4-FFF2-40B4-BE49-F238E27FC236}">
                <a16:creationId xmlns:a16="http://schemas.microsoft.com/office/drawing/2014/main" id="{1AFF1DCF-89F8-FEDC-77AF-48DCE7159C0D}"/>
              </a:ext>
            </a:extLst>
          </p:cNvPr>
          <p:cNvSpPr>
            <a:spLocks noGrp="1"/>
          </p:cNvSpPr>
          <p:nvPr>
            <p:ph type="body" sz="quarter" idx="61" hasCustomPrompt="1"/>
          </p:nvPr>
        </p:nvSpPr>
        <p:spPr>
          <a:xfrm>
            <a:off x="5941849"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2.</a:t>
            </a:r>
          </a:p>
        </p:txBody>
      </p:sp>
      <p:sp>
        <p:nvSpPr>
          <p:cNvPr id="23" name="Text Placeholder 13">
            <a:extLst>
              <a:ext uri="{FF2B5EF4-FFF2-40B4-BE49-F238E27FC236}">
                <a16:creationId xmlns:a16="http://schemas.microsoft.com/office/drawing/2014/main" id="{3DB339D1-EC7D-E6F5-CF44-7ADF91DB020F}"/>
              </a:ext>
            </a:extLst>
          </p:cNvPr>
          <p:cNvSpPr>
            <a:spLocks noGrp="1"/>
          </p:cNvSpPr>
          <p:nvPr>
            <p:ph type="body" sz="quarter" idx="62" hasCustomPrompt="1"/>
          </p:nvPr>
        </p:nvSpPr>
        <p:spPr>
          <a:xfrm>
            <a:off x="5941849"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4" name="Content Placeholder 12">
            <a:extLst>
              <a:ext uri="{FF2B5EF4-FFF2-40B4-BE49-F238E27FC236}">
                <a16:creationId xmlns:a16="http://schemas.microsoft.com/office/drawing/2014/main" id="{2F298EA3-77A3-30EE-FA5E-930ADAE57942}"/>
              </a:ext>
            </a:extLst>
          </p:cNvPr>
          <p:cNvSpPr>
            <a:spLocks noGrp="1"/>
          </p:cNvSpPr>
          <p:nvPr>
            <p:ph sz="quarter" idx="63"/>
          </p:nvPr>
        </p:nvSpPr>
        <p:spPr>
          <a:xfrm>
            <a:off x="9550606" y="5487721"/>
            <a:ext cx="824727" cy="845664"/>
          </a:xfrm>
        </p:spPr>
        <p:txBody>
          <a:bodyPr/>
          <a:lstStyle>
            <a:lvl1pPr marL="0" indent="0">
              <a:buNone/>
              <a:defRPr>
                <a:solidFill>
                  <a:schemeClr val="accent3"/>
                </a:solidFill>
              </a:defRPr>
            </a:lvl1pPr>
          </a:lstStyle>
          <a:p>
            <a:pPr lvl="0"/>
            <a:endParaRPr lang="en-US"/>
          </a:p>
        </p:txBody>
      </p:sp>
      <p:sp>
        <p:nvSpPr>
          <p:cNvPr id="25" name="Text Placeholder 13">
            <a:extLst>
              <a:ext uri="{FF2B5EF4-FFF2-40B4-BE49-F238E27FC236}">
                <a16:creationId xmlns:a16="http://schemas.microsoft.com/office/drawing/2014/main" id="{F4554329-2210-A00D-77E9-590ED56E6F24}"/>
              </a:ext>
            </a:extLst>
          </p:cNvPr>
          <p:cNvSpPr>
            <a:spLocks noGrp="1"/>
          </p:cNvSpPr>
          <p:nvPr>
            <p:ph type="body" sz="quarter" idx="64" hasCustomPrompt="1"/>
          </p:nvPr>
        </p:nvSpPr>
        <p:spPr>
          <a:xfrm>
            <a:off x="1023681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3.</a:t>
            </a:r>
          </a:p>
        </p:txBody>
      </p:sp>
      <p:sp>
        <p:nvSpPr>
          <p:cNvPr id="26" name="Text Placeholder 13">
            <a:extLst>
              <a:ext uri="{FF2B5EF4-FFF2-40B4-BE49-F238E27FC236}">
                <a16:creationId xmlns:a16="http://schemas.microsoft.com/office/drawing/2014/main" id="{93462212-E09C-2E79-5C3E-BD8DB5EE062E}"/>
              </a:ext>
            </a:extLst>
          </p:cNvPr>
          <p:cNvSpPr>
            <a:spLocks noGrp="1"/>
          </p:cNvSpPr>
          <p:nvPr>
            <p:ph type="body" sz="quarter" idx="65" hasCustomPrompt="1"/>
          </p:nvPr>
        </p:nvSpPr>
        <p:spPr>
          <a:xfrm>
            <a:off x="1023681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13" name="Slide Number Placeholder 3">
            <a:extLst>
              <a:ext uri="{FF2B5EF4-FFF2-40B4-BE49-F238E27FC236}">
                <a16:creationId xmlns:a16="http://schemas.microsoft.com/office/drawing/2014/main" id="{39006A0D-40E1-F0A4-EDAC-FF894F59CF2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5" name="Footer Placeholder 3">
            <a:extLst>
              <a:ext uri="{FF2B5EF4-FFF2-40B4-BE49-F238E27FC236}">
                <a16:creationId xmlns:a16="http://schemas.microsoft.com/office/drawing/2014/main" id="{A4C87502-EDD0-DE0A-DD59-530C64AAD9F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816684899"/>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3_Statem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55109" y="1317011"/>
            <a:ext cx="2712128" cy="271212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9291462" y="3657880"/>
            <a:ext cx="1639421" cy="1639421"/>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13" name="Text Placeholder 5">
            <a:extLst>
              <a:ext uri="{FF2B5EF4-FFF2-40B4-BE49-F238E27FC236}">
                <a16:creationId xmlns:a16="http://schemas.microsoft.com/office/drawing/2014/main" id="{1763ACC2-5433-8090-534A-2374F3BCF85E}"/>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5" name="Content Placeholder 12">
            <a:extLst>
              <a:ext uri="{FF2B5EF4-FFF2-40B4-BE49-F238E27FC236}">
                <a16:creationId xmlns:a16="http://schemas.microsoft.com/office/drawing/2014/main" id="{F4721A55-2C20-EA1F-540B-C6D2368D2C82}"/>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Slide Number Placeholder 3">
            <a:extLst>
              <a:ext uri="{FF2B5EF4-FFF2-40B4-BE49-F238E27FC236}">
                <a16:creationId xmlns:a16="http://schemas.microsoft.com/office/drawing/2014/main" id="{F188E6F2-16C7-D384-7522-657E2791C19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099F10AC-E6BC-04E8-A13F-AC74B5DCE8D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9393665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Statem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r>
              <a:rPr lang="en-US"/>
              <a:t>Click to edit Master text styles</a:t>
            </a:r>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solidFill>
                  <a:schemeClr val="bg1"/>
                </a:solidFill>
              </a:defRPr>
            </a:lvl1pPr>
          </a:lstStyle>
          <a:p>
            <a:pPr lvl="0"/>
            <a:r>
              <a:rPr lang="en-US"/>
              <a:t>Click to edit Master text styles</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9" name="Slide Number Placeholder 3">
            <a:extLst>
              <a:ext uri="{FF2B5EF4-FFF2-40B4-BE49-F238E27FC236}">
                <a16:creationId xmlns:a16="http://schemas.microsoft.com/office/drawing/2014/main" id="{24046E0F-DDE3-DCF0-9563-97D7DCF871AD}"/>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0" name="Footer Placeholder 3">
            <a:extLst>
              <a:ext uri="{FF2B5EF4-FFF2-40B4-BE49-F238E27FC236}">
                <a16:creationId xmlns:a16="http://schemas.microsoft.com/office/drawing/2014/main" id="{D048576F-F29F-934D-E4F0-E375F2F3E23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9202115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Numbered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15758" y="1267901"/>
            <a:ext cx="714537" cy="714537"/>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1484403" y="1244076"/>
            <a:ext cx="9223194" cy="436145"/>
          </a:xfrm>
        </p:spPr>
        <p:txBody>
          <a:bodyPr wrap="square" lIns="0" tIns="0" rIns="0" bIns="0">
            <a:spAutoFit/>
          </a:bodyPr>
          <a:lstStyle>
            <a:lvl1pPr marL="0" indent="0" algn="l">
              <a:spcBef>
                <a:spcPts val="0"/>
              </a:spcBef>
              <a:buNone/>
              <a:defRPr sz="2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1484403" y="171944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66428" y="1177576"/>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304933" y="2706555"/>
            <a:ext cx="714537" cy="71453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266428" y="2602271"/>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321784" y="4152555"/>
            <a:ext cx="714537" cy="714537"/>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285678" y="4058685"/>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304933" y="5588590"/>
            <a:ext cx="714537" cy="714537"/>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235869" y="5483380"/>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1484403" y="2700143"/>
            <a:ext cx="9223194" cy="436145"/>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1484403" y="3175515"/>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1484403" y="4126296"/>
            <a:ext cx="9223194" cy="436145"/>
          </a:xfrm>
        </p:spPr>
        <p:txBody>
          <a:bodyPr wrap="square" lIns="0" tIns="0" rIns="0" bIns="0">
            <a:spAutoFit/>
          </a:bodyPr>
          <a:lstStyle>
            <a:lvl1pPr marL="0" indent="0" algn="l">
              <a:spcBef>
                <a:spcPts val="0"/>
              </a:spcBef>
              <a:buNone/>
              <a:defRPr sz="2400" b="0" i="0" cap="none" baseline="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1484403" y="460166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1484403" y="5567546"/>
            <a:ext cx="9223194" cy="436145"/>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1484403" y="604291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9" name="Slide Number Placeholder 3">
            <a:extLst>
              <a:ext uri="{FF2B5EF4-FFF2-40B4-BE49-F238E27FC236}">
                <a16:creationId xmlns:a16="http://schemas.microsoft.com/office/drawing/2014/main" id="{B4FA0F4B-A0A5-3014-92B9-AA8ADD92B41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070DD639-C33C-9347-05E7-9FF30D47443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9086196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Number Callou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34617" y="1413264"/>
            <a:ext cx="4554400" cy="4554400"/>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6" y="2374648"/>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205220" y="1101431"/>
            <a:ext cx="813193" cy="4343305"/>
          </a:xfrm>
        </p:spPr>
        <p:txBody>
          <a:bodyPr wrap="square" lIns="0" tIns="0" rIns="0" bIns="0" anchor="ctr">
            <a:spAutoFit/>
          </a:bodyPr>
          <a:lstStyle>
            <a:lvl1pPr marL="0" indent="0" algn="ctr">
              <a:lnSpc>
                <a:spcPct val="130000"/>
              </a:lnSpc>
              <a:spcBef>
                <a:spcPts val="0"/>
              </a:spcBef>
              <a:buNone/>
              <a:defRPr sz="23900" b="1" i="0">
                <a:solidFill>
                  <a:schemeClr val="bg1"/>
                </a:solidFill>
                <a:latin typeface="+mn-lt"/>
              </a:defRPr>
            </a:lvl1pPr>
            <a:lvl2pPr>
              <a:buNone/>
              <a:defRPr/>
            </a:lvl2pPr>
            <a:lvl3pPr>
              <a:buNone/>
              <a:defRPr/>
            </a:lvl3pPr>
            <a:lvl4pPr>
              <a:buNone/>
              <a:defRPr/>
            </a:lvl4pPr>
            <a:lvl5pPr>
              <a:buNone/>
              <a:defRPr/>
            </a:lvl5pPr>
          </a:lstStyle>
          <a:p>
            <a:pPr lvl="0"/>
            <a:r>
              <a:rPr lang="en-US"/>
              <a:t>#</a:t>
            </a:r>
          </a:p>
        </p:txBody>
      </p:sp>
      <p:sp>
        <p:nvSpPr>
          <p:cNvPr id="8" name="Slide Number Placeholder 3">
            <a:extLst>
              <a:ext uri="{FF2B5EF4-FFF2-40B4-BE49-F238E27FC236}">
                <a16:creationId xmlns:a16="http://schemas.microsoft.com/office/drawing/2014/main" id="{8607047F-D831-4FBF-A820-5FC8760A1BF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9" name="Footer Placeholder 3">
            <a:extLst>
              <a:ext uri="{FF2B5EF4-FFF2-40B4-BE49-F238E27FC236}">
                <a16:creationId xmlns:a16="http://schemas.microsoft.com/office/drawing/2014/main" id="{E029FA32-D334-F2FE-54FD-C62FBF25588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75243062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Numbered Slide Style 2 - Light">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E96FBDC-72FE-28E6-266A-28B87B006613}"/>
              </a:ext>
            </a:extLst>
          </p:cNvPr>
          <p:cNvSpPr>
            <a:spLocks noGrp="1" noChangeAspect="1"/>
          </p:cNvSpPr>
          <p:nvPr>
            <p:ph type="body" sz="quarter" idx="75" hasCustomPrompt="1"/>
          </p:nvPr>
        </p:nvSpPr>
        <p:spPr>
          <a:xfrm>
            <a:off x="4828802" y="5617578"/>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5">
            <a:extLst>
              <a:ext uri="{FF2B5EF4-FFF2-40B4-BE49-F238E27FC236}">
                <a16:creationId xmlns:a16="http://schemas.microsoft.com/office/drawing/2014/main" id="{9B562675-0FB1-B139-3A07-F446A7072D78}"/>
              </a:ext>
            </a:extLst>
          </p:cNvPr>
          <p:cNvSpPr>
            <a:spLocks noGrp="1" noChangeAspect="1"/>
          </p:cNvSpPr>
          <p:nvPr>
            <p:ph type="body" sz="quarter" idx="74" hasCustomPrompt="1"/>
          </p:nvPr>
        </p:nvSpPr>
        <p:spPr>
          <a:xfrm>
            <a:off x="4828803" y="4174863"/>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8AD6D4FC-615C-3B2D-1270-7D2A24FC210C}"/>
              </a:ext>
            </a:extLst>
          </p:cNvPr>
          <p:cNvSpPr>
            <a:spLocks noGrp="1" noChangeAspect="1"/>
          </p:cNvSpPr>
          <p:nvPr>
            <p:ph type="body" sz="quarter" idx="73" hasCustomPrompt="1"/>
          </p:nvPr>
        </p:nvSpPr>
        <p:spPr>
          <a:xfrm>
            <a:off x="4828804" y="2728014"/>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BE8F259B-E95C-89B2-A53B-8B327950D053}"/>
              </a:ext>
            </a:extLst>
          </p:cNvPr>
          <p:cNvSpPr>
            <a:spLocks noGrp="1" noChangeAspect="1"/>
          </p:cNvSpPr>
          <p:nvPr>
            <p:ph type="body" sz="quarter" idx="72" hasCustomPrompt="1"/>
          </p:nvPr>
        </p:nvSpPr>
        <p:spPr>
          <a:xfrm>
            <a:off x="4838429" y="1282239"/>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907009" y="1264865"/>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770798" y="117130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770798" y="164667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4857679" y="1164915"/>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4896184" y="2703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4857679" y="258866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4913035" y="4149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4876929" y="405969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4896184" y="5585554"/>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4828804" y="5481199"/>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5770798" y="2627368"/>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5770798" y="3102740"/>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5770798" y="405352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5770798" y="452889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5770798" y="549477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5770798" y="597014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18" name="Text Placeholder 5">
            <a:extLst>
              <a:ext uri="{FF2B5EF4-FFF2-40B4-BE49-F238E27FC236}">
                <a16:creationId xmlns:a16="http://schemas.microsoft.com/office/drawing/2014/main" id="{512E0DDA-8F56-C6C3-A7E1-8EE5F846491B}"/>
              </a:ext>
            </a:extLst>
          </p:cNvPr>
          <p:cNvSpPr>
            <a:spLocks noGrp="1" noChangeAspect="1"/>
          </p:cNvSpPr>
          <p:nvPr>
            <p:ph type="body" sz="quarter" idx="17" hasCustomPrompt="1"/>
          </p:nvPr>
        </p:nvSpPr>
        <p:spPr>
          <a:xfrm>
            <a:off x="334617" y="1720263"/>
            <a:ext cx="3804246" cy="380424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4F388044-C200-2685-51BF-6FDB4965D550}"/>
              </a:ext>
            </a:extLst>
          </p:cNvPr>
          <p:cNvSpPr>
            <a:spLocks noGrp="1"/>
          </p:cNvSpPr>
          <p:nvPr>
            <p:ph sz="quarter" idx="37"/>
          </p:nvPr>
        </p:nvSpPr>
        <p:spPr>
          <a:xfrm>
            <a:off x="930014" y="2282486"/>
            <a:ext cx="2613451" cy="2679799"/>
          </a:xfrm>
        </p:spPr>
        <p:txBody>
          <a:bodyPr/>
          <a:lstStyle>
            <a:lvl1pPr marL="0" indent="0">
              <a:buNone/>
              <a:defRPr>
                <a:solidFill>
                  <a:schemeClr val="bg1"/>
                </a:solidFill>
              </a:defRPr>
            </a:lvl1pPr>
          </a:lstStyle>
          <a:p>
            <a:pPr lvl="0"/>
            <a:endParaRPr lang="en-US"/>
          </a:p>
        </p:txBody>
      </p:sp>
      <p:sp>
        <p:nvSpPr>
          <p:cNvPr id="26" name="Slide Number Placeholder 3">
            <a:extLst>
              <a:ext uri="{FF2B5EF4-FFF2-40B4-BE49-F238E27FC236}">
                <a16:creationId xmlns:a16="http://schemas.microsoft.com/office/drawing/2014/main" id="{25A22314-AC0A-3339-777B-2636A656545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7" name="Footer Placeholder 3">
            <a:extLst>
              <a:ext uri="{FF2B5EF4-FFF2-40B4-BE49-F238E27FC236}">
                <a16:creationId xmlns:a16="http://schemas.microsoft.com/office/drawing/2014/main" id="{0996E7C8-BF69-0D9B-5966-8B47A2A1330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36087044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Text Placeholder 5">
            <a:extLst>
              <a:ext uri="{FF2B5EF4-FFF2-40B4-BE49-F238E27FC236}">
                <a16:creationId xmlns:a16="http://schemas.microsoft.com/office/drawing/2014/main" id="{44AA05A8-9055-7DBF-961E-B017D59C6503}"/>
              </a:ext>
            </a:extLst>
          </p:cNvPr>
          <p:cNvSpPr>
            <a:spLocks noGrp="1" noChangeAspect="1"/>
          </p:cNvSpPr>
          <p:nvPr>
            <p:ph type="body" sz="quarter" idx="72" hasCustomPrompt="1"/>
          </p:nvPr>
        </p:nvSpPr>
        <p:spPr>
          <a:xfrm>
            <a:off x="595261" y="1788326"/>
            <a:ext cx="3775545" cy="3775545"/>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015DAEA3-C65D-E058-530A-9C8EE7D42C21}"/>
              </a:ext>
            </a:extLst>
          </p:cNvPr>
          <p:cNvSpPr>
            <a:spLocks noGrp="1" noChangeAspect="1"/>
          </p:cNvSpPr>
          <p:nvPr>
            <p:ph type="body" sz="quarter" idx="36" hasCustomPrompt="1"/>
          </p:nvPr>
        </p:nvSpPr>
        <p:spPr>
          <a:xfrm>
            <a:off x="806579" y="1688376"/>
            <a:ext cx="3775545" cy="3775545"/>
          </a:xfrm>
          <a:prstGeom prst="ellipse">
            <a:avLst/>
          </a:prstGeom>
          <a:solidFill>
            <a:schemeClr val="bg1"/>
          </a:solidFill>
          <a:ln w="2540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9A5D5A42-E11F-513F-4B05-E98AF7BF7D94}"/>
              </a:ext>
            </a:extLst>
          </p:cNvPr>
          <p:cNvSpPr>
            <a:spLocks noGrp="1"/>
          </p:cNvSpPr>
          <p:nvPr>
            <p:ph type="body" sz="quarter" idx="73" hasCustomPrompt="1"/>
          </p:nvPr>
        </p:nvSpPr>
        <p:spPr>
          <a:xfrm>
            <a:off x="545934" y="1120616"/>
            <a:ext cx="4296834" cy="4343305"/>
          </a:xfrm>
        </p:spPr>
        <p:txBody>
          <a:bodyPr wrap="square" lIns="0" tIns="0" rIns="0" bIns="0" anchor="t">
            <a:spAutoFit/>
          </a:bodyPr>
          <a:lstStyle>
            <a:lvl1pPr marL="0" indent="0" algn="ctr">
              <a:lnSpc>
                <a:spcPct val="130000"/>
              </a:lnSpc>
              <a:spcBef>
                <a:spcPts val="0"/>
              </a:spcBef>
              <a:buNone/>
              <a:defRPr sz="239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7" name="Slide Number Placeholder 3">
            <a:extLst>
              <a:ext uri="{FF2B5EF4-FFF2-40B4-BE49-F238E27FC236}">
                <a16:creationId xmlns:a16="http://schemas.microsoft.com/office/drawing/2014/main" id="{E855C6CF-CA04-1DB1-C38A-FDB1682A45D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7FC74707-80A9-5816-8735-4393135396A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38432731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1_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
        <p:nvSpPr>
          <p:cNvPr id="20" name="Slide Number Placeholder 3">
            <a:extLst>
              <a:ext uri="{FF2B5EF4-FFF2-40B4-BE49-F238E27FC236}">
                <a16:creationId xmlns:a16="http://schemas.microsoft.com/office/drawing/2014/main" id="{41BB8DA8-07A7-CA42-7FEA-0C779256479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1" name="Footer Placeholder 3">
            <a:extLst>
              <a:ext uri="{FF2B5EF4-FFF2-40B4-BE49-F238E27FC236}">
                <a16:creationId xmlns:a16="http://schemas.microsoft.com/office/drawing/2014/main" id="{024D1ECF-5F07-7C26-07EE-7624FD7F694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86840807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2_Number Callout Slide Style 2 - Light">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grpSp>
        <p:nvGrpSpPr>
          <p:cNvPr id="5" name="Group 4">
            <a:extLst>
              <a:ext uri="{FF2B5EF4-FFF2-40B4-BE49-F238E27FC236}">
                <a16:creationId xmlns:a16="http://schemas.microsoft.com/office/drawing/2014/main" id="{DDD4EECB-6C0A-D3A3-29C8-49A494670859}"/>
              </a:ext>
            </a:extLst>
          </p:cNvPr>
          <p:cNvGrpSpPr/>
          <p:nvPr userDrawn="1"/>
        </p:nvGrpSpPr>
        <p:grpSpPr>
          <a:xfrm>
            <a:off x="0" y="140582"/>
            <a:ext cx="10691553" cy="693365"/>
            <a:chOff x="0" y="129745"/>
            <a:chExt cx="10691553" cy="693365"/>
          </a:xfrm>
        </p:grpSpPr>
        <p:sp>
          <p:nvSpPr>
            <p:cNvPr id="6" name="Rectangle 5">
              <a:extLst>
                <a:ext uri="{FF2B5EF4-FFF2-40B4-BE49-F238E27FC236}">
                  <a16:creationId xmlns:a16="http://schemas.microsoft.com/office/drawing/2014/main" id="{79AA73C9-8B2D-DB93-0790-FA58EB96BDC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15412D-3518-3E5D-6657-7672EADFA58D}"/>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EE5A445-5D2A-08F6-8C03-07B61D4B3788}"/>
              </a:ext>
            </a:extLst>
          </p:cNvPr>
          <p:cNvPicPr>
            <a:picLocks noChangeAspect="1"/>
          </p:cNvPicPr>
          <p:nvPr userDrawn="1"/>
        </p:nvPicPr>
        <p:blipFill>
          <a:blip r:embed="rId2"/>
          <a:srcRect/>
          <a:stretch/>
        </p:blipFill>
        <p:spPr>
          <a:xfrm>
            <a:off x="10774803" y="125834"/>
            <a:ext cx="1237280" cy="753562"/>
          </a:xfrm>
          <a:prstGeom prst="rect">
            <a:avLst/>
          </a:prstGeom>
        </p:spPr>
      </p:pic>
      <p:sp>
        <p:nvSpPr>
          <p:cNvPr id="9" name="Title 1">
            <a:extLst>
              <a:ext uri="{FF2B5EF4-FFF2-40B4-BE49-F238E27FC236}">
                <a16:creationId xmlns:a16="http://schemas.microsoft.com/office/drawing/2014/main" id="{75E510FA-8757-19BD-6E2B-3267618733FE}"/>
              </a:ext>
            </a:extLst>
          </p:cNvPr>
          <p:cNvSpPr txBox="1">
            <a:spLocks/>
          </p:cNvSpPr>
          <p:nvPr userDrawn="1"/>
        </p:nvSpPr>
        <p:spPr>
          <a:xfrm>
            <a:off x="334617" y="164851"/>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solidFill>
                  <a:srgbClr val="243473"/>
                </a:solidFill>
              </a:rPr>
              <a:t>Click to edit Master title style</a:t>
            </a:r>
          </a:p>
        </p:txBody>
      </p:sp>
      <p:sp>
        <p:nvSpPr>
          <p:cNvPr id="15" name="Rectangle 14">
            <a:extLst>
              <a:ext uri="{FF2B5EF4-FFF2-40B4-BE49-F238E27FC236}">
                <a16:creationId xmlns:a16="http://schemas.microsoft.com/office/drawing/2014/main" id="{B347C551-33B1-A169-BF60-E9DD0BDB78A4}"/>
              </a:ext>
            </a:extLst>
          </p:cNvPr>
          <p:cNvSpPr/>
          <p:nvPr userDrawn="1"/>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userDrawn="1"/>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43C3EF83-6174-E8AB-234F-290C273DFCE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C534E20E-6F8A-3CC4-2A76-8FDC1AD247A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643846781"/>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Slide Number Placeholder 3">
            <a:extLst>
              <a:ext uri="{FF2B5EF4-FFF2-40B4-BE49-F238E27FC236}">
                <a16:creationId xmlns:a16="http://schemas.microsoft.com/office/drawing/2014/main" id="{8C1B43EE-6B1E-F44B-0A24-C79E6C21F79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9" name="Footer Placeholder 3">
            <a:extLst>
              <a:ext uri="{FF2B5EF4-FFF2-40B4-BE49-F238E27FC236}">
                <a16:creationId xmlns:a16="http://schemas.microsoft.com/office/drawing/2014/main" id="{B750F768-9F00-920D-2171-A3661CBD62C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712957102"/>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EE130CBA-4075-8FE8-972E-612B33853C2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C59924B3-436F-A82F-97AE-C33DD92F76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026309195"/>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4" name="Slide Number Placeholder 3">
            <a:extLst>
              <a:ext uri="{FF2B5EF4-FFF2-40B4-BE49-F238E27FC236}">
                <a16:creationId xmlns:a16="http://schemas.microsoft.com/office/drawing/2014/main" id="{6C1D61A7-0916-0046-7642-F9C3A250D37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5" name="Footer Placeholder 3">
            <a:extLst>
              <a:ext uri="{FF2B5EF4-FFF2-40B4-BE49-F238E27FC236}">
                <a16:creationId xmlns:a16="http://schemas.microsoft.com/office/drawing/2014/main" id="{5993F03B-C77D-8003-A12E-DC7187B9BBC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91925985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2D6-6136-215D-C3B1-B010214CC948}"/>
              </a:ext>
            </a:extLst>
          </p:cNvPr>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42C4B55B-A8CB-0A7D-75F8-C7090000CB8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7" name="Footer Placeholder 3">
            <a:extLst>
              <a:ext uri="{FF2B5EF4-FFF2-40B4-BE49-F238E27FC236}">
                <a16:creationId xmlns:a16="http://schemas.microsoft.com/office/drawing/2014/main" id="{9CB0158A-4A77-8978-8ECE-94D8CF0DAB1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87318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itle" preserve="1">
  <p:cSld name="2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p:nvSpPr>
        <p:spPr>
          <a:xfrm>
            <a:off x="0" y="7126"/>
            <a:ext cx="12192000" cy="4286455"/>
          </a:xfrm>
          <a:prstGeom prst="rect">
            <a:avLst/>
          </a:prstGeom>
          <a:solidFill>
            <a:srgbClr val="084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hand holding a magnifying glass over papers&#10;&#10;Description automatically generated">
            <a:extLst>
              <a:ext uri="{FF2B5EF4-FFF2-40B4-BE49-F238E27FC236}">
                <a16:creationId xmlns:a16="http://schemas.microsoft.com/office/drawing/2014/main" id="{61737432-FF89-9B2A-53A5-DA168D5405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09545" y="16883"/>
            <a:ext cx="8572910" cy="4286455"/>
          </a:xfrm>
          <a:prstGeom prst="rect">
            <a:avLst/>
          </a:prstGeom>
        </p:spPr>
      </p:pic>
    </p:spTree>
    <p:extLst>
      <p:ext uri="{BB962C8B-B14F-4D97-AF65-F5344CB8AC3E}">
        <p14:creationId xmlns:p14="http://schemas.microsoft.com/office/powerpoint/2010/main" val="19204252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1_Statement Slid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AB98772-A133-2624-8FB7-57AF77155C25}"/>
              </a:ext>
            </a:extLst>
          </p:cNvPr>
          <p:cNvGrpSpPr/>
          <p:nvPr/>
        </p:nvGrpSpPr>
        <p:grpSpPr>
          <a:xfrm>
            <a:off x="0" y="129745"/>
            <a:ext cx="10691553" cy="693365"/>
            <a:chOff x="0" y="129745"/>
            <a:chExt cx="10691553" cy="693365"/>
          </a:xfrm>
        </p:grpSpPr>
        <p:sp>
          <p:nvSpPr>
            <p:cNvPr id="9" name="Rectangle 8">
              <a:extLst>
                <a:ext uri="{FF2B5EF4-FFF2-40B4-BE49-F238E27FC236}">
                  <a16:creationId xmlns:a16="http://schemas.microsoft.com/office/drawing/2014/main" id="{45270160-5B81-13F6-D967-A198072E4FA2}"/>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A82140-6DFF-758D-5DEB-F53F9479F25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r>
              <a:rPr lang="en-US"/>
              <a:t>Click to edit Master text styles</a:t>
            </a:r>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lvl1pPr>
          </a:lstStyle>
          <a:p>
            <a:pPr lvl="0"/>
            <a:r>
              <a:rPr lang="en-US"/>
              <a:t>Click to edit Master text styles</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pic>
        <p:nvPicPr>
          <p:cNvPr id="11" name="Picture 10">
            <a:extLst>
              <a:ext uri="{FF2B5EF4-FFF2-40B4-BE49-F238E27FC236}">
                <a16:creationId xmlns:a16="http://schemas.microsoft.com/office/drawing/2014/main" id="{A40CBEEB-A0FF-BBCA-79E7-9D908126C0C0}"/>
              </a:ext>
            </a:extLst>
          </p:cNvPr>
          <p:cNvPicPr>
            <a:picLocks noChangeAspect="1"/>
          </p:cNvPicPr>
          <p:nvPr/>
        </p:nvPicPr>
        <p:blipFill>
          <a:blip r:embed="rId2"/>
          <a:srcRect/>
          <a:stretch/>
        </p:blipFill>
        <p:spPr>
          <a:xfrm>
            <a:off x="10774803" y="114997"/>
            <a:ext cx="1237280" cy="753562"/>
          </a:xfrm>
          <a:prstGeom prst="rect">
            <a:avLst/>
          </a:prstGeom>
        </p:spPr>
      </p:pic>
      <p:sp>
        <p:nvSpPr>
          <p:cNvPr id="14" name="Slide Number Placeholder 3">
            <a:extLst>
              <a:ext uri="{FF2B5EF4-FFF2-40B4-BE49-F238E27FC236}">
                <a16:creationId xmlns:a16="http://schemas.microsoft.com/office/drawing/2014/main" id="{5045D024-0F38-0D94-F263-45CF4E5E5E72}"/>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5" name="Footer Placeholder 3">
            <a:extLst>
              <a:ext uri="{FF2B5EF4-FFF2-40B4-BE49-F238E27FC236}">
                <a16:creationId xmlns:a16="http://schemas.microsoft.com/office/drawing/2014/main" id="{9A7023F9-801D-B7FE-9A2A-CB19C048A4C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816769220"/>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1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551357" y="144061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551357" y="308492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5">
            <a:extLst>
              <a:ext uri="{FF2B5EF4-FFF2-40B4-BE49-F238E27FC236}">
                <a16:creationId xmlns:a16="http://schemas.microsoft.com/office/drawing/2014/main" id="{9061ACF4-BA56-F6D6-F462-D5189B63F134}"/>
              </a:ext>
            </a:extLst>
          </p:cNvPr>
          <p:cNvSpPr>
            <a:spLocks noGrp="1" noChangeAspect="1"/>
          </p:cNvSpPr>
          <p:nvPr>
            <p:ph type="body" sz="quarter" idx="34" hasCustomPrompt="1"/>
          </p:nvPr>
        </p:nvSpPr>
        <p:spPr>
          <a:xfrm>
            <a:off x="551357" y="4729240"/>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637363" y="143866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637363" y="308298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5">
            <a:extLst>
              <a:ext uri="{FF2B5EF4-FFF2-40B4-BE49-F238E27FC236}">
                <a16:creationId xmlns:a16="http://schemas.microsoft.com/office/drawing/2014/main" id="{E818A234-C517-3DAA-25F2-1F9308A01347}"/>
              </a:ext>
            </a:extLst>
          </p:cNvPr>
          <p:cNvSpPr>
            <a:spLocks noGrp="1" noChangeAspect="1"/>
          </p:cNvSpPr>
          <p:nvPr>
            <p:ph type="body" sz="quarter" idx="37" hasCustomPrompt="1"/>
          </p:nvPr>
        </p:nvSpPr>
        <p:spPr>
          <a:xfrm>
            <a:off x="6637363" y="4727294"/>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Slide Number Placeholder 3">
            <a:extLst>
              <a:ext uri="{FF2B5EF4-FFF2-40B4-BE49-F238E27FC236}">
                <a16:creationId xmlns:a16="http://schemas.microsoft.com/office/drawing/2014/main" id="{56DC592E-70D9-BBCA-86E1-559EDD0D99A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1" name="Footer Placeholder 3">
            <a:extLst>
              <a:ext uri="{FF2B5EF4-FFF2-40B4-BE49-F238E27FC236}">
                <a16:creationId xmlns:a16="http://schemas.microsoft.com/office/drawing/2014/main" id="{0F1A0DB4-1D28-1F02-969F-45F97062379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678298656"/>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Four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586795" y="195280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2014471" y="1939832"/>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2014471" y="240139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586795" y="4498098"/>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2014471" y="4485123"/>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2014471" y="4946685"/>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672801" y="1950861"/>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8100477" y="1937886"/>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8100477" y="2399448"/>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672801" y="4496152"/>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8100477" y="4483177"/>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8100477" y="4944739"/>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662193" y="191179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662193" y="4457082"/>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748199" y="1909845"/>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748199" y="4455136"/>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Slide Number Placeholder 3">
            <a:extLst>
              <a:ext uri="{FF2B5EF4-FFF2-40B4-BE49-F238E27FC236}">
                <a16:creationId xmlns:a16="http://schemas.microsoft.com/office/drawing/2014/main" id="{56DC592E-70D9-BBCA-86E1-559EDD0D99A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1" name="Footer Placeholder 3">
            <a:extLst>
              <a:ext uri="{FF2B5EF4-FFF2-40B4-BE49-F238E27FC236}">
                <a16:creationId xmlns:a16="http://schemas.microsoft.com/office/drawing/2014/main" id="{0F1A0DB4-1D28-1F02-969F-45F97062379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26562592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0" name="Slide Number Placeholder 3">
            <a:extLst>
              <a:ext uri="{FF2B5EF4-FFF2-40B4-BE49-F238E27FC236}">
                <a16:creationId xmlns:a16="http://schemas.microsoft.com/office/drawing/2014/main" id="{92840D72-41C9-7888-C4AF-E68D073B7DD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1" name="Footer Placeholder 3">
            <a:extLst>
              <a:ext uri="{FF2B5EF4-FFF2-40B4-BE49-F238E27FC236}">
                <a16:creationId xmlns:a16="http://schemas.microsoft.com/office/drawing/2014/main" id="{9ADD0155-C100-35A0-A659-F2580F956A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54309620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Detailed Step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CD524E1-5E3D-8917-1CBB-93E3D9317E68}"/>
              </a:ext>
            </a:extLst>
          </p:cNvPr>
          <p:cNvSpPr/>
          <p:nvPr userDrawn="1"/>
        </p:nvSpPr>
        <p:spPr>
          <a:xfrm>
            <a:off x="655320" y="1661160"/>
            <a:ext cx="3086100" cy="4185313"/>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430157"/>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668645"/>
          </a:xfrm>
        </p:spPr>
        <p:txBody>
          <a:bodyPr wrap="square" lIns="0" tIns="0" rIns="0" bIns="0">
            <a:spAutoFit/>
          </a:bodyPr>
          <a:lstStyle>
            <a:lvl1pPr marL="0" indent="0">
              <a:lnSpc>
                <a:spcPct val="130000"/>
              </a:lnSpc>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112090"/>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794023"/>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pic>
        <p:nvPicPr>
          <p:cNvPr id="21" name="Graphic 20" descr="Open quotation mark with solid fill">
            <a:extLst>
              <a:ext uri="{FF2B5EF4-FFF2-40B4-BE49-F238E27FC236}">
                <a16:creationId xmlns:a16="http://schemas.microsoft.com/office/drawing/2014/main" id="{FAD7FC37-67BA-68D6-C834-E0A9AA8E4E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2747" y="1003907"/>
            <a:ext cx="1149531" cy="1149531"/>
          </a:xfrm>
          <a:prstGeom prst="rect">
            <a:avLst/>
          </a:prstGeom>
        </p:spPr>
      </p:pic>
      <p:pic>
        <p:nvPicPr>
          <p:cNvPr id="22" name="Graphic 21" descr="Open quotation mark with solid fill">
            <a:extLst>
              <a:ext uri="{FF2B5EF4-FFF2-40B4-BE49-F238E27FC236}">
                <a16:creationId xmlns:a16="http://schemas.microsoft.com/office/drawing/2014/main" id="{9F33D101-5CA5-7981-1FBA-726901324BC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2726148" y="5355224"/>
            <a:ext cx="1149531" cy="1149531"/>
          </a:xfrm>
          <a:prstGeom prst="rect">
            <a:avLst/>
          </a:prstGeom>
        </p:spPr>
      </p:pic>
      <p:sp>
        <p:nvSpPr>
          <p:cNvPr id="24" name="Slide Number Placeholder 3">
            <a:extLst>
              <a:ext uri="{FF2B5EF4-FFF2-40B4-BE49-F238E27FC236}">
                <a16:creationId xmlns:a16="http://schemas.microsoft.com/office/drawing/2014/main" id="{68EA93DC-0548-224F-8218-8E62BC2F1ED3}"/>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5" name="Footer Placeholder 3">
            <a:extLst>
              <a:ext uri="{FF2B5EF4-FFF2-40B4-BE49-F238E27FC236}">
                <a16:creationId xmlns:a16="http://schemas.microsoft.com/office/drawing/2014/main" id="{7C686F1F-DF6B-6805-10FC-EA51044B1AD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38942772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Slide Number Placeholder 3">
            <a:extLst>
              <a:ext uri="{FF2B5EF4-FFF2-40B4-BE49-F238E27FC236}">
                <a16:creationId xmlns:a16="http://schemas.microsoft.com/office/drawing/2014/main" id="{6F32C981-200E-9A6D-1341-4193DFF85DC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55AE832D-A928-1B84-3751-8CFD2B32C93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907405482"/>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1_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4">
            <a:extLst>
              <a:ext uri="{FF2B5EF4-FFF2-40B4-BE49-F238E27FC236}">
                <a16:creationId xmlns:a16="http://schemas.microsoft.com/office/drawing/2014/main" id="{3CF4A5AE-983E-1E6E-E9D5-2DE06981F18D}"/>
              </a:ext>
            </a:extLst>
          </p:cNvPr>
          <p:cNvSpPr txBox="1">
            <a:spLocks/>
          </p:cNvSpPr>
          <p:nvPr userDrawn="1"/>
        </p:nvSpPr>
        <p:spPr>
          <a:xfrm>
            <a:off x="4490631"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7" name="Text Placeholder 4">
            <a:extLst>
              <a:ext uri="{FF2B5EF4-FFF2-40B4-BE49-F238E27FC236}">
                <a16:creationId xmlns:a16="http://schemas.microsoft.com/office/drawing/2014/main" id="{94029A29-4463-C702-AEE3-5F90EEC7415D}"/>
              </a:ext>
            </a:extLst>
          </p:cNvPr>
          <p:cNvSpPr txBox="1">
            <a:spLocks/>
          </p:cNvSpPr>
          <p:nvPr userDrawn="1"/>
        </p:nvSpPr>
        <p:spPr>
          <a:xfrm>
            <a:off x="7104955"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8" name="Text Placeholder 4">
            <a:extLst>
              <a:ext uri="{FF2B5EF4-FFF2-40B4-BE49-F238E27FC236}">
                <a16:creationId xmlns:a16="http://schemas.microsoft.com/office/drawing/2014/main" id="{41D61FBA-49A1-FE57-65C4-C4FCD880453B}"/>
              </a:ext>
            </a:extLst>
          </p:cNvPr>
          <p:cNvSpPr txBox="1">
            <a:spLocks/>
          </p:cNvSpPr>
          <p:nvPr userDrawn="1"/>
        </p:nvSpPr>
        <p:spPr>
          <a:xfrm>
            <a:off x="9693878"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20" name="Slide Number Placeholder 3">
            <a:extLst>
              <a:ext uri="{FF2B5EF4-FFF2-40B4-BE49-F238E27FC236}">
                <a16:creationId xmlns:a16="http://schemas.microsoft.com/office/drawing/2014/main" id="{F654CC06-E6F5-0376-4DF1-D366DE0FFFC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1" name="Footer Placeholder 3">
            <a:extLst>
              <a:ext uri="{FF2B5EF4-FFF2-40B4-BE49-F238E27FC236}">
                <a16:creationId xmlns:a16="http://schemas.microsoft.com/office/drawing/2014/main" id="{644184F4-8BD5-F1EC-0BD0-F19E7A99EFA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789714184"/>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Slide Number Placeholder 3">
            <a:extLst>
              <a:ext uri="{FF2B5EF4-FFF2-40B4-BE49-F238E27FC236}">
                <a16:creationId xmlns:a16="http://schemas.microsoft.com/office/drawing/2014/main" id="{501B8BB4-2792-752C-3CF9-65C35DD48F5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9" name="Footer Placeholder 3">
            <a:extLst>
              <a:ext uri="{FF2B5EF4-FFF2-40B4-BE49-F238E27FC236}">
                <a16:creationId xmlns:a16="http://schemas.microsoft.com/office/drawing/2014/main" id="{F3FFE2C2-41D1-C565-1E2D-E9E314546E7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23159218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preserve="1" userDrawn="1">
  <p:cSld name="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Slide Number Placeholder 3">
            <a:extLst>
              <a:ext uri="{FF2B5EF4-FFF2-40B4-BE49-F238E27FC236}">
                <a16:creationId xmlns:a16="http://schemas.microsoft.com/office/drawing/2014/main" id="{730DE687-44E6-54B3-3255-1EE372B1A64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E837BD5B-63E4-343D-5209-BF28041E2E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73773123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2D957E55-3010-F04B-92B8-6FF1F1A02ED3}"/>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1222843"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1" name="Text Placeholder 13">
            <a:extLst>
              <a:ext uri="{FF2B5EF4-FFF2-40B4-BE49-F238E27FC236}">
                <a16:creationId xmlns:a16="http://schemas.microsoft.com/office/drawing/2014/main" id="{FCE03AB7-C98A-7A49-9DCD-CE6D7C620E20}"/>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5204460"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9186077"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38" name="Text Placeholder 37">
            <a:extLst>
              <a:ext uri="{FF2B5EF4-FFF2-40B4-BE49-F238E27FC236}">
                <a16:creationId xmlns:a16="http://schemas.microsoft.com/office/drawing/2014/main" id="{59D10EA5-BF58-9043-A0C5-99218A27E7EF}"/>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9" name="Text Placeholder 13">
            <a:extLst>
              <a:ext uri="{FF2B5EF4-FFF2-40B4-BE49-F238E27FC236}">
                <a16:creationId xmlns:a16="http://schemas.microsoft.com/office/drawing/2014/main" id="{4BD88D68-E5AD-2C40-9005-BA6189398B5C}"/>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42" name="Text Placeholder 41">
            <a:extLst>
              <a:ext uri="{FF2B5EF4-FFF2-40B4-BE49-F238E27FC236}">
                <a16:creationId xmlns:a16="http://schemas.microsoft.com/office/drawing/2014/main" id="{A5534F63-6A53-7C4E-A013-B8839B8A3059}"/>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43" name="Text Placeholder 13">
            <a:extLst>
              <a:ext uri="{FF2B5EF4-FFF2-40B4-BE49-F238E27FC236}">
                <a16:creationId xmlns:a16="http://schemas.microsoft.com/office/drawing/2014/main" id="{44AB39A0-D46C-B34B-8667-E126CB917B56}"/>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2" name="Slide Number Placeholder 3">
            <a:extLst>
              <a:ext uri="{FF2B5EF4-FFF2-40B4-BE49-F238E27FC236}">
                <a16:creationId xmlns:a16="http://schemas.microsoft.com/office/drawing/2014/main" id="{38790A72-5B3F-1E63-4753-CC737835151C}"/>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E184B05D-69C7-6652-B531-C67100D7E45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664925146"/>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preserve="1" userDrawn="1">
  <p:cSld name="Speaker Slide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34">
            <a:extLst>
              <a:ext uri="{FF2B5EF4-FFF2-40B4-BE49-F238E27FC236}">
                <a16:creationId xmlns:a16="http://schemas.microsoft.com/office/drawing/2014/main" id="{0B39E2AF-962F-0B2F-B0D4-EDA2E265AA41}"/>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8" name="Text Placeholder 5">
            <a:extLst>
              <a:ext uri="{FF2B5EF4-FFF2-40B4-BE49-F238E27FC236}">
                <a16:creationId xmlns:a16="http://schemas.microsoft.com/office/drawing/2014/main" id="{29914BB6-C15A-97D4-089C-AC5E67407D80}"/>
              </a:ext>
            </a:extLst>
          </p:cNvPr>
          <p:cNvSpPr>
            <a:spLocks noGrp="1" noChangeAspect="1"/>
          </p:cNvSpPr>
          <p:nvPr>
            <p:ph type="body" sz="quarter" idx="17" hasCustomPrompt="1"/>
          </p:nvPr>
        </p:nvSpPr>
        <p:spPr>
          <a:xfrm>
            <a:off x="1222843"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Picture Placeholder 20">
            <a:extLst>
              <a:ext uri="{FF2B5EF4-FFF2-40B4-BE49-F238E27FC236}">
                <a16:creationId xmlns:a16="http://schemas.microsoft.com/office/drawing/2014/main" id="{3D28B27B-4644-DC03-F314-42A309F0E779}"/>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1" name="Text Placeholder 13">
            <a:extLst>
              <a:ext uri="{FF2B5EF4-FFF2-40B4-BE49-F238E27FC236}">
                <a16:creationId xmlns:a16="http://schemas.microsoft.com/office/drawing/2014/main" id="{7FDE516D-D895-5B16-5D43-D1DBAA006D84}"/>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2C54D37E-857D-4310-D4DC-6AE55D8ADFE7}"/>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852999A3-9A9D-3092-3CFA-69B9003BC2D3}"/>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8" name="Text Placeholder 13">
            <a:extLst>
              <a:ext uri="{FF2B5EF4-FFF2-40B4-BE49-F238E27FC236}">
                <a16:creationId xmlns:a16="http://schemas.microsoft.com/office/drawing/2014/main" id="{EBFA72A0-7C4C-5D3A-084E-F0F909DD3705}"/>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9" name="Text Placeholder 5">
            <a:extLst>
              <a:ext uri="{FF2B5EF4-FFF2-40B4-BE49-F238E27FC236}">
                <a16:creationId xmlns:a16="http://schemas.microsoft.com/office/drawing/2014/main" id="{5CE0BE75-8FFA-7EAC-930A-BF284FEEF006}"/>
              </a:ext>
            </a:extLst>
          </p:cNvPr>
          <p:cNvSpPr>
            <a:spLocks noGrp="1" noChangeAspect="1"/>
          </p:cNvSpPr>
          <p:nvPr>
            <p:ph type="body" sz="quarter" idx="62" hasCustomPrompt="1"/>
          </p:nvPr>
        </p:nvSpPr>
        <p:spPr>
          <a:xfrm>
            <a:off x="5204460"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Picture Placeholder 20">
            <a:extLst>
              <a:ext uri="{FF2B5EF4-FFF2-40B4-BE49-F238E27FC236}">
                <a16:creationId xmlns:a16="http://schemas.microsoft.com/office/drawing/2014/main" id="{287FBD60-E919-E8BD-9770-33B714DECAA0}"/>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1" name="Text Placeholder 13">
            <a:extLst>
              <a:ext uri="{FF2B5EF4-FFF2-40B4-BE49-F238E27FC236}">
                <a16:creationId xmlns:a16="http://schemas.microsoft.com/office/drawing/2014/main" id="{1D355692-9BC6-D433-2B37-0C943047EC05}"/>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2" name="Text Placeholder 13">
            <a:extLst>
              <a:ext uri="{FF2B5EF4-FFF2-40B4-BE49-F238E27FC236}">
                <a16:creationId xmlns:a16="http://schemas.microsoft.com/office/drawing/2014/main" id="{B9221A7B-0158-FF17-38F9-6474EFD068CC}"/>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3" name="Text Placeholder 13">
            <a:extLst>
              <a:ext uri="{FF2B5EF4-FFF2-40B4-BE49-F238E27FC236}">
                <a16:creationId xmlns:a16="http://schemas.microsoft.com/office/drawing/2014/main" id="{E6EB5A54-382F-4AB4-0572-A316A55BCCC3}"/>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4" name="Text Placeholder 5">
            <a:extLst>
              <a:ext uri="{FF2B5EF4-FFF2-40B4-BE49-F238E27FC236}">
                <a16:creationId xmlns:a16="http://schemas.microsoft.com/office/drawing/2014/main" id="{F1FEED44-69BF-1F78-E9EF-0083D856AC48}"/>
              </a:ext>
            </a:extLst>
          </p:cNvPr>
          <p:cNvSpPr>
            <a:spLocks noGrp="1" noChangeAspect="1"/>
          </p:cNvSpPr>
          <p:nvPr>
            <p:ph type="body" sz="quarter" idx="71" hasCustomPrompt="1"/>
          </p:nvPr>
        </p:nvSpPr>
        <p:spPr>
          <a:xfrm>
            <a:off x="9186077"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Picture Placeholder 20">
            <a:extLst>
              <a:ext uri="{FF2B5EF4-FFF2-40B4-BE49-F238E27FC236}">
                <a16:creationId xmlns:a16="http://schemas.microsoft.com/office/drawing/2014/main" id="{B7CE0ED7-2D5A-9CAB-6C64-C50F954C1966}"/>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6" name="Text Placeholder 13">
            <a:extLst>
              <a:ext uri="{FF2B5EF4-FFF2-40B4-BE49-F238E27FC236}">
                <a16:creationId xmlns:a16="http://schemas.microsoft.com/office/drawing/2014/main" id="{95AA62B3-4730-E189-54CC-ED17006C9964}"/>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7" name="Text Placeholder 13">
            <a:extLst>
              <a:ext uri="{FF2B5EF4-FFF2-40B4-BE49-F238E27FC236}">
                <a16:creationId xmlns:a16="http://schemas.microsoft.com/office/drawing/2014/main" id="{DE02B308-A2E3-610B-50E1-DD4960ACB12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8" name="Text Placeholder 13">
            <a:extLst>
              <a:ext uri="{FF2B5EF4-FFF2-40B4-BE49-F238E27FC236}">
                <a16:creationId xmlns:a16="http://schemas.microsoft.com/office/drawing/2014/main" id="{5B8A5150-7DDC-6E81-2290-A31C99921E68}"/>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9" name="Text Placeholder 37">
            <a:extLst>
              <a:ext uri="{FF2B5EF4-FFF2-40B4-BE49-F238E27FC236}">
                <a16:creationId xmlns:a16="http://schemas.microsoft.com/office/drawing/2014/main" id="{7E818DBC-ED33-9E1F-4AF1-C14E27693BBC}"/>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75D8E945-F0B9-6209-0F89-3FF94EB2AAC4}"/>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1" name="Text Placeholder 41">
            <a:extLst>
              <a:ext uri="{FF2B5EF4-FFF2-40B4-BE49-F238E27FC236}">
                <a16:creationId xmlns:a16="http://schemas.microsoft.com/office/drawing/2014/main" id="{F0746E83-BA80-7C5E-9FB5-968CAB837AA5}"/>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4C0B44B9-509D-999A-D5E3-C54D48A64549}"/>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4" name="Slide Number Placeholder 3">
            <a:extLst>
              <a:ext uri="{FF2B5EF4-FFF2-40B4-BE49-F238E27FC236}">
                <a16:creationId xmlns:a16="http://schemas.microsoft.com/office/drawing/2014/main" id="{71E1BA1B-5625-5103-6A3C-A7FE65A8282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5" name="Footer Placeholder 3">
            <a:extLst>
              <a:ext uri="{FF2B5EF4-FFF2-40B4-BE49-F238E27FC236}">
                <a16:creationId xmlns:a16="http://schemas.microsoft.com/office/drawing/2014/main" id="{A2A0935C-AC44-6384-6065-3BCBE18A685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155464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p:cSld name="Statem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1" name="Slide Number Placeholder 3">
            <a:extLst>
              <a:ext uri="{FF2B5EF4-FFF2-40B4-BE49-F238E27FC236}">
                <a16:creationId xmlns:a16="http://schemas.microsoft.com/office/drawing/2014/main" id="{43F74395-7603-5897-DEF7-6E08E16A4FF6}"/>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CEE96D07-E186-095D-DCC3-F648CC94AD2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34504237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Freeform: Shape 26">
            <a:extLst>
              <a:ext uri="{FF2B5EF4-FFF2-40B4-BE49-F238E27FC236}">
                <a16:creationId xmlns:a16="http://schemas.microsoft.com/office/drawing/2014/main" id="{141C001F-5640-9DB5-1107-6D1DF0CA671B}"/>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31" name="Text Placeholder 13">
            <a:extLst>
              <a:ext uri="{FF2B5EF4-FFF2-40B4-BE49-F238E27FC236}">
                <a16:creationId xmlns:a16="http://schemas.microsoft.com/office/drawing/2014/main" id="{F9E95C7E-6B21-A28B-E549-0928BDC157BF}"/>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7">
            <a:extLst>
              <a:ext uri="{FF2B5EF4-FFF2-40B4-BE49-F238E27FC236}">
                <a16:creationId xmlns:a16="http://schemas.microsoft.com/office/drawing/2014/main" id="{C82168BF-3073-455C-C4AE-1FA12CFA7551}"/>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35" name="Slide Number Placeholder 3">
            <a:extLst>
              <a:ext uri="{FF2B5EF4-FFF2-40B4-BE49-F238E27FC236}">
                <a16:creationId xmlns:a16="http://schemas.microsoft.com/office/drawing/2014/main" id="{B006DA31-47AA-8E23-78BE-727DB9C7742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6" name="Footer Placeholder 3">
            <a:extLst>
              <a:ext uri="{FF2B5EF4-FFF2-40B4-BE49-F238E27FC236}">
                <a16:creationId xmlns:a16="http://schemas.microsoft.com/office/drawing/2014/main" id="{B987F70E-12D8-3731-13DE-6D22A61B10C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3142785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Four Circle Light - Extende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986566" y="1447498"/>
            <a:ext cx="1263903" cy="12639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3" name="Group 2">
            <a:extLst>
              <a:ext uri="{FF2B5EF4-FFF2-40B4-BE49-F238E27FC236}">
                <a16:creationId xmlns:a16="http://schemas.microsoft.com/office/drawing/2014/main" id="{F428FF1C-6D81-BA94-BD72-22342C42485B}"/>
              </a:ext>
            </a:extLst>
          </p:cNvPr>
          <p:cNvGrpSpPr/>
          <p:nvPr userDrawn="1"/>
        </p:nvGrpSpPr>
        <p:grpSpPr>
          <a:xfrm>
            <a:off x="822067" y="1281732"/>
            <a:ext cx="1623057" cy="1635723"/>
            <a:chOff x="572846" y="1174044"/>
            <a:chExt cx="2126147" cy="2142739"/>
          </a:xfrm>
        </p:grpSpPr>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572846" y="1174044"/>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672730" y="1273763"/>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760950" y="1364940"/>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635919" y="3300355"/>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70249" y="321360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70249" y="3727938"/>
            <a:ext cx="2441448" cy="2453406"/>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964847" y="1444724"/>
            <a:ext cx="1263903" cy="12639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4" name="Group 3">
            <a:extLst>
              <a:ext uri="{FF2B5EF4-FFF2-40B4-BE49-F238E27FC236}">
                <a16:creationId xmlns:a16="http://schemas.microsoft.com/office/drawing/2014/main" id="{8A1EE52E-23B4-4557-5765-0E6DB1900770}"/>
              </a:ext>
            </a:extLst>
          </p:cNvPr>
          <p:cNvGrpSpPr/>
          <p:nvPr userDrawn="1"/>
        </p:nvGrpSpPr>
        <p:grpSpPr>
          <a:xfrm>
            <a:off x="3800348" y="1278958"/>
            <a:ext cx="1623057" cy="1635723"/>
            <a:chOff x="3541979" y="1174044"/>
            <a:chExt cx="2126147" cy="2142739"/>
          </a:xfrm>
        </p:grpSpPr>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3541979" y="1174044"/>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3641863" y="1273763"/>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3730083" y="1364940"/>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4605052" y="3300355"/>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938026" y="1444724"/>
            <a:ext cx="1263903" cy="12639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33" name="Group 32">
            <a:extLst>
              <a:ext uri="{FF2B5EF4-FFF2-40B4-BE49-F238E27FC236}">
                <a16:creationId xmlns:a16="http://schemas.microsoft.com/office/drawing/2014/main" id="{78E31825-C85B-B208-C286-8238EC5F2EDC}"/>
              </a:ext>
            </a:extLst>
          </p:cNvPr>
          <p:cNvGrpSpPr/>
          <p:nvPr userDrawn="1"/>
        </p:nvGrpSpPr>
        <p:grpSpPr>
          <a:xfrm>
            <a:off x="6773527" y="1278958"/>
            <a:ext cx="1623057" cy="1635723"/>
            <a:chOff x="6511112" y="1174044"/>
            <a:chExt cx="2126147" cy="2142739"/>
          </a:xfrm>
        </p:grpSpPr>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6511112" y="1174044"/>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6610996" y="1273763"/>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6699216" y="1364940"/>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7574185" y="3300355"/>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911441" y="1446085"/>
            <a:ext cx="1263903" cy="12639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34" name="Group 33">
            <a:extLst>
              <a:ext uri="{FF2B5EF4-FFF2-40B4-BE49-F238E27FC236}">
                <a16:creationId xmlns:a16="http://schemas.microsoft.com/office/drawing/2014/main" id="{7B6A15B6-3C42-D7AC-4416-3AFB2215AA78}"/>
              </a:ext>
            </a:extLst>
          </p:cNvPr>
          <p:cNvGrpSpPr/>
          <p:nvPr userDrawn="1"/>
        </p:nvGrpSpPr>
        <p:grpSpPr>
          <a:xfrm>
            <a:off x="9746942" y="1280319"/>
            <a:ext cx="1623057" cy="1635723"/>
            <a:chOff x="9480245" y="1174044"/>
            <a:chExt cx="2126147" cy="2142739"/>
          </a:xfrm>
        </p:grpSpPr>
        <p:sp>
          <p:nvSpPr>
            <p:cNvPr id="27" name="Freeform: Shape 26">
              <a:extLst>
                <a:ext uri="{FF2B5EF4-FFF2-40B4-BE49-F238E27FC236}">
                  <a16:creationId xmlns:a16="http://schemas.microsoft.com/office/drawing/2014/main" id="{141C001F-5640-9DB5-1107-6D1DF0CA671B}"/>
                </a:ext>
              </a:extLst>
            </p:cNvPr>
            <p:cNvSpPr>
              <a:spLocks/>
            </p:cNvSpPr>
            <p:nvPr userDrawn="1"/>
          </p:nvSpPr>
          <p:spPr>
            <a:xfrm>
              <a:off x="9480245" y="1174044"/>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userDrawn="1"/>
          </p:nvSpPr>
          <p:spPr>
            <a:xfrm>
              <a:off x="9580129" y="1273763"/>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userDrawn="1"/>
          </p:nvSpPr>
          <p:spPr>
            <a:xfrm>
              <a:off x="9668349" y="1364940"/>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userDrawn="1"/>
          </p:nvSpPr>
          <p:spPr>
            <a:xfrm>
              <a:off x="10543318" y="3300355"/>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35" name="Slide Number Placeholder 3">
            <a:extLst>
              <a:ext uri="{FF2B5EF4-FFF2-40B4-BE49-F238E27FC236}">
                <a16:creationId xmlns:a16="http://schemas.microsoft.com/office/drawing/2014/main" id="{B006DA31-47AA-8E23-78BE-727DB9C7742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6" name="Footer Placeholder 3">
            <a:extLst>
              <a:ext uri="{FF2B5EF4-FFF2-40B4-BE49-F238E27FC236}">
                <a16:creationId xmlns:a16="http://schemas.microsoft.com/office/drawing/2014/main" id="{B987F70E-12D8-3731-13DE-6D22A61B10C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38" name="Text Placeholder 13">
            <a:extLst>
              <a:ext uri="{FF2B5EF4-FFF2-40B4-BE49-F238E27FC236}">
                <a16:creationId xmlns:a16="http://schemas.microsoft.com/office/drawing/2014/main" id="{3C844EE7-4718-9644-81E8-A542CBEF2FE7}"/>
              </a:ext>
            </a:extLst>
          </p:cNvPr>
          <p:cNvSpPr>
            <a:spLocks noGrp="1"/>
          </p:cNvSpPr>
          <p:nvPr>
            <p:ph type="body" sz="quarter" idx="48" hasCustomPrompt="1"/>
          </p:nvPr>
        </p:nvSpPr>
        <p:spPr>
          <a:xfrm>
            <a:off x="3428593" y="321360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9" name="Text Placeholder 7">
            <a:extLst>
              <a:ext uri="{FF2B5EF4-FFF2-40B4-BE49-F238E27FC236}">
                <a16:creationId xmlns:a16="http://schemas.microsoft.com/office/drawing/2014/main" id="{FE2F0349-0EA9-F9FD-E8A8-19BD429B9AA6}"/>
              </a:ext>
            </a:extLst>
          </p:cNvPr>
          <p:cNvSpPr>
            <a:spLocks noGrp="1"/>
          </p:cNvSpPr>
          <p:nvPr>
            <p:ph type="body" sz="quarter" idx="49" hasCustomPrompt="1"/>
          </p:nvPr>
        </p:nvSpPr>
        <p:spPr>
          <a:xfrm>
            <a:off x="3428593" y="3727938"/>
            <a:ext cx="2441448" cy="2453406"/>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40" name="Text Placeholder 13">
            <a:extLst>
              <a:ext uri="{FF2B5EF4-FFF2-40B4-BE49-F238E27FC236}">
                <a16:creationId xmlns:a16="http://schemas.microsoft.com/office/drawing/2014/main" id="{32300F9D-2C4A-8B17-C5CC-E878DEF72450}"/>
              </a:ext>
            </a:extLst>
          </p:cNvPr>
          <p:cNvSpPr>
            <a:spLocks noGrp="1"/>
          </p:cNvSpPr>
          <p:nvPr>
            <p:ph type="body" sz="quarter" idx="50" hasCustomPrompt="1"/>
          </p:nvPr>
        </p:nvSpPr>
        <p:spPr>
          <a:xfrm>
            <a:off x="6373511" y="321360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1" name="Text Placeholder 7">
            <a:extLst>
              <a:ext uri="{FF2B5EF4-FFF2-40B4-BE49-F238E27FC236}">
                <a16:creationId xmlns:a16="http://schemas.microsoft.com/office/drawing/2014/main" id="{50D4F0E5-889A-1A90-924F-35D316906132}"/>
              </a:ext>
            </a:extLst>
          </p:cNvPr>
          <p:cNvSpPr>
            <a:spLocks noGrp="1"/>
          </p:cNvSpPr>
          <p:nvPr>
            <p:ph type="body" sz="quarter" idx="51" hasCustomPrompt="1"/>
          </p:nvPr>
        </p:nvSpPr>
        <p:spPr>
          <a:xfrm>
            <a:off x="6373511" y="3727938"/>
            <a:ext cx="2441448" cy="2453406"/>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42" name="Text Placeholder 13">
            <a:extLst>
              <a:ext uri="{FF2B5EF4-FFF2-40B4-BE49-F238E27FC236}">
                <a16:creationId xmlns:a16="http://schemas.microsoft.com/office/drawing/2014/main" id="{87010C93-FD53-3E24-42D0-0E40A03D2868}"/>
              </a:ext>
            </a:extLst>
          </p:cNvPr>
          <p:cNvSpPr>
            <a:spLocks noGrp="1"/>
          </p:cNvSpPr>
          <p:nvPr>
            <p:ph type="body" sz="quarter" idx="52" hasCustomPrompt="1"/>
          </p:nvPr>
        </p:nvSpPr>
        <p:spPr>
          <a:xfrm>
            <a:off x="9318429" y="321360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3" name="Text Placeholder 7">
            <a:extLst>
              <a:ext uri="{FF2B5EF4-FFF2-40B4-BE49-F238E27FC236}">
                <a16:creationId xmlns:a16="http://schemas.microsoft.com/office/drawing/2014/main" id="{F2B8EDAE-D55A-61F1-223E-E9815F7DB92C}"/>
              </a:ext>
            </a:extLst>
          </p:cNvPr>
          <p:cNvSpPr>
            <a:spLocks noGrp="1"/>
          </p:cNvSpPr>
          <p:nvPr>
            <p:ph type="body" sz="quarter" idx="53" hasCustomPrompt="1"/>
          </p:nvPr>
        </p:nvSpPr>
        <p:spPr>
          <a:xfrm>
            <a:off x="9318429" y="3727938"/>
            <a:ext cx="2441448" cy="2453406"/>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Tree>
    <p:extLst>
      <p:ext uri="{BB962C8B-B14F-4D97-AF65-F5344CB8AC3E}">
        <p14:creationId xmlns:p14="http://schemas.microsoft.com/office/powerpoint/2010/main" val="154608297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hree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1141968" y="1602920"/>
            <a:ext cx="2004403" cy="20044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3" name="Group 2">
            <a:extLst>
              <a:ext uri="{FF2B5EF4-FFF2-40B4-BE49-F238E27FC236}">
                <a16:creationId xmlns:a16="http://schemas.microsoft.com/office/drawing/2014/main" id="{980D9219-9195-50C6-AB70-812027FD680A}"/>
              </a:ext>
            </a:extLst>
          </p:cNvPr>
          <p:cNvGrpSpPr/>
          <p:nvPr userDrawn="1"/>
        </p:nvGrpSpPr>
        <p:grpSpPr>
          <a:xfrm>
            <a:off x="877666" y="1340835"/>
            <a:ext cx="2573979" cy="2594066"/>
            <a:chOff x="877665" y="1614918"/>
            <a:chExt cx="2126147" cy="2142739"/>
          </a:xfrm>
        </p:grpSpPr>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87766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97754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106576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94073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1005970" y="427159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1005970" y="4689210"/>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5072334" y="1630830"/>
            <a:ext cx="2004403" cy="20044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4" name="Group 3">
            <a:extLst>
              <a:ext uri="{FF2B5EF4-FFF2-40B4-BE49-F238E27FC236}">
                <a16:creationId xmlns:a16="http://schemas.microsoft.com/office/drawing/2014/main" id="{7DEB61F6-4ADB-7C1C-A1C5-EC0A3933EB03}"/>
              </a:ext>
            </a:extLst>
          </p:cNvPr>
          <p:cNvGrpSpPr/>
          <p:nvPr userDrawn="1"/>
        </p:nvGrpSpPr>
        <p:grpSpPr>
          <a:xfrm>
            <a:off x="4806898" y="1363147"/>
            <a:ext cx="2573979" cy="2594066"/>
            <a:chOff x="4948222" y="1614918"/>
            <a:chExt cx="2126147" cy="2142739"/>
          </a:xfrm>
        </p:grpSpPr>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494822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504810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513632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601129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4939429" y="429573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4939429" y="4713350"/>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9004661" y="1612332"/>
            <a:ext cx="2004403" cy="2004403"/>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grpSp>
        <p:nvGrpSpPr>
          <p:cNvPr id="33" name="Group 32">
            <a:extLst>
              <a:ext uri="{FF2B5EF4-FFF2-40B4-BE49-F238E27FC236}">
                <a16:creationId xmlns:a16="http://schemas.microsoft.com/office/drawing/2014/main" id="{164C93B2-B658-D82C-561E-F12F21EE5F65}"/>
              </a:ext>
            </a:extLst>
          </p:cNvPr>
          <p:cNvGrpSpPr/>
          <p:nvPr userDrawn="1"/>
        </p:nvGrpSpPr>
        <p:grpSpPr>
          <a:xfrm>
            <a:off x="8740359" y="1351327"/>
            <a:ext cx="2573979" cy="2594066"/>
            <a:chOff x="9026618" y="1614918"/>
            <a:chExt cx="2126147" cy="2142739"/>
          </a:xfrm>
        </p:grpSpPr>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9026618"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9126502"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9214722"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10089691"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gr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8872888" y="4295738"/>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8872888" y="4713350"/>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35" name="Slide Number Placeholder 3">
            <a:extLst>
              <a:ext uri="{FF2B5EF4-FFF2-40B4-BE49-F238E27FC236}">
                <a16:creationId xmlns:a16="http://schemas.microsoft.com/office/drawing/2014/main" id="{B006DA31-47AA-8E23-78BE-727DB9C7742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6" name="Footer Placeholder 3">
            <a:extLst>
              <a:ext uri="{FF2B5EF4-FFF2-40B4-BE49-F238E27FC236}">
                <a16:creationId xmlns:a16="http://schemas.microsoft.com/office/drawing/2014/main" id="{B987F70E-12D8-3731-13DE-6D22A61B10C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00055799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Two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498946"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670596"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6413634"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6585284"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263624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3034979" y="2103523"/>
            <a:ext cx="1125538" cy="1154112"/>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764090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8039639" y="2103523"/>
            <a:ext cx="1125538" cy="1154112"/>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222569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8B92443E-5E42-ED3C-5D29-FD7F5CEFDD28}"/>
              </a:ext>
            </a:extLst>
          </p:cNvPr>
          <p:cNvSpPr>
            <a:spLocks noGrp="1"/>
          </p:cNvSpPr>
          <p:nvPr>
            <p:ph type="body" sz="quarter" idx="54" hasCustomPrompt="1"/>
          </p:nvPr>
        </p:nvSpPr>
        <p:spPr>
          <a:xfrm>
            <a:off x="723035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222569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0" name="Text Placeholder 7">
            <a:extLst>
              <a:ext uri="{FF2B5EF4-FFF2-40B4-BE49-F238E27FC236}">
                <a16:creationId xmlns:a16="http://schemas.microsoft.com/office/drawing/2014/main" id="{BC68F79C-E76D-0F29-E8B7-A21C24DF22E6}"/>
              </a:ext>
            </a:extLst>
          </p:cNvPr>
          <p:cNvSpPr>
            <a:spLocks noGrp="1"/>
          </p:cNvSpPr>
          <p:nvPr>
            <p:ph type="body" sz="quarter" idx="55" hasCustomPrompt="1"/>
          </p:nvPr>
        </p:nvSpPr>
        <p:spPr>
          <a:xfrm>
            <a:off x="723035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Slide Number Placeholder 3">
            <a:extLst>
              <a:ext uri="{FF2B5EF4-FFF2-40B4-BE49-F238E27FC236}">
                <a16:creationId xmlns:a16="http://schemas.microsoft.com/office/drawing/2014/main" id="{8808CA03-E3A8-3814-50D4-1BD92DC62FA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067F20CA-8517-5C76-C727-60BD3944784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070608553"/>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Three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767425" y="1569532"/>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939075" y="1385048"/>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4565583"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4737233"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1525452" y="1640707"/>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1851272" y="1959081"/>
            <a:ext cx="919720" cy="943069"/>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5347218"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5673038" y="1952326"/>
            <a:ext cx="919720" cy="943069"/>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1207391" y="3490982"/>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1207391" y="4009788"/>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Text Placeholder 13">
            <a:extLst>
              <a:ext uri="{FF2B5EF4-FFF2-40B4-BE49-F238E27FC236}">
                <a16:creationId xmlns:a16="http://schemas.microsoft.com/office/drawing/2014/main" id="{94E9BA6A-0FFF-2FAE-5DAB-FC81830E7CE8}"/>
              </a:ext>
            </a:extLst>
          </p:cNvPr>
          <p:cNvSpPr>
            <a:spLocks noGrp="1"/>
          </p:cNvSpPr>
          <p:nvPr>
            <p:ph type="body" sz="quarter" idx="54" hasCustomPrompt="1"/>
          </p:nvPr>
        </p:nvSpPr>
        <p:spPr>
          <a:xfrm>
            <a:off x="5027017"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7">
            <a:extLst>
              <a:ext uri="{FF2B5EF4-FFF2-40B4-BE49-F238E27FC236}">
                <a16:creationId xmlns:a16="http://schemas.microsoft.com/office/drawing/2014/main" id="{82950BAB-9699-19F8-79CF-4924278D0086}"/>
              </a:ext>
            </a:extLst>
          </p:cNvPr>
          <p:cNvSpPr>
            <a:spLocks noGrp="1"/>
          </p:cNvSpPr>
          <p:nvPr>
            <p:ph type="body" sz="quarter" idx="55" hasCustomPrompt="1"/>
          </p:nvPr>
        </p:nvSpPr>
        <p:spPr>
          <a:xfrm>
            <a:off x="5027017"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2" name="Text Placeholder 13">
            <a:extLst>
              <a:ext uri="{FF2B5EF4-FFF2-40B4-BE49-F238E27FC236}">
                <a16:creationId xmlns:a16="http://schemas.microsoft.com/office/drawing/2014/main" id="{627A2FBA-54F3-2DA5-A12B-9D587709C1BA}"/>
              </a:ext>
            </a:extLst>
          </p:cNvPr>
          <p:cNvSpPr>
            <a:spLocks noGrp="1"/>
          </p:cNvSpPr>
          <p:nvPr>
            <p:ph type="body" sz="quarter" idx="56" hasCustomPrompt="1"/>
          </p:nvPr>
        </p:nvSpPr>
        <p:spPr>
          <a:xfrm>
            <a:off x="8363741"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Text Placeholder 13">
            <a:extLst>
              <a:ext uri="{FF2B5EF4-FFF2-40B4-BE49-F238E27FC236}">
                <a16:creationId xmlns:a16="http://schemas.microsoft.com/office/drawing/2014/main" id="{3B96D157-259C-A0BF-72CC-38D2BD917FCF}"/>
              </a:ext>
            </a:extLst>
          </p:cNvPr>
          <p:cNvSpPr>
            <a:spLocks noGrp="1"/>
          </p:cNvSpPr>
          <p:nvPr>
            <p:ph type="body" sz="quarter" idx="57" hasCustomPrompt="1"/>
          </p:nvPr>
        </p:nvSpPr>
        <p:spPr>
          <a:xfrm>
            <a:off x="8535391"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5">
            <a:extLst>
              <a:ext uri="{FF2B5EF4-FFF2-40B4-BE49-F238E27FC236}">
                <a16:creationId xmlns:a16="http://schemas.microsoft.com/office/drawing/2014/main" id="{CE34D725-CB39-B9A0-496A-3796A8992A18}"/>
              </a:ext>
            </a:extLst>
          </p:cNvPr>
          <p:cNvSpPr>
            <a:spLocks noGrp="1" noChangeAspect="1"/>
          </p:cNvSpPr>
          <p:nvPr>
            <p:ph type="body" sz="quarter" idx="58" hasCustomPrompt="1"/>
          </p:nvPr>
        </p:nvSpPr>
        <p:spPr>
          <a:xfrm>
            <a:off x="9145376"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Content Placeholder 12">
            <a:extLst>
              <a:ext uri="{FF2B5EF4-FFF2-40B4-BE49-F238E27FC236}">
                <a16:creationId xmlns:a16="http://schemas.microsoft.com/office/drawing/2014/main" id="{1E27228F-3FA7-A7B8-57A2-B92FEA4F07B0}"/>
              </a:ext>
            </a:extLst>
          </p:cNvPr>
          <p:cNvSpPr>
            <a:spLocks noGrp="1"/>
          </p:cNvSpPr>
          <p:nvPr>
            <p:ph sz="quarter" idx="59"/>
          </p:nvPr>
        </p:nvSpPr>
        <p:spPr>
          <a:xfrm>
            <a:off x="9471196" y="1952326"/>
            <a:ext cx="919720" cy="943069"/>
          </a:xfrm>
        </p:spPr>
        <p:txBody>
          <a:bodyPr/>
          <a:lstStyle>
            <a:lvl1pPr marL="0" indent="0">
              <a:buNone/>
              <a:defRPr/>
            </a:lvl1pPr>
          </a:lstStyle>
          <a:p>
            <a:pPr lvl="0"/>
            <a:endParaRPr lang="en-US"/>
          </a:p>
        </p:txBody>
      </p:sp>
      <p:sp>
        <p:nvSpPr>
          <p:cNvPr id="26" name="Text Placeholder 13">
            <a:extLst>
              <a:ext uri="{FF2B5EF4-FFF2-40B4-BE49-F238E27FC236}">
                <a16:creationId xmlns:a16="http://schemas.microsoft.com/office/drawing/2014/main" id="{6D4D5619-EAAD-ABED-2FA2-599979205D9A}"/>
              </a:ext>
            </a:extLst>
          </p:cNvPr>
          <p:cNvSpPr>
            <a:spLocks noGrp="1"/>
          </p:cNvSpPr>
          <p:nvPr>
            <p:ph type="body" sz="quarter" idx="60" hasCustomPrompt="1"/>
          </p:nvPr>
        </p:nvSpPr>
        <p:spPr>
          <a:xfrm>
            <a:off x="8825175"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7">
            <a:extLst>
              <a:ext uri="{FF2B5EF4-FFF2-40B4-BE49-F238E27FC236}">
                <a16:creationId xmlns:a16="http://schemas.microsoft.com/office/drawing/2014/main" id="{6FB8100F-97A2-A02B-00EE-2C15C5E9C95D}"/>
              </a:ext>
            </a:extLst>
          </p:cNvPr>
          <p:cNvSpPr>
            <a:spLocks noGrp="1"/>
          </p:cNvSpPr>
          <p:nvPr>
            <p:ph type="body" sz="quarter" idx="61" hasCustomPrompt="1"/>
          </p:nvPr>
        </p:nvSpPr>
        <p:spPr>
          <a:xfrm>
            <a:off x="8825175"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7" name="Slide Number Placeholder 3">
            <a:extLst>
              <a:ext uri="{FF2B5EF4-FFF2-40B4-BE49-F238E27FC236}">
                <a16:creationId xmlns:a16="http://schemas.microsoft.com/office/drawing/2014/main" id="{50035B8A-1DA1-0BDA-467C-B06B045C1BE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62F3BF70-BA8A-6872-4DAE-CFE96F828AC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846542499"/>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06507"/>
            <a:ext cx="2602229" cy="371512"/>
          </a:xfrm>
        </p:spPr>
        <p:txBody>
          <a:bodyPr wrap="square" lIns="0" tIns="0" rIns="0" bIns="0" anchor="ctr">
            <a:spAutoFit/>
          </a:bodyPr>
          <a:lstStyle>
            <a:lvl1pPr marL="0" indent="0" algn="r">
              <a:lnSpc>
                <a:spcPct val="130000"/>
              </a:lnSpc>
              <a:spcBef>
                <a:spcPts val="0"/>
              </a:spcBef>
              <a:buNone/>
              <a:defRPr sz="2000" b="0" i="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34322"/>
          </a:xfrm>
        </p:spPr>
        <p:txBody>
          <a:bodyPr wrap="square" lIns="0" tIns="0" rIns="0" bIns="0">
            <a:spAutoFit/>
          </a:bodyPr>
          <a:lstStyle>
            <a:lvl1pPr marL="0" indent="0">
              <a:lnSpc>
                <a:spcPct val="130000"/>
              </a:lnSpc>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endParaRPr lang="en-US" dirty="0"/>
          </a:p>
        </p:txBody>
      </p:sp>
      <p:sp>
        <p:nvSpPr>
          <p:cNvPr id="10" name="Slide Number Placeholder 3">
            <a:extLst>
              <a:ext uri="{FF2B5EF4-FFF2-40B4-BE49-F238E27FC236}">
                <a16:creationId xmlns:a16="http://schemas.microsoft.com/office/drawing/2014/main" id="{83E04EC9-502A-67AE-C122-DAD5C302C4B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7E06B379-605A-5A5E-F656-CD3D0E62C66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890912788"/>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Content Placeholder 2">
            <a:extLst>
              <a:ext uri="{FF2B5EF4-FFF2-40B4-BE49-F238E27FC236}">
                <a16:creationId xmlns:a16="http://schemas.microsoft.com/office/drawing/2014/main" id="{1E491BAC-A423-B5E5-C6C7-0A304E2AE418}"/>
              </a:ext>
            </a:extLst>
          </p:cNvPr>
          <p:cNvSpPr>
            <a:spLocks noGrp="1"/>
          </p:cNvSpPr>
          <p:nvPr>
            <p:ph idx="1"/>
          </p:nvPr>
        </p:nvSpPr>
        <p:spPr>
          <a:xfrm>
            <a:off x="334617" y="1253330"/>
            <a:ext cx="11636202" cy="4949165"/>
          </a:xfrm>
        </p:spPr>
        <p:txBody>
          <a:bodyPr/>
          <a:lstStyle>
            <a:lvl1pPr>
              <a:defRPr b="1"/>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8F331843-48AD-53A2-64B0-13BF0FE36FE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C18EB267-F958-0B3A-4BE5-3EEF5A6F053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797601298"/>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preserve="1" userDrawn="1">
  <p:cSld name="Single Speaker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04A6DAC3-181C-3BC1-3290-177A029CA552}"/>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Rectangle 7">
            <a:extLst>
              <a:ext uri="{FF2B5EF4-FFF2-40B4-BE49-F238E27FC236}">
                <a16:creationId xmlns:a16="http://schemas.microsoft.com/office/drawing/2014/main" id="{DF7D0011-5AB3-B192-52C0-52F286FAB9C6}"/>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Picture Placeholder 7">
            <a:extLst>
              <a:ext uri="{FF2B5EF4-FFF2-40B4-BE49-F238E27FC236}">
                <a16:creationId xmlns:a16="http://schemas.microsoft.com/office/drawing/2014/main" id="{0843587F-04B1-2577-5E24-1813799E0804}"/>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solidFill>
                  <a:schemeClr val="bg1"/>
                </a:solidFill>
              </a:defRPr>
            </a:lvl1pPr>
          </a:lstStyle>
          <a:p>
            <a:endParaRPr lang="en-US" dirty="0"/>
          </a:p>
        </p:txBody>
      </p:sp>
      <p:sp>
        <p:nvSpPr>
          <p:cNvPr id="11" name="Text Placeholder 5">
            <a:extLst>
              <a:ext uri="{FF2B5EF4-FFF2-40B4-BE49-F238E27FC236}">
                <a16:creationId xmlns:a16="http://schemas.microsoft.com/office/drawing/2014/main" id="{4F841148-7684-38E3-1A44-63FC676F9F7D}"/>
              </a:ext>
            </a:extLst>
          </p:cNvPr>
          <p:cNvSpPr>
            <a:spLocks noGrp="1" noChangeAspect="1"/>
          </p:cNvSpPr>
          <p:nvPr>
            <p:ph type="body" sz="quarter" idx="44" hasCustomPrompt="1"/>
          </p:nvPr>
        </p:nvSpPr>
        <p:spPr>
          <a:xfrm>
            <a:off x="4252600" y="3068691"/>
            <a:ext cx="1071042" cy="1071042"/>
          </a:xfrm>
          <a:prstGeom prst="ellipse">
            <a:avLst/>
          </a:prstGeom>
          <a:solidFill>
            <a:schemeClr val="tx1"/>
          </a:solidFill>
          <a:ln w="19050">
            <a:solidFill>
              <a:schemeClr val="bg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Rectangle 15">
            <a:extLst>
              <a:ext uri="{FF2B5EF4-FFF2-40B4-BE49-F238E27FC236}">
                <a16:creationId xmlns:a16="http://schemas.microsoft.com/office/drawing/2014/main" id="{41ABB7E3-157E-E739-F860-8E4E480B5702}"/>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7" name="Text Placeholder 5">
            <a:extLst>
              <a:ext uri="{FF2B5EF4-FFF2-40B4-BE49-F238E27FC236}">
                <a16:creationId xmlns:a16="http://schemas.microsoft.com/office/drawing/2014/main" id="{5DF2B48F-A861-0696-BE60-7E4BDDD2FD38}"/>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Text Placeholder 13">
            <a:extLst>
              <a:ext uri="{FF2B5EF4-FFF2-40B4-BE49-F238E27FC236}">
                <a16:creationId xmlns:a16="http://schemas.microsoft.com/office/drawing/2014/main" id="{D551DF9D-E7E2-8435-5B34-C2CD370D6F12}"/>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0" name="Text Placeholder 13">
            <a:extLst>
              <a:ext uri="{FF2B5EF4-FFF2-40B4-BE49-F238E27FC236}">
                <a16:creationId xmlns:a16="http://schemas.microsoft.com/office/drawing/2014/main" id="{C013E0A4-6112-3E7B-82C4-E47B35A85968}"/>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1" name="Text Placeholder 13">
            <a:extLst>
              <a:ext uri="{FF2B5EF4-FFF2-40B4-BE49-F238E27FC236}">
                <a16:creationId xmlns:a16="http://schemas.microsoft.com/office/drawing/2014/main" id="{D0F02433-503F-513E-2AAB-5639F4BC0284}"/>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2" name="Picture Placeholder 26">
            <a:extLst>
              <a:ext uri="{FF2B5EF4-FFF2-40B4-BE49-F238E27FC236}">
                <a16:creationId xmlns:a16="http://schemas.microsoft.com/office/drawing/2014/main" id="{7686FAF9-82D5-812A-C609-A2E6D8CCEF72}"/>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23" name="Slide Number Placeholder 3">
            <a:extLst>
              <a:ext uri="{FF2B5EF4-FFF2-40B4-BE49-F238E27FC236}">
                <a16:creationId xmlns:a16="http://schemas.microsoft.com/office/drawing/2014/main" id="{D5BC7154-CCAA-DA2F-43CB-E065AD3CA62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4" name="Footer Placeholder 3">
            <a:extLst>
              <a:ext uri="{FF2B5EF4-FFF2-40B4-BE49-F238E27FC236}">
                <a16:creationId xmlns:a16="http://schemas.microsoft.com/office/drawing/2014/main" id="{EA998E3B-3C6D-8174-CE88-651AE4C3982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59952799"/>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1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Text Placeholder 13">
            <a:extLst>
              <a:ext uri="{FF2B5EF4-FFF2-40B4-BE49-F238E27FC236}">
                <a16:creationId xmlns:a16="http://schemas.microsoft.com/office/drawing/2014/main" id="{73F68FE1-CE15-94BF-3119-287415396380}"/>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E05225BD-409C-64F3-7998-EDFF21DFDB8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Content Placeholder 12">
            <a:extLst>
              <a:ext uri="{FF2B5EF4-FFF2-40B4-BE49-F238E27FC236}">
                <a16:creationId xmlns:a16="http://schemas.microsoft.com/office/drawing/2014/main" id="{AD351D45-DFEB-B227-7114-9780C5D967D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grpSp>
        <p:nvGrpSpPr>
          <p:cNvPr id="3" name="Group 2">
            <a:extLst>
              <a:ext uri="{FF2B5EF4-FFF2-40B4-BE49-F238E27FC236}">
                <a16:creationId xmlns:a16="http://schemas.microsoft.com/office/drawing/2014/main" id="{B2FC4D4E-FC78-8592-F98B-0C5F140358CE}"/>
              </a:ext>
            </a:extLst>
          </p:cNvPr>
          <p:cNvGrpSpPr/>
          <p:nvPr userDrawn="1"/>
        </p:nvGrpSpPr>
        <p:grpSpPr>
          <a:xfrm>
            <a:off x="0" y="6546123"/>
            <a:ext cx="12192000" cy="311877"/>
            <a:chOff x="0" y="6546123"/>
            <a:chExt cx="12192000" cy="311877"/>
          </a:xfrm>
        </p:grpSpPr>
        <p:sp>
          <p:nvSpPr>
            <p:cNvPr id="8" name="Rectangle 7">
              <a:extLst>
                <a:ext uri="{FF2B5EF4-FFF2-40B4-BE49-F238E27FC236}">
                  <a16:creationId xmlns:a16="http://schemas.microsoft.com/office/drawing/2014/main" id="{DEF6BC2D-5B58-FEA9-6AFD-067903307E4C}"/>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0" name="Straight Connector 9">
              <a:extLst>
                <a:ext uri="{FF2B5EF4-FFF2-40B4-BE49-F238E27FC236}">
                  <a16:creationId xmlns:a16="http://schemas.microsoft.com/office/drawing/2014/main" id="{12AEA26F-8240-DEDD-A410-EB257E73F772}"/>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3">
            <a:extLst>
              <a:ext uri="{FF2B5EF4-FFF2-40B4-BE49-F238E27FC236}">
                <a16:creationId xmlns:a16="http://schemas.microsoft.com/office/drawing/2014/main" id="{E74E1620-1A04-B336-23D8-85F68DBE5F7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7" name="Footer Placeholder 3">
            <a:extLst>
              <a:ext uri="{FF2B5EF4-FFF2-40B4-BE49-F238E27FC236}">
                <a16:creationId xmlns:a16="http://schemas.microsoft.com/office/drawing/2014/main" id="{C1ECD32D-5F14-8928-757E-4C6507B27B3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654123473"/>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2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1F6CD149-A268-3542-782E-2C99507CD2B6}"/>
              </a:ext>
            </a:extLst>
          </p:cNvPr>
          <p:cNvSpPr>
            <a:spLocks noGrp="1" noChangeAspect="1"/>
          </p:cNvSpPr>
          <p:nvPr>
            <p:ph type="body" sz="quarter" idx="36" hasCustomPrompt="1"/>
          </p:nvPr>
        </p:nvSpPr>
        <p:spPr>
          <a:xfrm>
            <a:off x="8755109" y="1317011"/>
            <a:ext cx="2712128" cy="271212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CFC1B68D-2C48-95A4-D738-442C62B75989}"/>
              </a:ext>
            </a:extLst>
          </p:cNvPr>
          <p:cNvSpPr>
            <a:spLocks noGrp="1" noChangeAspect="1"/>
          </p:cNvSpPr>
          <p:nvPr>
            <p:ph type="body" sz="quarter" idx="38" hasCustomPrompt="1"/>
          </p:nvPr>
        </p:nvSpPr>
        <p:spPr>
          <a:xfrm>
            <a:off x="9291462" y="3657880"/>
            <a:ext cx="1639421" cy="1639421"/>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Content Placeholder 12">
            <a:extLst>
              <a:ext uri="{FF2B5EF4-FFF2-40B4-BE49-F238E27FC236}">
                <a16:creationId xmlns:a16="http://schemas.microsoft.com/office/drawing/2014/main" id="{FB2AEF16-1F91-C5D3-02FC-A21496BDC0EC}"/>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8" name="Text Placeholder 5">
            <a:extLst>
              <a:ext uri="{FF2B5EF4-FFF2-40B4-BE49-F238E27FC236}">
                <a16:creationId xmlns:a16="http://schemas.microsoft.com/office/drawing/2014/main" id="{5B2BEBD1-D5A8-DDD4-EFF3-8B5127A9C1A4}"/>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58F5021D-00CA-5D63-F122-0E57FF1700F2}"/>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7" name="Content Placeholder 12">
            <a:extLst>
              <a:ext uri="{FF2B5EF4-FFF2-40B4-BE49-F238E27FC236}">
                <a16:creationId xmlns:a16="http://schemas.microsoft.com/office/drawing/2014/main" id="{A2874564-3B28-604B-E287-E8960B8A770F}"/>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grpSp>
        <p:nvGrpSpPr>
          <p:cNvPr id="26" name="Group 25">
            <a:extLst>
              <a:ext uri="{FF2B5EF4-FFF2-40B4-BE49-F238E27FC236}">
                <a16:creationId xmlns:a16="http://schemas.microsoft.com/office/drawing/2014/main" id="{732BA446-DF55-0EA0-D02F-CDA297F820B7}"/>
              </a:ext>
            </a:extLst>
          </p:cNvPr>
          <p:cNvGrpSpPr/>
          <p:nvPr userDrawn="1"/>
        </p:nvGrpSpPr>
        <p:grpSpPr>
          <a:xfrm>
            <a:off x="0" y="6546123"/>
            <a:ext cx="12192000" cy="311877"/>
            <a:chOff x="0" y="6546123"/>
            <a:chExt cx="12192000" cy="311877"/>
          </a:xfrm>
        </p:grpSpPr>
        <p:sp>
          <p:nvSpPr>
            <p:cNvPr id="27" name="Rectangle 26">
              <a:extLst>
                <a:ext uri="{FF2B5EF4-FFF2-40B4-BE49-F238E27FC236}">
                  <a16:creationId xmlns:a16="http://schemas.microsoft.com/office/drawing/2014/main" id="{A05E4919-CDA3-3C2E-3D4B-835ED876461F}"/>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28" name="Straight Connector 27">
              <a:extLst>
                <a:ext uri="{FF2B5EF4-FFF2-40B4-BE49-F238E27FC236}">
                  <a16:creationId xmlns:a16="http://schemas.microsoft.com/office/drawing/2014/main" id="{3E90B6D4-EBF3-66E5-7EEC-17E778CFCBBB}"/>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4">
            <a:extLst>
              <a:ext uri="{FF2B5EF4-FFF2-40B4-BE49-F238E27FC236}">
                <a16:creationId xmlns:a16="http://schemas.microsoft.com/office/drawing/2014/main" id="{E53B0E0B-437C-5756-F42D-584E6EB106E5}"/>
              </a:ext>
            </a:extLst>
          </p:cNvPr>
          <p:cNvSpPr>
            <a:spLocks noGrp="1"/>
          </p:cNvSpPr>
          <p:nvPr>
            <p:ph type="sldNum" sz="quarter" idx="12"/>
          </p:nvPr>
        </p:nvSpPr>
        <p:spPr>
          <a:xfrm>
            <a:off x="11467237" y="6621270"/>
            <a:ext cx="503583" cy="161583"/>
          </a:xfrm>
        </p:spPr>
        <p:txBody>
          <a:bodyPr/>
          <a:lstStyle/>
          <a:p>
            <a:fld id="{C1B541A1-1433-6F4E-B694-E12A48D8985C}" type="slidenum">
              <a:rPr lang="en-US" smtClean="0"/>
              <a:t>‹#›</a:t>
            </a:fld>
            <a:endParaRPr lang="en-US" dirty="0"/>
          </a:p>
        </p:txBody>
      </p:sp>
      <p:sp>
        <p:nvSpPr>
          <p:cNvPr id="30" name="Footer Placeholder 3">
            <a:extLst>
              <a:ext uri="{FF2B5EF4-FFF2-40B4-BE49-F238E27FC236}">
                <a16:creationId xmlns:a16="http://schemas.microsoft.com/office/drawing/2014/main" id="{41F47321-00F1-A6A2-1C8F-D4B2F9D072C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95687713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1_Statement Slide 2">
    <p:bg>
      <p:bgPr>
        <a:solidFill>
          <a:srgbClr val="24347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7A8F34-25FB-42C3-01BF-C3EF713426B5}"/>
              </a:ext>
            </a:extLst>
          </p:cNvPr>
          <p:cNvGrpSpPr/>
          <p:nvPr/>
        </p:nvGrpSpPr>
        <p:grpSpPr>
          <a:xfrm>
            <a:off x="0" y="129745"/>
            <a:ext cx="10691553" cy="693365"/>
            <a:chOff x="0" y="129745"/>
            <a:chExt cx="10691553" cy="693365"/>
          </a:xfrm>
        </p:grpSpPr>
        <p:sp>
          <p:nvSpPr>
            <p:cNvPr id="11" name="Rectangle 10">
              <a:extLst>
                <a:ext uri="{FF2B5EF4-FFF2-40B4-BE49-F238E27FC236}">
                  <a16:creationId xmlns:a16="http://schemas.microsoft.com/office/drawing/2014/main" id="{AA584AF3-2F44-F718-7C77-74D8E0A71D94}"/>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75EBD1-3D2D-2D71-92D8-26DA642AD52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883CF7BB-1F09-FD76-DDCB-9BB790D457D4}"/>
              </a:ext>
            </a:extLst>
          </p:cNvPr>
          <p:cNvPicPr>
            <a:picLocks noChangeAspect="1"/>
          </p:cNvPicPr>
          <p:nvPr/>
        </p:nvPicPr>
        <p:blipFill>
          <a:blip r:embed="rId2"/>
          <a:srcRect/>
          <a:stretch/>
        </p:blipFill>
        <p:spPr>
          <a:xfrm>
            <a:off x="10774803" y="114997"/>
            <a:ext cx="1237280" cy="753562"/>
          </a:xfrm>
          <a:prstGeom prst="rect">
            <a:avLst/>
          </a:prstGeom>
        </p:spPr>
      </p:pic>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r>
              <a:rPr lang="en-US"/>
              <a:t>Click to edit Master text styles</a:t>
            </a:r>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5" name="Slide Number Placeholder 3">
            <a:extLst>
              <a:ext uri="{FF2B5EF4-FFF2-40B4-BE49-F238E27FC236}">
                <a16:creationId xmlns:a16="http://schemas.microsoft.com/office/drawing/2014/main" id="{F63EB4FD-6EDD-6A3A-C3AC-4B6DE6E0FF00}"/>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6" name="Footer Placeholder 3">
            <a:extLst>
              <a:ext uri="{FF2B5EF4-FFF2-40B4-BE49-F238E27FC236}">
                <a16:creationId xmlns:a16="http://schemas.microsoft.com/office/drawing/2014/main" id="{BF7B1893-0D9F-AE43-3E5F-BC147160C2F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008529523"/>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preserve="1" userDrawn="1">
  <p:cSld name="Statement Slid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0449138B-C258-E839-D419-0A9506DD3173}"/>
              </a:ext>
            </a:extLst>
          </p:cNvPr>
          <p:cNvSpPr>
            <a:spLocks noGrp="1"/>
          </p:cNvSpPr>
          <p:nvPr>
            <p:ph type="body" sz="quarter" idx="22" hasCustomPrompt="1"/>
          </p:nvPr>
        </p:nvSpPr>
        <p:spPr>
          <a:xfrm>
            <a:off x="613750" y="1260909"/>
            <a:ext cx="2286000" cy="2286000"/>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B02FA579-F8AA-F0FD-46BA-A98046317093}"/>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Content Placeholder 12">
            <a:extLst>
              <a:ext uri="{FF2B5EF4-FFF2-40B4-BE49-F238E27FC236}">
                <a16:creationId xmlns:a16="http://schemas.microsoft.com/office/drawing/2014/main" id="{5DFAB319-ED8F-C722-78C0-1147CDF41E90}"/>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11" name="Text Placeholder 13">
            <a:extLst>
              <a:ext uri="{FF2B5EF4-FFF2-40B4-BE49-F238E27FC236}">
                <a16:creationId xmlns:a16="http://schemas.microsoft.com/office/drawing/2014/main" id="{3E311508-8A1A-3492-3533-05DA443903C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5809D4C5-40AC-91B4-92D7-77951AF5561E}"/>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Content Placeholder 12">
            <a:extLst>
              <a:ext uri="{FF2B5EF4-FFF2-40B4-BE49-F238E27FC236}">
                <a16:creationId xmlns:a16="http://schemas.microsoft.com/office/drawing/2014/main" id="{20769277-D5CB-697D-23DC-6B9DC47AE67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18" name="Text Placeholder 13">
            <a:extLst>
              <a:ext uri="{FF2B5EF4-FFF2-40B4-BE49-F238E27FC236}">
                <a16:creationId xmlns:a16="http://schemas.microsoft.com/office/drawing/2014/main" id="{3365D964-DAF2-A38D-4608-90C88BB6840C}"/>
              </a:ext>
            </a:extLst>
          </p:cNvPr>
          <p:cNvSpPr>
            <a:spLocks noGrp="1"/>
          </p:cNvSpPr>
          <p:nvPr>
            <p:ph type="body" sz="quarter" idx="53" hasCustomPrompt="1"/>
          </p:nvPr>
        </p:nvSpPr>
        <p:spPr>
          <a:xfrm>
            <a:off x="3205965"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6F9030AC-3204-4EAA-8352-CF1AEAC69B40}"/>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Footer Placeholder 3">
            <a:extLst>
              <a:ext uri="{FF2B5EF4-FFF2-40B4-BE49-F238E27FC236}">
                <a16:creationId xmlns:a16="http://schemas.microsoft.com/office/drawing/2014/main" id="{BD75438B-B275-ABAD-46DE-A3CABAF8D61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87185358"/>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showMasterSp="0" preserve="1" userDrawn="1">
  <p:cSld name="Statement Slid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F2F5482D-05B3-AC2E-0F20-000916988966}"/>
              </a:ext>
            </a:extLst>
          </p:cNvPr>
          <p:cNvSpPr>
            <a:spLocks noGrp="1"/>
          </p:cNvSpPr>
          <p:nvPr>
            <p:ph type="body" sz="quarter" idx="22" hasCustomPrompt="1"/>
          </p:nvPr>
        </p:nvSpPr>
        <p:spPr>
          <a:xfrm>
            <a:off x="1073997" y="1529709"/>
            <a:ext cx="9478375" cy="4250121"/>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48579880-EED6-97C2-B047-A2D9A2077B06}"/>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56B5B95B-9AC8-E350-A1B0-60DEB793BCC8}"/>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A5BB63-7EFA-FF45-CD62-283E109CA67E}"/>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27BF7C4A-236E-EF85-1DA8-009D114A52BE}"/>
              </a:ext>
            </a:extLst>
          </p:cNvPr>
          <p:cNvSpPr>
            <a:spLocks noGrp="1"/>
          </p:cNvSpPr>
          <p:nvPr>
            <p:ph sz="quarter" idx="37"/>
          </p:nvPr>
        </p:nvSpPr>
        <p:spPr>
          <a:xfrm>
            <a:off x="1649253" y="1838987"/>
            <a:ext cx="701297" cy="719101"/>
          </a:xfrm>
        </p:spPr>
        <p:txBody>
          <a:bodyPr>
            <a:normAutofit/>
          </a:bodyPr>
          <a:lstStyle>
            <a:lvl1pPr marL="0" indent="0">
              <a:buNone/>
              <a:defRPr sz="1200">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33134DF1-F19C-9708-56BC-E9B0E3F2DE07}"/>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3" name="Footer Placeholder 3">
            <a:extLst>
              <a:ext uri="{FF2B5EF4-FFF2-40B4-BE49-F238E27FC236}">
                <a16:creationId xmlns:a16="http://schemas.microsoft.com/office/drawing/2014/main" id="{68087990-007F-0713-5F6D-DFB3B6B9D11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6672741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675047"/>
            <a:ext cx="6653605" cy="433965"/>
          </a:xfrm>
        </p:spPr>
        <p:txBody>
          <a:bodyPr wrap="square" anchor="ctr">
            <a:sp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668645"/>
          </a:xfrm>
        </p:spPr>
        <p:txBody>
          <a:bodyPr wrap="square" lIns="0" tIns="0" rIns="0" bIns="0">
            <a:spAutoFit/>
          </a:bodyPr>
          <a:lstStyle>
            <a:lvl1pPr marL="0" indent="0">
              <a:spcBef>
                <a:spcPts val="0"/>
              </a:spcBef>
              <a:buNone/>
              <a:defRPr sz="3600" b="0" i="0">
                <a:solidFill>
                  <a:schemeClr val="accent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9" name="Footer Placeholder 3">
            <a:extLst>
              <a:ext uri="{FF2B5EF4-FFF2-40B4-BE49-F238E27FC236}">
                <a16:creationId xmlns:a16="http://schemas.microsoft.com/office/drawing/2014/main" id="{5FDF5473-139C-745A-4FE1-49CEC21414A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376062365"/>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4 Items Slide">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6">
            <a:extLst>
              <a:ext uri="{FF2B5EF4-FFF2-40B4-BE49-F238E27FC236}">
                <a16:creationId xmlns:a16="http://schemas.microsoft.com/office/drawing/2014/main" id="{E14FA8A3-AB53-1F4C-970E-4A6537D4AAF1}"/>
              </a:ext>
            </a:extLst>
          </p:cNvPr>
          <p:cNvSpPr>
            <a:spLocks noGrp="1"/>
          </p:cNvSpPr>
          <p:nvPr>
            <p:ph type="body" sz="quarter" idx="14"/>
          </p:nvPr>
        </p:nvSpPr>
        <p:spPr>
          <a:xfrm>
            <a:off x="399845" y="1210602"/>
            <a:ext cx="11392311" cy="325474"/>
          </a:xfrm>
        </p:spPr>
        <p:txBody>
          <a:bodyPr wrap="square" lIns="0" tIns="0" rIns="0" bIns="0">
            <a:spAutoFit/>
          </a:bodyPr>
          <a:lstStyle>
            <a:lvl1pPr marL="0" indent="0" algn="ctr">
              <a:lnSpc>
                <a:spcPct val="130000"/>
              </a:lnSpc>
              <a:spcBef>
                <a:spcPts val="0"/>
              </a:spcBef>
              <a:buNone/>
              <a:defRPr sz="180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019C87B-F49A-A746-995D-C14F34B787C0}"/>
              </a:ext>
            </a:extLst>
          </p:cNvPr>
          <p:cNvSpPr>
            <a:spLocks noGrp="1"/>
          </p:cNvSpPr>
          <p:nvPr>
            <p:ph type="body" sz="quarter" idx="22" hasCustomPrompt="1"/>
          </p:nvPr>
        </p:nvSpPr>
        <p:spPr>
          <a:xfrm>
            <a:off x="84055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8" name="Text Placeholder 13">
            <a:extLst>
              <a:ext uri="{FF2B5EF4-FFF2-40B4-BE49-F238E27FC236}">
                <a16:creationId xmlns:a16="http://schemas.microsoft.com/office/drawing/2014/main" id="{10F50F75-B2A1-9B4D-9DEF-C2857A7E2BFD}"/>
              </a:ext>
            </a:extLst>
          </p:cNvPr>
          <p:cNvSpPr>
            <a:spLocks noGrp="1"/>
          </p:cNvSpPr>
          <p:nvPr>
            <p:ph type="body" sz="quarter" idx="23" hasCustomPrompt="1"/>
          </p:nvPr>
        </p:nvSpPr>
        <p:spPr>
          <a:xfrm rot="16200000">
            <a:off x="201098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0" name="Text Placeholder 13">
            <a:extLst>
              <a:ext uri="{FF2B5EF4-FFF2-40B4-BE49-F238E27FC236}">
                <a16:creationId xmlns:a16="http://schemas.microsoft.com/office/drawing/2014/main" id="{CB8D196C-FF7E-1F40-A655-F254EF16ECFB}"/>
              </a:ext>
            </a:extLst>
          </p:cNvPr>
          <p:cNvSpPr>
            <a:spLocks noGrp="1"/>
          </p:cNvSpPr>
          <p:nvPr>
            <p:ph type="body" sz="quarter" idx="17" hasCustomPrompt="1"/>
          </p:nvPr>
        </p:nvSpPr>
        <p:spPr>
          <a:xfrm>
            <a:off x="84055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993E58DD-3378-854C-A02A-7C6E9E9D0043}"/>
              </a:ext>
            </a:extLst>
          </p:cNvPr>
          <p:cNvSpPr>
            <a:spLocks noGrp="1"/>
          </p:cNvSpPr>
          <p:nvPr>
            <p:ph type="body" sz="quarter" idx="24" hasCustomPrompt="1"/>
          </p:nvPr>
        </p:nvSpPr>
        <p:spPr>
          <a:xfrm>
            <a:off x="353018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2B5B5A8D-4AAE-EC41-914F-84A5B196C43D}"/>
              </a:ext>
            </a:extLst>
          </p:cNvPr>
          <p:cNvSpPr>
            <a:spLocks noGrp="1"/>
          </p:cNvSpPr>
          <p:nvPr>
            <p:ph type="body" sz="quarter" idx="25" hasCustomPrompt="1"/>
          </p:nvPr>
        </p:nvSpPr>
        <p:spPr>
          <a:xfrm rot="16200000">
            <a:off x="470061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13">
            <a:extLst>
              <a:ext uri="{FF2B5EF4-FFF2-40B4-BE49-F238E27FC236}">
                <a16:creationId xmlns:a16="http://schemas.microsoft.com/office/drawing/2014/main" id="{ADFD5EFD-BB00-B04E-82D4-A550AF1E5F32}"/>
              </a:ext>
            </a:extLst>
          </p:cNvPr>
          <p:cNvSpPr>
            <a:spLocks noGrp="1"/>
          </p:cNvSpPr>
          <p:nvPr>
            <p:ph type="body" sz="quarter" idx="27" hasCustomPrompt="1"/>
          </p:nvPr>
        </p:nvSpPr>
        <p:spPr>
          <a:xfrm>
            <a:off x="353018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023D9266-B9FC-9543-89DB-6F983AD133A6}"/>
              </a:ext>
            </a:extLst>
          </p:cNvPr>
          <p:cNvSpPr>
            <a:spLocks noGrp="1"/>
          </p:cNvSpPr>
          <p:nvPr>
            <p:ph type="body" sz="quarter" idx="28" hasCustomPrompt="1"/>
          </p:nvPr>
        </p:nvSpPr>
        <p:spPr>
          <a:xfrm>
            <a:off x="621981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CDC3571-6071-514A-9DF7-3C49142185E8}"/>
              </a:ext>
            </a:extLst>
          </p:cNvPr>
          <p:cNvSpPr>
            <a:spLocks noGrp="1"/>
          </p:cNvSpPr>
          <p:nvPr>
            <p:ph type="body" sz="quarter" idx="29" hasCustomPrompt="1"/>
          </p:nvPr>
        </p:nvSpPr>
        <p:spPr>
          <a:xfrm rot="16200000">
            <a:off x="739024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8" name="Text Placeholder 13">
            <a:extLst>
              <a:ext uri="{FF2B5EF4-FFF2-40B4-BE49-F238E27FC236}">
                <a16:creationId xmlns:a16="http://schemas.microsoft.com/office/drawing/2014/main" id="{C78FFC97-88E6-6A45-8581-FF8FE737FB66}"/>
              </a:ext>
            </a:extLst>
          </p:cNvPr>
          <p:cNvSpPr>
            <a:spLocks noGrp="1"/>
          </p:cNvSpPr>
          <p:nvPr>
            <p:ph type="body" sz="quarter" idx="31" hasCustomPrompt="1"/>
          </p:nvPr>
        </p:nvSpPr>
        <p:spPr>
          <a:xfrm>
            <a:off x="621981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CD929F79-21F4-1745-9CE4-809E1D13F6FB}"/>
              </a:ext>
            </a:extLst>
          </p:cNvPr>
          <p:cNvSpPr>
            <a:spLocks noGrp="1"/>
          </p:cNvSpPr>
          <p:nvPr>
            <p:ph type="body" sz="quarter" idx="32" hasCustomPrompt="1"/>
          </p:nvPr>
        </p:nvSpPr>
        <p:spPr>
          <a:xfrm>
            <a:off x="8909996"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AE3E3DAD-C3C2-DB4F-9BBA-BEE6E0A6F49B}"/>
              </a:ext>
            </a:extLst>
          </p:cNvPr>
          <p:cNvSpPr>
            <a:spLocks noGrp="1"/>
          </p:cNvSpPr>
          <p:nvPr>
            <p:ph type="body" sz="quarter" idx="33" hasCustomPrompt="1"/>
          </p:nvPr>
        </p:nvSpPr>
        <p:spPr>
          <a:xfrm rot="16200000">
            <a:off x="10080428"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97AA8437-6A73-9146-9314-08693E6F9A48}"/>
              </a:ext>
            </a:extLst>
          </p:cNvPr>
          <p:cNvSpPr>
            <a:spLocks noGrp="1"/>
          </p:cNvSpPr>
          <p:nvPr>
            <p:ph type="body" sz="quarter" idx="35" hasCustomPrompt="1"/>
          </p:nvPr>
        </p:nvSpPr>
        <p:spPr>
          <a:xfrm>
            <a:off x="8909996"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5">
            <a:extLst>
              <a:ext uri="{FF2B5EF4-FFF2-40B4-BE49-F238E27FC236}">
                <a16:creationId xmlns:a16="http://schemas.microsoft.com/office/drawing/2014/main" id="{0526514F-D886-3C43-B262-6B8203D10220}"/>
              </a:ext>
            </a:extLst>
          </p:cNvPr>
          <p:cNvSpPr>
            <a:spLocks noGrp="1" noChangeAspect="1"/>
          </p:cNvSpPr>
          <p:nvPr>
            <p:ph type="body" sz="quarter" idx="36" hasCustomPrompt="1"/>
          </p:nvPr>
        </p:nvSpPr>
        <p:spPr>
          <a:xfrm>
            <a:off x="159036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5" name="Text Placeholder 5">
            <a:extLst>
              <a:ext uri="{FF2B5EF4-FFF2-40B4-BE49-F238E27FC236}">
                <a16:creationId xmlns:a16="http://schemas.microsoft.com/office/drawing/2014/main" id="{6D1E432F-4951-4940-91B4-2D85D76C2F54}"/>
              </a:ext>
            </a:extLst>
          </p:cNvPr>
          <p:cNvSpPr>
            <a:spLocks noGrp="1" noChangeAspect="1"/>
          </p:cNvSpPr>
          <p:nvPr>
            <p:ph type="body" sz="quarter" idx="37" hasCustomPrompt="1"/>
          </p:nvPr>
        </p:nvSpPr>
        <p:spPr>
          <a:xfrm>
            <a:off x="427999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5">
            <a:extLst>
              <a:ext uri="{FF2B5EF4-FFF2-40B4-BE49-F238E27FC236}">
                <a16:creationId xmlns:a16="http://schemas.microsoft.com/office/drawing/2014/main" id="{4F61868C-95ED-CE44-86C0-F41BC47C8FBC}"/>
              </a:ext>
            </a:extLst>
          </p:cNvPr>
          <p:cNvSpPr>
            <a:spLocks noGrp="1" noChangeAspect="1"/>
          </p:cNvSpPr>
          <p:nvPr>
            <p:ph type="body" sz="quarter" idx="38" hasCustomPrompt="1"/>
          </p:nvPr>
        </p:nvSpPr>
        <p:spPr>
          <a:xfrm>
            <a:off x="696962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7" name="Text Placeholder 5">
            <a:extLst>
              <a:ext uri="{FF2B5EF4-FFF2-40B4-BE49-F238E27FC236}">
                <a16:creationId xmlns:a16="http://schemas.microsoft.com/office/drawing/2014/main" id="{255DFED0-81D5-3840-B85D-73DCAF108158}"/>
              </a:ext>
            </a:extLst>
          </p:cNvPr>
          <p:cNvSpPr>
            <a:spLocks noGrp="1" noChangeAspect="1"/>
          </p:cNvSpPr>
          <p:nvPr>
            <p:ph type="body" sz="quarter" idx="39" hasCustomPrompt="1"/>
          </p:nvPr>
        </p:nvSpPr>
        <p:spPr>
          <a:xfrm>
            <a:off x="9659804"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7">
            <a:extLst>
              <a:ext uri="{FF2B5EF4-FFF2-40B4-BE49-F238E27FC236}">
                <a16:creationId xmlns:a16="http://schemas.microsoft.com/office/drawing/2014/main" id="{558D993A-981E-7C15-444D-E70C8BCAF296}"/>
              </a:ext>
            </a:extLst>
          </p:cNvPr>
          <p:cNvSpPr>
            <a:spLocks noGrp="1"/>
          </p:cNvSpPr>
          <p:nvPr>
            <p:ph type="body" sz="quarter" idx="40" hasCustomPrompt="1"/>
          </p:nvPr>
        </p:nvSpPr>
        <p:spPr>
          <a:xfrm>
            <a:off x="942975"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0" name="Text Placeholder 7">
            <a:extLst>
              <a:ext uri="{FF2B5EF4-FFF2-40B4-BE49-F238E27FC236}">
                <a16:creationId xmlns:a16="http://schemas.microsoft.com/office/drawing/2014/main" id="{435D6331-7F8F-0FDA-46A1-077321F84B7F}"/>
              </a:ext>
            </a:extLst>
          </p:cNvPr>
          <p:cNvSpPr>
            <a:spLocks noGrp="1"/>
          </p:cNvSpPr>
          <p:nvPr>
            <p:ph type="body" sz="quarter" idx="41" hasCustomPrompt="1"/>
          </p:nvPr>
        </p:nvSpPr>
        <p:spPr>
          <a:xfrm>
            <a:off x="363410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1" name="Text Placeholder 7">
            <a:extLst>
              <a:ext uri="{FF2B5EF4-FFF2-40B4-BE49-F238E27FC236}">
                <a16:creationId xmlns:a16="http://schemas.microsoft.com/office/drawing/2014/main" id="{02022BB1-6B8B-8206-6129-27B2B9552E6F}"/>
              </a:ext>
            </a:extLst>
          </p:cNvPr>
          <p:cNvSpPr>
            <a:spLocks noGrp="1"/>
          </p:cNvSpPr>
          <p:nvPr>
            <p:ph type="body" sz="quarter" idx="42" hasCustomPrompt="1"/>
          </p:nvPr>
        </p:nvSpPr>
        <p:spPr>
          <a:xfrm>
            <a:off x="632373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9" name="Text Placeholder 7">
            <a:extLst>
              <a:ext uri="{FF2B5EF4-FFF2-40B4-BE49-F238E27FC236}">
                <a16:creationId xmlns:a16="http://schemas.microsoft.com/office/drawing/2014/main" id="{65BA2D72-F55C-B144-D49F-0380338356BD}"/>
              </a:ext>
            </a:extLst>
          </p:cNvPr>
          <p:cNvSpPr>
            <a:spLocks noGrp="1"/>
          </p:cNvSpPr>
          <p:nvPr>
            <p:ph type="body" sz="quarter" idx="43" hasCustomPrompt="1"/>
          </p:nvPr>
        </p:nvSpPr>
        <p:spPr>
          <a:xfrm>
            <a:off x="8997885" y="4552974"/>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38" name="Footer Placeholder 3">
            <a:extLst>
              <a:ext uri="{FF2B5EF4-FFF2-40B4-BE49-F238E27FC236}">
                <a16:creationId xmlns:a16="http://schemas.microsoft.com/office/drawing/2014/main" id="{BBFEF5DB-668C-930A-0349-0E2DA1CD377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937521317"/>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1" name="Text Placeholder 5">
            <a:extLst>
              <a:ext uri="{FF2B5EF4-FFF2-40B4-BE49-F238E27FC236}">
                <a16:creationId xmlns:a16="http://schemas.microsoft.com/office/drawing/2014/main" id="{13D20433-26AF-9D7C-4AB9-A071E0D8AC75}"/>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2" name="Freeform: Shape 81">
            <a:extLst>
              <a:ext uri="{FF2B5EF4-FFF2-40B4-BE49-F238E27FC236}">
                <a16:creationId xmlns:a16="http://schemas.microsoft.com/office/drawing/2014/main" id="{35645C6D-7C1A-B685-A70C-959BD730BE47}"/>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B84B33B-A64B-8A40-3FC0-63AFDA34BD36}"/>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D340B32-F9C1-14A4-D36D-DC319CA1D396}"/>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57333260-6467-987B-7750-D195DA95F86B}"/>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86" name="Text Placeholder 13">
            <a:extLst>
              <a:ext uri="{FF2B5EF4-FFF2-40B4-BE49-F238E27FC236}">
                <a16:creationId xmlns:a16="http://schemas.microsoft.com/office/drawing/2014/main" id="{CBDDA8D7-48E9-8CF8-4DEB-EE09ABC1220C}"/>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7" name="Text Placeholder 7">
            <a:extLst>
              <a:ext uri="{FF2B5EF4-FFF2-40B4-BE49-F238E27FC236}">
                <a16:creationId xmlns:a16="http://schemas.microsoft.com/office/drawing/2014/main" id="{4D5D1118-FFAB-904C-FD2E-83AE963BFE83}"/>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8" name="Footer Placeholder 3">
            <a:extLst>
              <a:ext uri="{FF2B5EF4-FFF2-40B4-BE49-F238E27FC236}">
                <a16:creationId xmlns:a16="http://schemas.microsoft.com/office/drawing/2014/main" id="{20610ACC-EC0D-CB52-A810-4A822588862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076321016"/>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F6717A-52CC-A04E-930C-B6DF774AF427}"/>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userDrawn="1"/>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1306"/>
          </a:xfrm>
        </p:spPr>
        <p:txBody>
          <a:bodyPr lIns="0" tIns="0" rIns="0" bIns="0">
            <a:spAutoFit/>
          </a:bodyPr>
          <a:lstStyle>
            <a:lvl1pPr marL="0" indent="0">
              <a:spcBef>
                <a:spcPts val="0"/>
              </a:spcBef>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Footer Placeholder 3">
            <a:extLst>
              <a:ext uri="{FF2B5EF4-FFF2-40B4-BE49-F238E27FC236}">
                <a16:creationId xmlns:a16="http://schemas.microsoft.com/office/drawing/2014/main" id="{AA7EBA43-5891-664E-BA89-DE6130ABF32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198511316"/>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endParaRPr lang="en-US" dirty="0"/>
          </a:p>
        </p:txBody>
      </p:sp>
      <p:sp>
        <p:nvSpPr>
          <p:cNvPr id="9" name="Footer Placeholder 3">
            <a:extLst>
              <a:ext uri="{FF2B5EF4-FFF2-40B4-BE49-F238E27FC236}">
                <a16:creationId xmlns:a16="http://schemas.microsoft.com/office/drawing/2014/main" id="{9DE043B0-A5B7-D9CE-9284-0B21AB98A6A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669694462"/>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299752" y="1582211"/>
            <a:ext cx="2734056" cy="1700784"/>
          </a:xfrm>
        </p:spPr>
        <p:txBody>
          <a:bodyPr>
            <a:normAutofit/>
          </a:bodyPr>
          <a:lstStyle>
            <a:lvl1pPr marL="0" indent="0">
              <a:spcBef>
                <a:spcPts val="0"/>
              </a:spcBef>
              <a:buNone/>
              <a:defRPr sz="1400" b="1"/>
            </a:lvl1pPr>
          </a:lstStyle>
          <a:p>
            <a:endParaRPr lang="en-US" dirty="0"/>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512765"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104730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299752" y="4119851"/>
            <a:ext cx="2734056" cy="1700784"/>
          </a:xfrm>
        </p:spPr>
        <p:txBody>
          <a:bodyPr>
            <a:normAutofit/>
          </a:bodyPr>
          <a:lstStyle>
            <a:lvl1pPr marL="0" indent="0">
              <a:spcBef>
                <a:spcPts val="0"/>
              </a:spcBef>
              <a:buNone/>
              <a:defRPr sz="1400" b="1"/>
            </a:lvl1pPr>
          </a:lstStyle>
          <a:p>
            <a:endParaRPr lang="en-US" dirty="0"/>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512765"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104730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6127113" y="1582211"/>
            <a:ext cx="2734056" cy="1700784"/>
          </a:xfrm>
        </p:spPr>
        <p:txBody>
          <a:bodyPr>
            <a:normAutofit/>
          </a:bodyPr>
          <a:lstStyle>
            <a:lvl1pPr marL="0" indent="0">
              <a:spcBef>
                <a:spcPts val="0"/>
              </a:spcBef>
              <a:buNone/>
              <a:defRPr sz="1400" b="1"/>
            </a:lvl1pPr>
          </a:lstStyle>
          <a:p>
            <a:endParaRPr lang="en-US" dirty="0"/>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8340126"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87466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6127113" y="4119851"/>
            <a:ext cx="2734056" cy="1700784"/>
          </a:xfrm>
        </p:spPr>
        <p:txBody>
          <a:bodyPr>
            <a:normAutofit/>
          </a:bodyPr>
          <a:lstStyle>
            <a:lvl1pPr marL="0" indent="0">
              <a:spcBef>
                <a:spcPts val="0"/>
              </a:spcBef>
              <a:buNone/>
              <a:defRPr sz="1400" b="1"/>
            </a:lvl1pPr>
          </a:lstStyle>
          <a:p>
            <a:endParaRPr lang="en-US" dirty="0"/>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8340126"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87466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9" name="Footer Placeholder 3">
            <a:extLst>
              <a:ext uri="{FF2B5EF4-FFF2-40B4-BE49-F238E27FC236}">
                <a16:creationId xmlns:a16="http://schemas.microsoft.com/office/drawing/2014/main" id="{AC7BBEE0-C17C-687A-4A6D-67824A8930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586464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endParaRPr lang="en-US" dirty="0"/>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C3D19F1D-8A39-758F-5844-424A9C8EB0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559395221"/>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3">
            <a:extLst>
              <a:ext uri="{FF2B5EF4-FFF2-40B4-BE49-F238E27FC236}">
                <a16:creationId xmlns:a16="http://schemas.microsoft.com/office/drawing/2014/main" id="{7B8F25FD-6B68-9713-2DF7-8FDAA9F81A3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55041139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Bullet Poin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8" name="Text Placeholder 13">
            <a:extLst>
              <a:ext uri="{FF2B5EF4-FFF2-40B4-BE49-F238E27FC236}">
                <a16:creationId xmlns:a16="http://schemas.microsoft.com/office/drawing/2014/main" id="{40C77E90-27D1-2D3E-9273-A4C1EA0BDF2D}"/>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3BBE18DE-19BB-27B3-359D-288D3BFEDA3A}"/>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0" name="Text Placeholder 13">
            <a:extLst>
              <a:ext uri="{FF2B5EF4-FFF2-40B4-BE49-F238E27FC236}">
                <a16:creationId xmlns:a16="http://schemas.microsoft.com/office/drawing/2014/main" id="{EA5351AD-9A65-4887-BB24-D4032F3D759D}"/>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4669008D-9936-05E5-0F21-A81F0C7BB87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Content Placeholder 12">
            <a:extLst>
              <a:ext uri="{FF2B5EF4-FFF2-40B4-BE49-F238E27FC236}">
                <a16:creationId xmlns:a16="http://schemas.microsoft.com/office/drawing/2014/main" id="{29B54414-FDE4-BF44-7CB3-89323C99518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r>
              <a:rPr lang="en-US"/>
              <a:t>Click to edit Master text styles</a:t>
            </a:r>
          </a:p>
        </p:txBody>
      </p:sp>
      <p:sp>
        <p:nvSpPr>
          <p:cNvPr id="6" name="Slide Number Placeholder 3">
            <a:extLst>
              <a:ext uri="{FF2B5EF4-FFF2-40B4-BE49-F238E27FC236}">
                <a16:creationId xmlns:a16="http://schemas.microsoft.com/office/drawing/2014/main" id="{8F8A5913-6FBF-87FB-9032-B9E1BC6FE32D}"/>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7" name="Footer Placeholder 3">
            <a:extLst>
              <a:ext uri="{FF2B5EF4-FFF2-40B4-BE49-F238E27FC236}">
                <a16:creationId xmlns:a16="http://schemas.microsoft.com/office/drawing/2014/main" id="{7154DFEA-2236-508A-09FB-00F873E0BC4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340688601"/>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
        <p:nvSpPr>
          <p:cNvPr id="2" name="Footer Placeholder 3">
            <a:extLst>
              <a:ext uri="{FF2B5EF4-FFF2-40B4-BE49-F238E27FC236}">
                <a16:creationId xmlns:a16="http://schemas.microsoft.com/office/drawing/2014/main" id="{5CAD37F4-2635-8484-C041-7686E194CCB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59792289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4654B25D-571C-9D4E-9A9B-4951C2E3039B}"/>
              </a:ext>
            </a:extLst>
          </p:cNvPr>
          <p:cNvSpPr/>
          <p:nvPr userDrawn="1"/>
        </p:nvSpPr>
        <p:spPr>
          <a:xfrm>
            <a:off x="5564068"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userDrawn="1"/>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3528960209"/>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hree-Box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userDrawn="1"/>
        </p:nvSpPr>
        <p:spPr>
          <a:xfrm>
            <a:off x="560541" y="1901697"/>
            <a:ext cx="2946001" cy="421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userDrawn="1"/>
        </p:nvSpPr>
        <p:spPr>
          <a:xfrm>
            <a:off x="649273" y="1886706"/>
            <a:ext cx="2946001" cy="41396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userDrawn="1"/>
        </p:nvSpPr>
        <p:spPr>
          <a:xfrm>
            <a:off x="252715" y="1421568"/>
            <a:ext cx="813480" cy="813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39" name="Oval 138">
            <a:extLst>
              <a:ext uri="{FF2B5EF4-FFF2-40B4-BE49-F238E27FC236}">
                <a16:creationId xmlns:a16="http://schemas.microsoft.com/office/drawing/2014/main" id="{FE25BAEA-E0B1-1D6A-F051-65BB68A6B08B}"/>
              </a:ext>
            </a:extLst>
          </p:cNvPr>
          <p:cNvSpPr/>
          <p:nvPr userDrawn="1"/>
        </p:nvSpPr>
        <p:spPr>
          <a:xfrm>
            <a:off x="227413" y="1384843"/>
            <a:ext cx="821134" cy="803188"/>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206193" y="1456843"/>
            <a:ext cx="2111375" cy="327141"/>
          </a:xfrm>
        </p:spPr>
        <p:txBody>
          <a:bodyPr wrap="square" lIns="0" tIns="0" rIns="0" bIns="0">
            <a:spAutoFit/>
          </a:bodyPr>
          <a:lstStyle>
            <a:lvl1pPr marL="0" indent="0" algn="l">
              <a:spcBef>
                <a:spcPts val="0"/>
              </a:spcBef>
              <a:buNone/>
              <a:defRPr sz="18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815691" y="2385534"/>
            <a:ext cx="2315381" cy="254365"/>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0" name="Footer Placeholder 3">
            <a:extLst>
              <a:ext uri="{FF2B5EF4-FFF2-40B4-BE49-F238E27FC236}">
                <a16:creationId xmlns:a16="http://schemas.microsoft.com/office/drawing/2014/main" id="{913AFA05-3C7A-9760-2E82-A0579DDC444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10" name="Rectangle 9">
            <a:extLst>
              <a:ext uri="{FF2B5EF4-FFF2-40B4-BE49-F238E27FC236}">
                <a16:creationId xmlns:a16="http://schemas.microsoft.com/office/drawing/2014/main" id="{DCED2E77-6816-452B-D051-DB5B0F8D1FFB}"/>
              </a:ext>
            </a:extLst>
          </p:cNvPr>
          <p:cNvSpPr/>
          <p:nvPr userDrawn="1"/>
        </p:nvSpPr>
        <p:spPr>
          <a:xfrm>
            <a:off x="4563496" y="1901697"/>
            <a:ext cx="2946001" cy="421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8341DBA5-B127-C9E5-3ACE-E57BDAA0F1F9}"/>
              </a:ext>
            </a:extLst>
          </p:cNvPr>
          <p:cNvSpPr/>
          <p:nvPr userDrawn="1"/>
        </p:nvSpPr>
        <p:spPr>
          <a:xfrm>
            <a:off x="4652228" y="1886706"/>
            <a:ext cx="2946001" cy="41396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6AA9CEBC-EBA5-6291-E432-E8A5088E3DDF}"/>
              </a:ext>
            </a:extLst>
          </p:cNvPr>
          <p:cNvSpPr/>
          <p:nvPr userDrawn="1"/>
        </p:nvSpPr>
        <p:spPr>
          <a:xfrm>
            <a:off x="4255670" y="1421568"/>
            <a:ext cx="813480" cy="813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3" name="Oval 12">
            <a:extLst>
              <a:ext uri="{FF2B5EF4-FFF2-40B4-BE49-F238E27FC236}">
                <a16:creationId xmlns:a16="http://schemas.microsoft.com/office/drawing/2014/main" id="{339C60CC-5C24-35FD-BEED-84AFAF27DE2E}"/>
              </a:ext>
            </a:extLst>
          </p:cNvPr>
          <p:cNvSpPr/>
          <p:nvPr userDrawn="1"/>
        </p:nvSpPr>
        <p:spPr>
          <a:xfrm>
            <a:off x="4230368" y="1384843"/>
            <a:ext cx="821134" cy="803188"/>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 Placeholder 13">
            <a:extLst>
              <a:ext uri="{FF2B5EF4-FFF2-40B4-BE49-F238E27FC236}">
                <a16:creationId xmlns:a16="http://schemas.microsoft.com/office/drawing/2014/main" id="{7D39AC11-9713-6F54-518A-B88B5458FA59}"/>
              </a:ext>
            </a:extLst>
          </p:cNvPr>
          <p:cNvSpPr>
            <a:spLocks noGrp="1"/>
          </p:cNvSpPr>
          <p:nvPr>
            <p:ph type="body" sz="quarter" idx="54" hasCustomPrompt="1"/>
          </p:nvPr>
        </p:nvSpPr>
        <p:spPr>
          <a:xfrm>
            <a:off x="5209148" y="1456843"/>
            <a:ext cx="2111375" cy="327141"/>
          </a:xfrm>
        </p:spPr>
        <p:txBody>
          <a:bodyPr wrap="square" lIns="0" tIns="0" rIns="0" bIns="0">
            <a:spAutoFit/>
          </a:bodyPr>
          <a:lstStyle>
            <a:lvl1pPr marL="0" indent="0" algn="l">
              <a:spcBef>
                <a:spcPts val="0"/>
              </a:spcBef>
              <a:buNone/>
              <a:defRPr sz="18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8CF8F48E-D1A8-4112-F098-CCEE28DFC9EF}"/>
              </a:ext>
            </a:extLst>
          </p:cNvPr>
          <p:cNvSpPr>
            <a:spLocks noGrp="1"/>
          </p:cNvSpPr>
          <p:nvPr>
            <p:ph type="body" sz="quarter" idx="55" hasCustomPrompt="1"/>
          </p:nvPr>
        </p:nvSpPr>
        <p:spPr>
          <a:xfrm>
            <a:off x="4818646" y="2385534"/>
            <a:ext cx="2315381" cy="254365"/>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Rectangle 15">
            <a:extLst>
              <a:ext uri="{FF2B5EF4-FFF2-40B4-BE49-F238E27FC236}">
                <a16:creationId xmlns:a16="http://schemas.microsoft.com/office/drawing/2014/main" id="{F51C9D6A-16D1-6653-8564-315972D11417}"/>
              </a:ext>
            </a:extLst>
          </p:cNvPr>
          <p:cNvSpPr/>
          <p:nvPr userDrawn="1"/>
        </p:nvSpPr>
        <p:spPr>
          <a:xfrm>
            <a:off x="8537145" y="1901697"/>
            <a:ext cx="2946001" cy="421025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4D216581-D1B7-D708-C63C-CE7C6DB3F9E1}"/>
              </a:ext>
            </a:extLst>
          </p:cNvPr>
          <p:cNvSpPr/>
          <p:nvPr userDrawn="1"/>
        </p:nvSpPr>
        <p:spPr>
          <a:xfrm>
            <a:off x="8625877" y="1886706"/>
            <a:ext cx="2946001" cy="41396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5C80F2A9-12A6-73CB-4AA5-173C4ACEA245}"/>
              </a:ext>
            </a:extLst>
          </p:cNvPr>
          <p:cNvSpPr/>
          <p:nvPr userDrawn="1"/>
        </p:nvSpPr>
        <p:spPr>
          <a:xfrm>
            <a:off x="8229319" y="1421568"/>
            <a:ext cx="813480" cy="81348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9" name="Oval 18">
            <a:extLst>
              <a:ext uri="{FF2B5EF4-FFF2-40B4-BE49-F238E27FC236}">
                <a16:creationId xmlns:a16="http://schemas.microsoft.com/office/drawing/2014/main" id="{AF0A3896-340A-0027-E9C1-9182FB5418A2}"/>
              </a:ext>
            </a:extLst>
          </p:cNvPr>
          <p:cNvSpPr/>
          <p:nvPr userDrawn="1"/>
        </p:nvSpPr>
        <p:spPr>
          <a:xfrm>
            <a:off x="8204017" y="1384843"/>
            <a:ext cx="821134" cy="803188"/>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13">
            <a:extLst>
              <a:ext uri="{FF2B5EF4-FFF2-40B4-BE49-F238E27FC236}">
                <a16:creationId xmlns:a16="http://schemas.microsoft.com/office/drawing/2014/main" id="{3F1C0572-A928-E4F2-317D-EB5B8F2ADE09}"/>
              </a:ext>
            </a:extLst>
          </p:cNvPr>
          <p:cNvSpPr>
            <a:spLocks noGrp="1"/>
          </p:cNvSpPr>
          <p:nvPr>
            <p:ph type="body" sz="quarter" idx="56" hasCustomPrompt="1"/>
          </p:nvPr>
        </p:nvSpPr>
        <p:spPr>
          <a:xfrm>
            <a:off x="9182797" y="1456843"/>
            <a:ext cx="2111375" cy="327141"/>
          </a:xfrm>
        </p:spPr>
        <p:txBody>
          <a:bodyPr wrap="square" lIns="0" tIns="0" rIns="0" bIns="0">
            <a:spAutoFit/>
          </a:bodyPr>
          <a:lstStyle>
            <a:lvl1pPr marL="0" indent="0" algn="l">
              <a:spcBef>
                <a:spcPts val="0"/>
              </a:spcBef>
              <a:buNone/>
              <a:defRPr sz="18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DDE1E110-079B-407F-296D-DD9E6E9CE962}"/>
              </a:ext>
            </a:extLst>
          </p:cNvPr>
          <p:cNvSpPr>
            <a:spLocks noGrp="1"/>
          </p:cNvSpPr>
          <p:nvPr>
            <p:ph type="body" sz="quarter" idx="57" hasCustomPrompt="1"/>
          </p:nvPr>
        </p:nvSpPr>
        <p:spPr>
          <a:xfrm>
            <a:off x="8792295" y="2385534"/>
            <a:ext cx="2315381" cy="254365"/>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Tree>
    <p:extLst>
      <p:ext uri="{BB962C8B-B14F-4D97-AF65-F5344CB8AC3E}">
        <p14:creationId xmlns:p14="http://schemas.microsoft.com/office/powerpoint/2010/main" val="507880093"/>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userDrawn="1"/>
        </p:nvSpPr>
        <p:spPr>
          <a:xfrm>
            <a:off x="789379" y="1612034"/>
            <a:ext cx="4229737"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userDrawn="1"/>
        </p:nvSpPr>
        <p:spPr>
          <a:xfrm>
            <a:off x="908091" y="1612034"/>
            <a:ext cx="4229737" cy="15530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userDrawn="1"/>
        </p:nvSpPr>
        <p:spPr>
          <a:xfrm>
            <a:off x="26078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endParaRPr lang="en-US" sz="6000" b="1" dirty="0"/>
          </a:p>
        </p:txBody>
      </p:sp>
      <p:sp>
        <p:nvSpPr>
          <p:cNvPr id="123" name="Rectangle 122">
            <a:extLst>
              <a:ext uri="{FF2B5EF4-FFF2-40B4-BE49-F238E27FC236}">
                <a16:creationId xmlns:a16="http://schemas.microsoft.com/office/drawing/2014/main" id="{D324A5A8-12D7-22FB-47E1-9DFD96E88187}"/>
              </a:ext>
            </a:extLst>
          </p:cNvPr>
          <p:cNvSpPr/>
          <p:nvPr userDrawn="1"/>
        </p:nvSpPr>
        <p:spPr>
          <a:xfrm>
            <a:off x="5899868" y="161203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82B1DABA-D8A3-C825-6796-5BF689BF184D}"/>
              </a:ext>
            </a:extLst>
          </p:cNvPr>
          <p:cNvSpPr/>
          <p:nvPr userDrawn="1"/>
        </p:nvSpPr>
        <p:spPr>
          <a:xfrm>
            <a:off x="6018580" y="161203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6AD24E0-B18D-A2F1-355D-2F1ACC185D97}"/>
              </a:ext>
            </a:extLst>
          </p:cNvPr>
          <p:cNvSpPr/>
          <p:nvPr userDrawn="1"/>
        </p:nvSpPr>
        <p:spPr>
          <a:xfrm>
            <a:off x="537127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endParaRPr lang="en-US" sz="4800" b="1" dirty="0"/>
          </a:p>
        </p:txBody>
      </p:sp>
      <p:sp>
        <p:nvSpPr>
          <p:cNvPr id="128" name="Rectangle 127">
            <a:extLst>
              <a:ext uri="{FF2B5EF4-FFF2-40B4-BE49-F238E27FC236}">
                <a16:creationId xmlns:a16="http://schemas.microsoft.com/office/drawing/2014/main" id="{0AFD437A-39ED-B2F1-D458-3623EC823786}"/>
              </a:ext>
            </a:extLst>
          </p:cNvPr>
          <p:cNvSpPr/>
          <p:nvPr userDrawn="1"/>
        </p:nvSpPr>
        <p:spPr>
          <a:xfrm>
            <a:off x="789380" y="4231295"/>
            <a:ext cx="4229736"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B6241C8-BD0C-E37E-3F31-D13FA38BB5D8}"/>
              </a:ext>
            </a:extLst>
          </p:cNvPr>
          <p:cNvSpPr/>
          <p:nvPr userDrawn="1"/>
        </p:nvSpPr>
        <p:spPr>
          <a:xfrm>
            <a:off x="908092" y="4231295"/>
            <a:ext cx="4229736" cy="155306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E4FCA1E3-A3CE-445B-9796-AE278A2C7859}"/>
              </a:ext>
            </a:extLst>
          </p:cNvPr>
          <p:cNvSpPr/>
          <p:nvPr userDrawn="1"/>
        </p:nvSpPr>
        <p:spPr>
          <a:xfrm>
            <a:off x="260780" y="3741187"/>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en-US" sz="6600" b="1" dirty="0"/>
          </a:p>
        </p:txBody>
      </p:sp>
      <p:sp>
        <p:nvSpPr>
          <p:cNvPr id="133" name="Rectangle 132">
            <a:extLst>
              <a:ext uri="{FF2B5EF4-FFF2-40B4-BE49-F238E27FC236}">
                <a16:creationId xmlns:a16="http://schemas.microsoft.com/office/drawing/2014/main" id="{7D13AB9D-2552-5B70-C967-135D7F3B48DF}"/>
              </a:ext>
            </a:extLst>
          </p:cNvPr>
          <p:cNvSpPr/>
          <p:nvPr userDrawn="1"/>
        </p:nvSpPr>
        <p:spPr>
          <a:xfrm>
            <a:off x="5917060" y="423129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201183D6-6A86-3275-00EE-A9C36B08B9F2}"/>
              </a:ext>
            </a:extLst>
          </p:cNvPr>
          <p:cNvSpPr/>
          <p:nvPr userDrawn="1"/>
        </p:nvSpPr>
        <p:spPr>
          <a:xfrm>
            <a:off x="6035772" y="423129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DD114D7-0E77-B7AC-BADF-1E0287DCD95C}"/>
              </a:ext>
            </a:extLst>
          </p:cNvPr>
          <p:cNvSpPr/>
          <p:nvPr userDrawn="1"/>
        </p:nvSpPr>
        <p:spPr>
          <a:xfrm>
            <a:off x="5388462" y="374118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endParaRPr lang="en-US" sz="5400" b="1" dirty="0"/>
          </a:p>
        </p:txBody>
      </p:sp>
      <p:sp>
        <p:nvSpPr>
          <p:cNvPr id="138" name="Oval 137">
            <a:extLst>
              <a:ext uri="{FF2B5EF4-FFF2-40B4-BE49-F238E27FC236}">
                <a16:creationId xmlns:a16="http://schemas.microsoft.com/office/drawing/2014/main" id="{D1BD427B-B3C2-1948-DC6C-0828BCD24B04}"/>
              </a:ext>
            </a:extLst>
          </p:cNvPr>
          <p:cNvSpPr/>
          <p:nvPr userDrawn="1"/>
        </p:nvSpPr>
        <p:spPr>
          <a:xfrm>
            <a:off x="5328696" y="109075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FE25BAEA-E0B1-1D6A-F051-65BB68A6B08B}"/>
              </a:ext>
            </a:extLst>
          </p:cNvPr>
          <p:cNvSpPr/>
          <p:nvPr userDrawn="1"/>
        </p:nvSpPr>
        <p:spPr>
          <a:xfrm>
            <a:off x="235213" y="1086450"/>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F52AD246-BF34-E07A-E528-5AF6805F54F6}"/>
              </a:ext>
            </a:extLst>
          </p:cNvPr>
          <p:cNvSpPr/>
          <p:nvPr userDrawn="1"/>
        </p:nvSpPr>
        <p:spPr>
          <a:xfrm>
            <a:off x="5347055" y="3717625"/>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4F31CA7A-1AAB-096B-2ACC-A1294331FF4E}"/>
              </a:ext>
            </a:extLst>
          </p:cNvPr>
          <p:cNvSpPr/>
          <p:nvPr userDrawn="1"/>
        </p:nvSpPr>
        <p:spPr>
          <a:xfrm>
            <a:off x="224495" y="371568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199359"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1230689"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4" name="Text Placeholder 13">
            <a:extLst>
              <a:ext uri="{FF2B5EF4-FFF2-40B4-BE49-F238E27FC236}">
                <a16:creationId xmlns:a16="http://schemas.microsoft.com/office/drawing/2014/main" id="{466DC071-0AC4-50BD-3F17-597829D02C06}"/>
              </a:ext>
            </a:extLst>
          </p:cNvPr>
          <p:cNvSpPr>
            <a:spLocks noGrp="1"/>
          </p:cNvSpPr>
          <p:nvPr>
            <p:ph type="body" sz="quarter" idx="54" hasCustomPrompt="1"/>
          </p:nvPr>
        </p:nvSpPr>
        <p:spPr>
          <a:xfrm>
            <a:off x="6301426"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5" name="Text Placeholder 13">
            <a:extLst>
              <a:ext uri="{FF2B5EF4-FFF2-40B4-BE49-F238E27FC236}">
                <a16:creationId xmlns:a16="http://schemas.microsoft.com/office/drawing/2014/main" id="{A8DFB410-8FD5-26BF-1B1A-44D7FECA6A08}"/>
              </a:ext>
            </a:extLst>
          </p:cNvPr>
          <p:cNvSpPr>
            <a:spLocks noGrp="1"/>
          </p:cNvSpPr>
          <p:nvPr>
            <p:ph type="body" sz="quarter" idx="55" hasCustomPrompt="1"/>
          </p:nvPr>
        </p:nvSpPr>
        <p:spPr>
          <a:xfrm>
            <a:off x="1199359"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6" name="Text Placeholder 13">
            <a:extLst>
              <a:ext uri="{FF2B5EF4-FFF2-40B4-BE49-F238E27FC236}">
                <a16:creationId xmlns:a16="http://schemas.microsoft.com/office/drawing/2014/main" id="{9FFAB413-D9F3-CDD3-F670-BC8DE20A982E}"/>
              </a:ext>
            </a:extLst>
          </p:cNvPr>
          <p:cNvSpPr>
            <a:spLocks noGrp="1"/>
          </p:cNvSpPr>
          <p:nvPr>
            <p:ph type="body" sz="quarter" idx="56" hasCustomPrompt="1"/>
          </p:nvPr>
        </p:nvSpPr>
        <p:spPr>
          <a:xfrm>
            <a:off x="6301426"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7" name="Text Placeholder 13">
            <a:extLst>
              <a:ext uri="{FF2B5EF4-FFF2-40B4-BE49-F238E27FC236}">
                <a16:creationId xmlns:a16="http://schemas.microsoft.com/office/drawing/2014/main" id="{4FF63C4D-1FE7-A109-A99D-43FF1C756D55}"/>
              </a:ext>
            </a:extLst>
          </p:cNvPr>
          <p:cNvSpPr>
            <a:spLocks noGrp="1"/>
          </p:cNvSpPr>
          <p:nvPr>
            <p:ph type="body" sz="quarter" idx="57" hasCustomPrompt="1"/>
          </p:nvPr>
        </p:nvSpPr>
        <p:spPr>
          <a:xfrm>
            <a:off x="6296955"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8" name="Text Placeholder 13">
            <a:extLst>
              <a:ext uri="{FF2B5EF4-FFF2-40B4-BE49-F238E27FC236}">
                <a16:creationId xmlns:a16="http://schemas.microsoft.com/office/drawing/2014/main" id="{D12ACC9F-FB76-1E1C-677D-E70B884D1687}"/>
              </a:ext>
            </a:extLst>
          </p:cNvPr>
          <p:cNvSpPr>
            <a:spLocks noGrp="1"/>
          </p:cNvSpPr>
          <p:nvPr>
            <p:ph type="body" sz="quarter" idx="58" hasCustomPrompt="1"/>
          </p:nvPr>
        </p:nvSpPr>
        <p:spPr>
          <a:xfrm>
            <a:off x="1230689"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13">
            <a:extLst>
              <a:ext uri="{FF2B5EF4-FFF2-40B4-BE49-F238E27FC236}">
                <a16:creationId xmlns:a16="http://schemas.microsoft.com/office/drawing/2014/main" id="{282AB4FC-18B5-415F-502C-1208CB03977A}"/>
              </a:ext>
            </a:extLst>
          </p:cNvPr>
          <p:cNvSpPr>
            <a:spLocks noGrp="1"/>
          </p:cNvSpPr>
          <p:nvPr>
            <p:ph type="body" sz="quarter" idx="59" hasCustomPrompt="1"/>
          </p:nvPr>
        </p:nvSpPr>
        <p:spPr>
          <a:xfrm>
            <a:off x="6296955"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0" name="Footer Placeholder 3">
            <a:extLst>
              <a:ext uri="{FF2B5EF4-FFF2-40B4-BE49-F238E27FC236}">
                <a16:creationId xmlns:a16="http://schemas.microsoft.com/office/drawing/2014/main" id="{913AFA05-3C7A-9760-2E82-A0579DDC444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78805099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Box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userDrawn="1"/>
        </p:nvSpPr>
        <p:spPr>
          <a:xfrm>
            <a:off x="1425283" y="1988289"/>
            <a:ext cx="3937773" cy="14154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userDrawn="1"/>
        </p:nvSpPr>
        <p:spPr>
          <a:xfrm>
            <a:off x="1514015" y="1973298"/>
            <a:ext cx="3937773" cy="132374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userDrawn="1"/>
        </p:nvSpPr>
        <p:spPr>
          <a:xfrm>
            <a:off x="866704" y="1483190"/>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3" name="Rectangle 122">
            <a:extLst>
              <a:ext uri="{FF2B5EF4-FFF2-40B4-BE49-F238E27FC236}">
                <a16:creationId xmlns:a16="http://schemas.microsoft.com/office/drawing/2014/main" id="{D324A5A8-12D7-22FB-47E1-9DFD96E88187}"/>
              </a:ext>
            </a:extLst>
          </p:cNvPr>
          <p:cNvSpPr/>
          <p:nvPr userDrawn="1"/>
        </p:nvSpPr>
        <p:spPr>
          <a:xfrm>
            <a:off x="6989634" y="1988291"/>
            <a:ext cx="3937774" cy="138555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82B1DABA-D8A3-C825-6796-5BF689BF184D}"/>
              </a:ext>
            </a:extLst>
          </p:cNvPr>
          <p:cNvSpPr/>
          <p:nvPr userDrawn="1"/>
        </p:nvSpPr>
        <p:spPr>
          <a:xfrm>
            <a:off x="7078366" y="1973299"/>
            <a:ext cx="3937774" cy="1295801"/>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6AD24E0-B18D-A2F1-355D-2F1ACC185D97}"/>
              </a:ext>
            </a:extLst>
          </p:cNvPr>
          <p:cNvSpPr/>
          <p:nvPr userDrawn="1"/>
        </p:nvSpPr>
        <p:spPr>
          <a:xfrm>
            <a:off x="6431055" y="1483191"/>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800" b="1" dirty="0"/>
          </a:p>
        </p:txBody>
      </p:sp>
      <p:sp>
        <p:nvSpPr>
          <p:cNvPr id="128" name="Rectangle 127">
            <a:extLst>
              <a:ext uri="{FF2B5EF4-FFF2-40B4-BE49-F238E27FC236}">
                <a16:creationId xmlns:a16="http://schemas.microsoft.com/office/drawing/2014/main" id="{0AFD437A-39ED-B2F1-D458-3623EC823786}"/>
              </a:ext>
            </a:extLst>
          </p:cNvPr>
          <p:cNvSpPr/>
          <p:nvPr userDrawn="1"/>
        </p:nvSpPr>
        <p:spPr>
          <a:xfrm>
            <a:off x="1425284" y="4607550"/>
            <a:ext cx="3937772" cy="14154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B6241C8-BD0C-E37E-3F31-D13FA38BB5D8}"/>
              </a:ext>
            </a:extLst>
          </p:cNvPr>
          <p:cNvSpPr/>
          <p:nvPr userDrawn="1"/>
        </p:nvSpPr>
        <p:spPr>
          <a:xfrm>
            <a:off x="1514016" y="4592559"/>
            <a:ext cx="3937772" cy="1323743"/>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E4FCA1E3-A3CE-445B-9796-AE278A2C7859}"/>
              </a:ext>
            </a:extLst>
          </p:cNvPr>
          <p:cNvSpPr/>
          <p:nvPr userDrawn="1"/>
        </p:nvSpPr>
        <p:spPr>
          <a:xfrm>
            <a:off x="866704" y="4102451"/>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600" b="1" dirty="0"/>
          </a:p>
        </p:txBody>
      </p:sp>
      <p:sp>
        <p:nvSpPr>
          <p:cNvPr id="133" name="Rectangle 132">
            <a:extLst>
              <a:ext uri="{FF2B5EF4-FFF2-40B4-BE49-F238E27FC236}">
                <a16:creationId xmlns:a16="http://schemas.microsoft.com/office/drawing/2014/main" id="{7D13AB9D-2552-5B70-C967-135D7F3B48DF}"/>
              </a:ext>
            </a:extLst>
          </p:cNvPr>
          <p:cNvSpPr/>
          <p:nvPr userDrawn="1"/>
        </p:nvSpPr>
        <p:spPr>
          <a:xfrm>
            <a:off x="7006826" y="4607551"/>
            <a:ext cx="3937774" cy="141543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201183D6-6A86-3275-00EE-A9C36B08B9F2}"/>
              </a:ext>
            </a:extLst>
          </p:cNvPr>
          <p:cNvSpPr/>
          <p:nvPr userDrawn="1"/>
        </p:nvSpPr>
        <p:spPr>
          <a:xfrm>
            <a:off x="7095558" y="4592559"/>
            <a:ext cx="3937774" cy="1323743"/>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DD114D7-0E77-B7AC-BADF-1E0287DCD95C}"/>
              </a:ext>
            </a:extLst>
          </p:cNvPr>
          <p:cNvSpPr/>
          <p:nvPr userDrawn="1"/>
        </p:nvSpPr>
        <p:spPr>
          <a:xfrm>
            <a:off x="6448247" y="4102451"/>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400" b="1" dirty="0"/>
          </a:p>
        </p:txBody>
      </p:sp>
      <p:sp>
        <p:nvSpPr>
          <p:cNvPr id="138" name="Oval 137">
            <a:extLst>
              <a:ext uri="{FF2B5EF4-FFF2-40B4-BE49-F238E27FC236}">
                <a16:creationId xmlns:a16="http://schemas.microsoft.com/office/drawing/2014/main" id="{D1BD427B-B3C2-1948-DC6C-0828BCD24B04}"/>
              </a:ext>
            </a:extLst>
          </p:cNvPr>
          <p:cNvSpPr/>
          <p:nvPr userDrawn="1"/>
        </p:nvSpPr>
        <p:spPr>
          <a:xfrm>
            <a:off x="6388481" y="1452017"/>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FE25BAEA-E0B1-1D6A-F051-65BB68A6B08B}"/>
              </a:ext>
            </a:extLst>
          </p:cNvPr>
          <p:cNvSpPr/>
          <p:nvPr userDrawn="1"/>
        </p:nvSpPr>
        <p:spPr>
          <a:xfrm>
            <a:off x="841137" y="1447714"/>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F52AD246-BF34-E07A-E528-5AF6805F54F6}"/>
              </a:ext>
            </a:extLst>
          </p:cNvPr>
          <p:cNvSpPr/>
          <p:nvPr userDrawn="1"/>
        </p:nvSpPr>
        <p:spPr>
          <a:xfrm>
            <a:off x="6406840" y="4078890"/>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4F31CA7A-1AAB-096B-2ACC-A1294331FF4E}"/>
              </a:ext>
            </a:extLst>
          </p:cNvPr>
          <p:cNvSpPr/>
          <p:nvPr userDrawn="1"/>
        </p:nvSpPr>
        <p:spPr>
          <a:xfrm>
            <a:off x="830419" y="4076946"/>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805283" y="1445662"/>
            <a:ext cx="3672121" cy="432426"/>
          </a:xfrm>
        </p:spPr>
        <p:txBody>
          <a:bodyPr wrap="square" lIns="0" tIns="0" rIns="0" bIns="0">
            <a:spAutoFit/>
          </a:bodyPr>
          <a:lstStyle>
            <a:lvl1pPr marL="0" indent="0" algn="l">
              <a:spcBef>
                <a:spcPts val="0"/>
              </a:spcBef>
              <a:buNone/>
              <a:defRPr sz="24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1836613" y="2136749"/>
            <a:ext cx="3676592" cy="252249"/>
          </a:xfrm>
        </p:spPr>
        <p:txBody>
          <a:bodyPr wrap="square" lIns="0" tIns="0" rIns="0" bIns="0">
            <a:spAutoFit/>
          </a:bodyPr>
          <a:lstStyle>
            <a:lvl1pPr marL="0" indent="0">
              <a:lnSpc>
                <a:spcPct val="130000"/>
              </a:lnSpc>
              <a:spcBef>
                <a:spcPts val="0"/>
              </a:spcBef>
              <a:buFont typeface="Arial" panose="020B0604020202020204" pitchFamily="34" charset="0"/>
              <a:buNone/>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4" name="Text Placeholder 13">
            <a:extLst>
              <a:ext uri="{FF2B5EF4-FFF2-40B4-BE49-F238E27FC236}">
                <a16:creationId xmlns:a16="http://schemas.microsoft.com/office/drawing/2014/main" id="{466DC071-0AC4-50BD-3F17-597829D02C06}"/>
              </a:ext>
            </a:extLst>
          </p:cNvPr>
          <p:cNvSpPr>
            <a:spLocks noGrp="1"/>
          </p:cNvSpPr>
          <p:nvPr>
            <p:ph type="body" sz="quarter" idx="54" hasCustomPrompt="1"/>
          </p:nvPr>
        </p:nvSpPr>
        <p:spPr>
          <a:xfrm>
            <a:off x="7361211" y="1445663"/>
            <a:ext cx="3672121" cy="432426"/>
          </a:xfrm>
        </p:spPr>
        <p:txBody>
          <a:bodyPr wrap="square" lIns="0" tIns="0" rIns="0" bIns="0">
            <a:spAutoFit/>
          </a:bodyPr>
          <a:lstStyle>
            <a:lvl1pPr marL="0" indent="0" algn="l">
              <a:spcBef>
                <a:spcPts val="0"/>
              </a:spcBef>
              <a:buNone/>
              <a:defRPr sz="24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5" name="Text Placeholder 13">
            <a:extLst>
              <a:ext uri="{FF2B5EF4-FFF2-40B4-BE49-F238E27FC236}">
                <a16:creationId xmlns:a16="http://schemas.microsoft.com/office/drawing/2014/main" id="{A8DFB410-8FD5-26BF-1B1A-44D7FECA6A08}"/>
              </a:ext>
            </a:extLst>
          </p:cNvPr>
          <p:cNvSpPr>
            <a:spLocks noGrp="1"/>
          </p:cNvSpPr>
          <p:nvPr>
            <p:ph type="body" sz="quarter" idx="55" hasCustomPrompt="1"/>
          </p:nvPr>
        </p:nvSpPr>
        <p:spPr>
          <a:xfrm>
            <a:off x="1805283" y="4067965"/>
            <a:ext cx="3672121" cy="432426"/>
          </a:xfrm>
        </p:spPr>
        <p:txBody>
          <a:bodyPr wrap="square" lIns="0" tIns="0" rIns="0" bIns="0">
            <a:spAutoFit/>
          </a:bodyPr>
          <a:lstStyle>
            <a:lvl1pPr marL="0" indent="0" algn="l">
              <a:spcBef>
                <a:spcPts val="0"/>
              </a:spcBef>
              <a:buNone/>
              <a:defRPr sz="24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6" name="Text Placeholder 13">
            <a:extLst>
              <a:ext uri="{FF2B5EF4-FFF2-40B4-BE49-F238E27FC236}">
                <a16:creationId xmlns:a16="http://schemas.microsoft.com/office/drawing/2014/main" id="{9FFAB413-D9F3-CDD3-F670-BC8DE20A982E}"/>
              </a:ext>
            </a:extLst>
          </p:cNvPr>
          <p:cNvSpPr>
            <a:spLocks noGrp="1"/>
          </p:cNvSpPr>
          <p:nvPr>
            <p:ph type="body" sz="quarter" idx="56" hasCustomPrompt="1"/>
          </p:nvPr>
        </p:nvSpPr>
        <p:spPr>
          <a:xfrm>
            <a:off x="7361211" y="4067966"/>
            <a:ext cx="3672121" cy="432426"/>
          </a:xfrm>
        </p:spPr>
        <p:txBody>
          <a:bodyPr wrap="square" lIns="0" tIns="0" rIns="0" bIns="0">
            <a:spAutoFit/>
          </a:bodyPr>
          <a:lstStyle>
            <a:lvl1pPr marL="0" indent="0" algn="l">
              <a:spcBef>
                <a:spcPts val="0"/>
              </a:spcBef>
              <a:buNone/>
              <a:defRPr sz="24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7" name="Text Placeholder 13">
            <a:extLst>
              <a:ext uri="{FF2B5EF4-FFF2-40B4-BE49-F238E27FC236}">
                <a16:creationId xmlns:a16="http://schemas.microsoft.com/office/drawing/2014/main" id="{4FF63C4D-1FE7-A109-A99D-43FF1C756D55}"/>
              </a:ext>
            </a:extLst>
          </p:cNvPr>
          <p:cNvSpPr>
            <a:spLocks noGrp="1"/>
          </p:cNvSpPr>
          <p:nvPr>
            <p:ph type="body" sz="quarter" idx="57" hasCustomPrompt="1"/>
          </p:nvPr>
        </p:nvSpPr>
        <p:spPr>
          <a:xfrm>
            <a:off x="7356740" y="2136750"/>
            <a:ext cx="3676592" cy="252249"/>
          </a:xfrm>
        </p:spPr>
        <p:txBody>
          <a:bodyPr wrap="square" lIns="0" tIns="0" rIns="0" bIns="0">
            <a:spAutoFit/>
          </a:bodyPr>
          <a:lstStyle>
            <a:lvl1pPr marL="0" indent="0">
              <a:lnSpc>
                <a:spcPct val="130000"/>
              </a:lnSpc>
              <a:spcBef>
                <a:spcPts val="0"/>
              </a:spcBef>
              <a:buFont typeface="Arial" panose="020B0604020202020204" pitchFamily="34" charset="0"/>
              <a:buNone/>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8" name="Text Placeholder 13">
            <a:extLst>
              <a:ext uri="{FF2B5EF4-FFF2-40B4-BE49-F238E27FC236}">
                <a16:creationId xmlns:a16="http://schemas.microsoft.com/office/drawing/2014/main" id="{D12ACC9F-FB76-1E1C-677D-E70B884D1687}"/>
              </a:ext>
            </a:extLst>
          </p:cNvPr>
          <p:cNvSpPr>
            <a:spLocks noGrp="1"/>
          </p:cNvSpPr>
          <p:nvPr>
            <p:ph type="body" sz="quarter" idx="58" hasCustomPrompt="1"/>
          </p:nvPr>
        </p:nvSpPr>
        <p:spPr>
          <a:xfrm>
            <a:off x="1836613" y="4759052"/>
            <a:ext cx="3676592" cy="252249"/>
          </a:xfrm>
        </p:spPr>
        <p:txBody>
          <a:bodyPr wrap="square" lIns="0" tIns="0" rIns="0" bIns="0">
            <a:spAutoFit/>
          </a:bodyPr>
          <a:lstStyle>
            <a:lvl1pPr marL="0" indent="0">
              <a:lnSpc>
                <a:spcPct val="130000"/>
              </a:lnSpc>
              <a:spcBef>
                <a:spcPts val="0"/>
              </a:spcBef>
              <a:buFont typeface="Arial" panose="020B0604020202020204" pitchFamily="34" charset="0"/>
              <a:buNone/>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13">
            <a:extLst>
              <a:ext uri="{FF2B5EF4-FFF2-40B4-BE49-F238E27FC236}">
                <a16:creationId xmlns:a16="http://schemas.microsoft.com/office/drawing/2014/main" id="{282AB4FC-18B5-415F-502C-1208CB03977A}"/>
              </a:ext>
            </a:extLst>
          </p:cNvPr>
          <p:cNvSpPr>
            <a:spLocks noGrp="1"/>
          </p:cNvSpPr>
          <p:nvPr>
            <p:ph type="body" sz="quarter" idx="59" hasCustomPrompt="1"/>
          </p:nvPr>
        </p:nvSpPr>
        <p:spPr>
          <a:xfrm>
            <a:off x="7356740" y="4759053"/>
            <a:ext cx="3676592" cy="252249"/>
          </a:xfrm>
        </p:spPr>
        <p:txBody>
          <a:bodyPr wrap="square" lIns="0" tIns="0" rIns="0" bIns="0">
            <a:spAutoFit/>
          </a:bodyPr>
          <a:lstStyle>
            <a:lvl1pPr marL="0" indent="0">
              <a:lnSpc>
                <a:spcPct val="130000"/>
              </a:lnSpc>
              <a:spcBef>
                <a:spcPts val="0"/>
              </a:spcBef>
              <a:buFont typeface="Arial" panose="020B0604020202020204" pitchFamily="34" charset="0"/>
              <a:buNone/>
              <a:defRPr sz="1400" b="0">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0" name="Footer Placeholder 3">
            <a:extLst>
              <a:ext uri="{FF2B5EF4-FFF2-40B4-BE49-F238E27FC236}">
                <a16:creationId xmlns:a16="http://schemas.microsoft.com/office/drawing/2014/main" id="{913AFA05-3C7A-9760-2E82-A0579DDC444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953040927"/>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Three 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E620358-0899-609D-6753-0DFF88D88862}"/>
              </a:ext>
            </a:extLst>
          </p:cNvPr>
          <p:cNvSpPr/>
          <p:nvPr userDrawn="1"/>
        </p:nvSpPr>
        <p:spPr>
          <a:xfrm>
            <a:off x="950314" y="1866178"/>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A0B878-92AA-C639-D7D6-C873BA0EA9AD}"/>
              </a:ext>
            </a:extLst>
          </p:cNvPr>
          <p:cNvSpPr/>
          <p:nvPr userDrawn="1"/>
        </p:nvSpPr>
        <p:spPr>
          <a:xfrm>
            <a:off x="1043625" y="1795405"/>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5EEE941-9C09-3B97-FCFB-9C5DCD2ECC01}"/>
              </a:ext>
            </a:extLst>
          </p:cNvPr>
          <p:cNvSpPr/>
          <p:nvPr userDrawn="1"/>
        </p:nvSpPr>
        <p:spPr>
          <a:xfrm>
            <a:off x="530090" y="1442220"/>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endParaRPr lang="en-US" sz="6000" b="1" dirty="0"/>
          </a:p>
        </p:txBody>
      </p:sp>
      <p:sp>
        <p:nvSpPr>
          <p:cNvPr id="10" name="Oval 9">
            <a:extLst>
              <a:ext uri="{FF2B5EF4-FFF2-40B4-BE49-F238E27FC236}">
                <a16:creationId xmlns:a16="http://schemas.microsoft.com/office/drawing/2014/main" id="{F087372F-D564-E03E-206D-90139871277F}"/>
              </a:ext>
            </a:extLst>
          </p:cNvPr>
          <p:cNvSpPr/>
          <p:nvPr userDrawn="1"/>
        </p:nvSpPr>
        <p:spPr>
          <a:xfrm>
            <a:off x="504523" y="1406744"/>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C84DC-4955-A0AA-4B5E-146A027276B9}"/>
              </a:ext>
            </a:extLst>
          </p:cNvPr>
          <p:cNvSpPr/>
          <p:nvPr userDrawn="1"/>
        </p:nvSpPr>
        <p:spPr>
          <a:xfrm>
            <a:off x="950314" y="3666234"/>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9DA7BA-8435-9836-61A2-6D6037195D1D}"/>
              </a:ext>
            </a:extLst>
          </p:cNvPr>
          <p:cNvSpPr/>
          <p:nvPr userDrawn="1"/>
        </p:nvSpPr>
        <p:spPr>
          <a:xfrm>
            <a:off x="1043625" y="3595461"/>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25BDF71-3F99-ED67-1E3E-C7E537207958}"/>
              </a:ext>
            </a:extLst>
          </p:cNvPr>
          <p:cNvSpPr/>
          <p:nvPr userDrawn="1"/>
        </p:nvSpPr>
        <p:spPr>
          <a:xfrm>
            <a:off x="530090" y="3242276"/>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US" sz="6000" b="1" dirty="0"/>
          </a:p>
        </p:txBody>
      </p:sp>
      <p:sp>
        <p:nvSpPr>
          <p:cNvPr id="16" name="Oval 15">
            <a:extLst>
              <a:ext uri="{FF2B5EF4-FFF2-40B4-BE49-F238E27FC236}">
                <a16:creationId xmlns:a16="http://schemas.microsoft.com/office/drawing/2014/main" id="{52CA4638-A0A7-4E45-36DE-41A6CEFA447C}"/>
              </a:ext>
            </a:extLst>
          </p:cNvPr>
          <p:cNvSpPr/>
          <p:nvPr userDrawn="1"/>
        </p:nvSpPr>
        <p:spPr>
          <a:xfrm>
            <a:off x="504523" y="3206800"/>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92CFF6-79AF-4972-A951-EAA00901F7F6}"/>
              </a:ext>
            </a:extLst>
          </p:cNvPr>
          <p:cNvSpPr/>
          <p:nvPr userDrawn="1"/>
        </p:nvSpPr>
        <p:spPr>
          <a:xfrm>
            <a:off x="950314" y="5464685"/>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83654A-AF3F-54DC-BF45-77D518BF625C}"/>
              </a:ext>
            </a:extLst>
          </p:cNvPr>
          <p:cNvSpPr/>
          <p:nvPr userDrawn="1"/>
        </p:nvSpPr>
        <p:spPr>
          <a:xfrm>
            <a:off x="1043625" y="5393912"/>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FA149BA-3C85-846A-FCEF-BD42D00D4FD2}"/>
              </a:ext>
            </a:extLst>
          </p:cNvPr>
          <p:cNvSpPr/>
          <p:nvPr userDrawn="1"/>
        </p:nvSpPr>
        <p:spPr>
          <a:xfrm>
            <a:off x="530090" y="5040727"/>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US" sz="6000" b="1" dirty="0"/>
          </a:p>
        </p:txBody>
      </p:sp>
      <p:sp>
        <p:nvSpPr>
          <p:cNvPr id="22" name="Oval 21">
            <a:extLst>
              <a:ext uri="{FF2B5EF4-FFF2-40B4-BE49-F238E27FC236}">
                <a16:creationId xmlns:a16="http://schemas.microsoft.com/office/drawing/2014/main" id="{1852963F-6150-3B19-A328-5196A6D80F85}"/>
              </a:ext>
            </a:extLst>
          </p:cNvPr>
          <p:cNvSpPr/>
          <p:nvPr userDrawn="1"/>
        </p:nvSpPr>
        <p:spPr>
          <a:xfrm>
            <a:off x="504523" y="5005251"/>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3">
            <a:extLst>
              <a:ext uri="{FF2B5EF4-FFF2-40B4-BE49-F238E27FC236}">
                <a16:creationId xmlns:a16="http://schemas.microsoft.com/office/drawing/2014/main" id="{DBA2F82C-EC2B-BF18-0F5B-137CDBF0C477}"/>
              </a:ext>
            </a:extLst>
          </p:cNvPr>
          <p:cNvSpPr>
            <a:spLocks noGrp="1"/>
          </p:cNvSpPr>
          <p:nvPr>
            <p:ph type="body" sz="quarter" idx="53" hasCustomPrompt="1"/>
          </p:nvPr>
        </p:nvSpPr>
        <p:spPr>
          <a:xfrm>
            <a:off x="1307908" y="1358342"/>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4" name="Text Placeholder 13">
            <a:extLst>
              <a:ext uri="{FF2B5EF4-FFF2-40B4-BE49-F238E27FC236}">
                <a16:creationId xmlns:a16="http://schemas.microsoft.com/office/drawing/2014/main" id="{8E879B98-6E3E-8963-87A7-EDC84FB8A011}"/>
              </a:ext>
            </a:extLst>
          </p:cNvPr>
          <p:cNvSpPr>
            <a:spLocks noGrp="1"/>
          </p:cNvSpPr>
          <p:nvPr>
            <p:ph type="body" sz="quarter" idx="16" hasCustomPrompt="1"/>
          </p:nvPr>
        </p:nvSpPr>
        <p:spPr>
          <a:xfrm>
            <a:off x="1303396" y="1920464"/>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Text Placeholder 13">
            <a:extLst>
              <a:ext uri="{FF2B5EF4-FFF2-40B4-BE49-F238E27FC236}">
                <a16:creationId xmlns:a16="http://schemas.microsoft.com/office/drawing/2014/main" id="{ACF55255-91C1-FE6A-5BB0-E9D2C020A720}"/>
              </a:ext>
            </a:extLst>
          </p:cNvPr>
          <p:cNvSpPr>
            <a:spLocks noGrp="1"/>
          </p:cNvSpPr>
          <p:nvPr>
            <p:ph type="body" sz="quarter" idx="54" hasCustomPrompt="1"/>
          </p:nvPr>
        </p:nvSpPr>
        <p:spPr>
          <a:xfrm>
            <a:off x="1285654" y="316354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6" name="Text Placeholder 13">
            <a:extLst>
              <a:ext uri="{FF2B5EF4-FFF2-40B4-BE49-F238E27FC236}">
                <a16:creationId xmlns:a16="http://schemas.microsoft.com/office/drawing/2014/main" id="{BC4C259B-032A-D415-CBDE-1F7D43C52FB8}"/>
              </a:ext>
            </a:extLst>
          </p:cNvPr>
          <p:cNvSpPr>
            <a:spLocks noGrp="1"/>
          </p:cNvSpPr>
          <p:nvPr>
            <p:ph type="body" sz="quarter" idx="55" hasCustomPrompt="1"/>
          </p:nvPr>
        </p:nvSpPr>
        <p:spPr>
          <a:xfrm>
            <a:off x="1281142" y="372567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7" name="Text Placeholder 13">
            <a:extLst>
              <a:ext uri="{FF2B5EF4-FFF2-40B4-BE49-F238E27FC236}">
                <a16:creationId xmlns:a16="http://schemas.microsoft.com/office/drawing/2014/main" id="{18CAB9A1-3A3E-464A-70F2-6CE926695D0A}"/>
              </a:ext>
            </a:extLst>
          </p:cNvPr>
          <p:cNvSpPr>
            <a:spLocks noGrp="1"/>
          </p:cNvSpPr>
          <p:nvPr>
            <p:ph type="body" sz="quarter" idx="56" hasCustomPrompt="1"/>
          </p:nvPr>
        </p:nvSpPr>
        <p:spPr>
          <a:xfrm>
            <a:off x="1285654" y="4963605"/>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8" name="Text Placeholder 13">
            <a:extLst>
              <a:ext uri="{FF2B5EF4-FFF2-40B4-BE49-F238E27FC236}">
                <a16:creationId xmlns:a16="http://schemas.microsoft.com/office/drawing/2014/main" id="{758AC52E-C9AD-2208-E834-B7572BAB563D}"/>
              </a:ext>
            </a:extLst>
          </p:cNvPr>
          <p:cNvSpPr>
            <a:spLocks noGrp="1"/>
          </p:cNvSpPr>
          <p:nvPr>
            <p:ph type="body" sz="quarter" idx="57" hasCustomPrompt="1"/>
          </p:nvPr>
        </p:nvSpPr>
        <p:spPr>
          <a:xfrm>
            <a:off x="1281142" y="5525727"/>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61" name="Footer Placeholder 3">
            <a:extLst>
              <a:ext uri="{FF2B5EF4-FFF2-40B4-BE49-F238E27FC236}">
                <a16:creationId xmlns:a16="http://schemas.microsoft.com/office/drawing/2014/main" id="{8E29FC9B-323E-F479-0E16-C9FDEB894E3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177231590"/>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E620358-0899-609D-6753-0DFF88D88862}"/>
              </a:ext>
            </a:extLst>
          </p:cNvPr>
          <p:cNvSpPr/>
          <p:nvPr userDrawn="1"/>
        </p:nvSpPr>
        <p:spPr>
          <a:xfrm>
            <a:off x="950314" y="1509804"/>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A0B878-92AA-C639-D7D6-C873BA0EA9AD}"/>
              </a:ext>
            </a:extLst>
          </p:cNvPr>
          <p:cNvSpPr/>
          <p:nvPr userDrawn="1"/>
        </p:nvSpPr>
        <p:spPr>
          <a:xfrm>
            <a:off x="1043625" y="1439031"/>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5EEE941-9C09-3B97-FCFB-9C5DCD2ECC01}"/>
              </a:ext>
            </a:extLst>
          </p:cNvPr>
          <p:cNvSpPr/>
          <p:nvPr userDrawn="1"/>
        </p:nvSpPr>
        <p:spPr>
          <a:xfrm>
            <a:off x="530090" y="1085846"/>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endParaRPr lang="en-US" sz="6000" b="1" dirty="0"/>
          </a:p>
        </p:txBody>
      </p:sp>
      <p:sp>
        <p:nvSpPr>
          <p:cNvPr id="10" name="Oval 9">
            <a:extLst>
              <a:ext uri="{FF2B5EF4-FFF2-40B4-BE49-F238E27FC236}">
                <a16:creationId xmlns:a16="http://schemas.microsoft.com/office/drawing/2014/main" id="{F087372F-D564-E03E-206D-90139871277F}"/>
              </a:ext>
            </a:extLst>
          </p:cNvPr>
          <p:cNvSpPr/>
          <p:nvPr userDrawn="1"/>
        </p:nvSpPr>
        <p:spPr>
          <a:xfrm>
            <a:off x="504523" y="1050370"/>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C84DC-4955-A0AA-4B5E-146A027276B9}"/>
              </a:ext>
            </a:extLst>
          </p:cNvPr>
          <p:cNvSpPr/>
          <p:nvPr userDrawn="1"/>
        </p:nvSpPr>
        <p:spPr>
          <a:xfrm>
            <a:off x="972568" y="2891358"/>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9DA7BA-8435-9836-61A2-6D6037195D1D}"/>
              </a:ext>
            </a:extLst>
          </p:cNvPr>
          <p:cNvSpPr/>
          <p:nvPr userDrawn="1"/>
        </p:nvSpPr>
        <p:spPr>
          <a:xfrm>
            <a:off x="1065879" y="2820585"/>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25BDF71-3F99-ED67-1E3E-C7E537207958}"/>
              </a:ext>
            </a:extLst>
          </p:cNvPr>
          <p:cNvSpPr/>
          <p:nvPr userDrawn="1"/>
        </p:nvSpPr>
        <p:spPr>
          <a:xfrm>
            <a:off x="552344" y="2467400"/>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US" sz="6000" b="1" dirty="0"/>
          </a:p>
        </p:txBody>
      </p:sp>
      <p:sp>
        <p:nvSpPr>
          <p:cNvPr id="16" name="Oval 15">
            <a:extLst>
              <a:ext uri="{FF2B5EF4-FFF2-40B4-BE49-F238E27FC236}">
                <a16:creationId xmlns:a16="http://schemas.microsoft.com/office/drawing/2014/main" id="{52CA4638-A0A7-4E45-36DE-41A6CEFA447C}"/>
              </a:ext>
            </a:extLst>
          </p:cNvPr>
          <p:cNvSpPr/>
          <p:nvPr userDrawn="1"/>
        </p:nvSpPr>
        <p:spPr>
          <a:xfrm>
            <a:off x="526777" y="2431924"/>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92CFF6-79AF-4972-A951-EAA00901F7F6}"/>
              </a:ext>
            </a:extLst>
          </p:cNvPr>
          <p:cNvSpPr/>
          <p:nvPr userDrawn="1"/>
        </p:nvSpPr>
        <p:spPr>
          <a:xfrm>
            <a:off x="972568" y="4262973"/>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83654A-AF3F-54DC-BF45-77D518BF625C}"/>
              </a:ext>
            </a:extLst>
          </p:cNvPr>
          <p:cNvSpPr/>
          <p:nvPr userDrawn="1"/>
        </p:nvSpPr>
        <p:spPr>
          <a:xfrm>
            <a:off x="1065879" y="4192200"/>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FA149BA-3C85-846A-FCEF-BD42D00D4FD2}"/>
              </a:ext>
            </a:extLst>
          </p:cNvPr>
          <p:cNvSpPr/>
          <p:nvPr userDrawn="1"/>
        </p:nvSpPr>
        <p:spPr>
          <a:xfrm>
            <a:off x="552344" y="3839015"/>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US" sz="6000" b="1" dirty="0"/>
          </a:p>
        </p:txBody>
      </p:sp>
      <p:sp>
        <p:nvSpPr>
          <p:cNvPr id="22" name="Oval 21">
            <a:extLst>
              <a:ext uri="{FF2B5EF4-FFF2-40B4-BE49-F238E27FC236}">
                <a16:creationId xmlns:a16="http://schemas.microsoft.com/office/drawing/2014/main" id="{1852963F-6150-3B19-A328-5196A6D80F85}"/>
              </a:ext>
            </a:extLst>
          </p:cNvPr>
          <p:cNvSpPr/>
          <p:nvPr userDrawn="1"/>
        </p:nvSpPr>
        <p:spPr>
          <a:xfrm>
            <a:off x="526777" y="3803539"/>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055328-3D60-6728-F51E-4B6F1759C2C8}"/>
              </a:ext>
            </a:extLst>
          </p:cNvPr>
          <p:cNvSpPr/>
          <p:nvPr userDrawn="1"/>
        </p:nvSpPr>
        <p:spPr>
          <a:xfrm>
            <a:off x="998135" y="5656997"/>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BE0F4F1-6413-FF6C-0B5B-CF3BD9AF0732}"/>
              </a:ext>
            </a:extLst>
          </p:cNvPr>
          <p:cNvSpPr/>
          <p:nvPr userDrawn="1"/>
        </p:nvSpPr>
        <p:spPr>
          <a:xfrm>
            <a:off x="1091446" y="5586224"/>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9D0F648-628A-2694-595F-38255A648FB3}"/>
              </a:ext>
            </a:extLst>
          </p:cNvPr>
          <p:cNvSpPr/>
          <p:nvPr userDrawn="1"/>
        </p:nvSpPr>
        <p:spPr>
          <a:xfrm>
            <a:off x="577911" y="5233039"/>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endParaRPr lang="en-US" sz="6000" b="1" dirty="0"/>
          </a:p>
        </p:txBody>
      </p:sp>
      <p:sp>
        <p:nvSpPr>
          <p:cNvPr id="28" name="Oval 27">
            <a:extLst>
              <a:ext uri="{FF2B5EF4-FFF2-40B4-BE49-F238E27FC236}">
                <a16:creationId xmlns:a16="http://schemas.microsoft.com/office/drawing/2014/main" id="{C346D52B-05DF-835D-CBE5-24A10F8A08B0}"/>
              </a:ext>
            </a:extLst>
          </p:cNvPr>
          <p:cNvSpPr/>
          <p:nvPr userDrawn="1"/>
        </p:nvSpPr>
        <p:spPr>
          <a:xfrm>
            <a:off x="552344" y="5197563"/>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3">
            <a:extLst>
              <a:ext uri="{FF2B5EF4-FFF2-40B4-BE49-F238E27FC236}">
                <a16:creationId xmlns:a16="http://schemas.microsoft.com/office/drawing/2014/main" id="{DBA2F82C-EC2B-BF18-0F5B-137CDBF0C477}"/>
              </a:ext>
            </a:extLst>
          </p:cNvPr>
          <p:cNvSpPr>
            <a:spLocks noGrp="1"/>
          </p:cNvSpPr>
          <p:nvPr>
            <p:ph type="body" sz="quarter" idx="53" hasCustomPrompt="1"/>
          </p:nvPr>
        </p:nvSpPr>
        <p:spPr>
          <a:xfrm>
            <a:off x="1307908" y="100196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4" name="Text Placeholder 13">
            <a:extLst>
              <a:ext uri="{FF2B5EF4-FFF2-40B4-BE49-F238E27FC236}">
                <a16:creationId xmlns:a16="http://schemas.microsoft.com/office/drawing/2014/main" id="{8E879B98-6E3E-8963-87A7-EDC84FB8A011}"/>
              </a:ext>
            </a:extLst>
          </p:cNvPr>
          <p:cNvSpPr>
            <a:spLocks noGrp="1"/>
          </p:cNvSpPr>
          <p:nvPr>
            <p:ph type="body" sz="quarter" idx="16" hasCustomPrompt="1"/>
          </p:nvPr>
        </p:nvSpPr>
        <p:spPr>
          <a:xfrm>
            <a:off x="1303396" y="156409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Text Placeholder 13">
            <a:extLst>
              <a:ext uri="{FF2B5EF4-FFF2-40B4-BE49-F238E27FC236}">
                <a16:creationId xmlns:a16="http://schemas.microsoft.com/office/drawing/2014/main" id="{ACF55255-91C1-FE6A-5BB0-E9D2C020A720}"/>
              </a:ext>
            </a:extLst>
          </p:cNvPr>
          <p:cNvSpPr>
            <a:spLocks noGrp="1"/>
          </p:cNvSpPr>
          <p:nvPr>
            <p:ph type="body" sz="quarter" idx="54" hasCustomPrompt="1"/>
          </p:nvPr>
        </p:nvSpPr>
        <p:spPr>
          <a:xfrm>
            <a:off x="1307908" y="2388672"/>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6" name="Text Placeholder 13">
            <a:extLst>
              <a:ext uri="{FF2B5EF4-FFF2-40B4-BE49-F238E27FC236}">
                <a16:creationId xmlns:a16="http://schemas.microsoft.com/office/drawing/2014/main" id="{BC4C259B-032A-D415-CBDE-1F7D43C52FB8}"/>
              </a:ext>
            </a:extLst>
          </p:cNvPr>
          <p:cNvSpPr>
            <a:spLocks noGrp="1"/>
          </p:cNvSpPr>
          <p:nvPr>
            <p:ph type="body" sz="quarter" idx="55" hasCustomPrompt="1"/>
          </p:nvPr>
        </p:nvSpPr>
        <p:spPr>
          <a:xfrm>
            <a:off x="1303396" y="2950794"/>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7" name="Text Placeholder 13">
            <a:extLst>
              <a:ext uri="{FF2B5EF4-FFF2-40B4-BE49-F238E27FC236}">
                <a16:creationId xmlns:a16="http://schemas.microsoft.com/office/drawing/2014/main" id="{18CAB9A1-3A3E-464A-70F2-6CE926695D0A}"/>
              </a:ext>
            </a:extLst>
          </p:cNvPr>
          <p:cNvSpPr>
            <a:spLocks noGrp="1"/>
          </p:cNvSpPr>
          <p:nvPr>
            <p:ph type="body" sz="quarter" idx="56" hasCustomPrompt="1"/>
          </p:nvPr>
        </p:nvSpPr>
        <p:spPr>
          <a:xfrm>
            <a:off x="1307908" y="3761893"/>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8" name="Text Placeholder 13">
            <a:extLst>
              <a:ext uri="{FF2B5EF4-FFF2-40B4-BE49-F238E27FC236}">
                <a16:creationId xmlns:a16="http://schemas.microsoft.com/office/drawing/2014/main" id="{758AC52E-C9AD-2208-E834-B7572BAB563D}"/>
              </a:ext>
            </a:extLst>
          </p:cNvPr>
          <p:cNvSpPr>
            <a:spLocks noGrp="1"/>
          </p:cNvSpPr>
          <p:nvPr>
            <p:ph type="body" sz="quarter" idx="57" hasCustomPrompt="1"/>
          </p:nvPr>
        </p:nvSpPr>
        <p:spPr>
          <a:xfrm>
            <a:off x="1303396" y="4324015"/>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9" name="Text Placeholder 13">
            <a:extLst>
              <a:ext uri="{FF2B5EF4-FFF2-40B4-BE49-F238E27FC236}">
                <a16:creationId xmlns:a16="http://schemas.microsoft.com/office/drawing/2014/main" id="{4C65AE00-650C-FF13-2495-60516EEFA38A}"/>
              </a:ext>
            </a:extLst>
          </p:cNvPr>
          <p:cNvSpPr>
            <a:spLocks noGrp="1"/>
          </p:cNvSpPr>
          <p:nvPr>
            <p:ph type="body" sz="quarter" idx="58" hasCustomPrompt="1"/>
          </p:nvPr>
        </p:nvSpPr>
        <p:spPr>
          <a:xfrm>
            <a:off x="1307908" y="515419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0" name="Text Placeholder 13">
            <a:extLst>
              <a:ext uri="{FF2B5EF4-FFF2-40B4-BE49-F238E27FC236}">
                <a16:creationId xmlns:a16="http://schemas.microsoft.com/office/drawing/2014/main" id="{709F8102-C80D-17DD-CF07-C11FBC67163B}"/>
              </a:ext>
            </a:extLst>
          </p:cNvPr>
          <p:cNvSpPr>
            <a:spLocks noGrp="1"/>
          </p:cNvSpPr>
          <p:nvPr>
            <p:ph type="body" sz="quarter" idx="59" hasCustomPrompt="1"/>
          </p:nvPr>
        </p:nvSpPr>
        <p:spPr>
          <a:xfrm>
            <a:off x="1303396" y="571632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61" name="Footer Placeholder 3">
            <a:extLst>
              <a:ext uri="{FF2B5EF4-FFF2-40B4-BE49-F238E27FC236}">
                <a16:creationId xmlns:a16="http://schemas.microsoft.com/office/drawing/2014/main" id="{8E29FC9B-323E-F479-0E16-C9FDEB894E3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81095602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9" name="Rectangle 28">
            <a:extLst>
              <a:ext uri="{FF2B5EF4-FFF2-40B4-BE49-F238E27FC236}">
                <a16:creationId xmlns:a16="http://schemas.microsoft.com/office/drawing/2014/main" id="{13519CA8-2815-8CDD-D898-2B616C7114FB}"/>
              </a:ext>
            </a:extLst>
          </p:cNvPr>
          <p:cNvSpPr/>
          <p:nvPr userDrawn="1"/>
        </p:nvSpPr>
        <p:spPr>
          <a:xfrm>
            <a:off x="1262221"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6C3043-9B0D-BE29-E81B-3A8F99BB2388}"/>
              </a:ext>
            </a:extLst>
          </p:cNvPr>
          <p:cNvSpPr/>
          <p:nvPr userDrawn="1"/>
        </p:nvSpPr>
        <p:spPr>
          <a:xfrm>
            <a:off x="1404684"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6F7B13-6F6B-3E10-03BC-17E3ACE9E0D0}"/>
              </a:ext>
            </a:extLst>
          </p:cNvPr>
          <p:cNvSpPr/>
          <p:nvPr userDrawn="1"/>
        </p:nvSpPr>
        <p:spPr>
          <a:xfrm>
            <a:off x="5953537"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D6CFDD0-646C-1A88-3E08-62973F2D3324}"/>
              </a:ext>
            </a:extLst>
          </p:cNvPr>
          <p:cNvSpPr/>
          <p:nvPr userDrawn="1"/>
        </p:nvSpPr>
        <p:spPr>
          <a:xfrm>
            <a:off x="6096000"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83BCEC-1211-ABF2-6EAB-D54125E13977}"/>
              </a:ext>
            </a:extLst>
          </p:cNvPr>
          <p:cNvSpPr/>
          <p:nvPr userDrawn="1"/>
        </p:nvSpPr>
        <p:spPr>
          <a:xfrm>
            <a:off x="1262221" y="4521155"/>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4FA9116-39A3-5E9D-572C-DC751769F81E}"/>
              </a:ext>
            </a:extLst>
          </p:cNvPr>
          <p:cNvSpPr/>
          <p:nvPr userDrawn="1"/>
        </p:nvSpPr>
        <p:spPr>
          <a:xfrm>
            <a:off x="1404684" y="4371385"/>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15014D6-34CE-536C-7746-576449FD33D1}"/>
              </a:ext>
            </a:extLst>
          </p:cNvPr>
          <p:cNvSpPr/>
          <p:nvPr userDrawn="1"/>
        </p:nvSpPr>
        <p:spPr>
          <a:xfrm>
            <a:off x="5953537" y="4531597"/>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43036D-C29A-224D-CF7A-FCD03AEDBE6E}"/>
              </a:ext>
            </a:extLst>
          </p:cNvPr>
          <p:cNvSpPr/>
          <p:nvPr userDrawn="1"/>
        </p:nvSpPr>
        <p:spPr>
          <a:xfrm>
            <a:off x="6096000" y="4381827"/>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C1A7C92-0444-DE61-9714-B8A83B3D5FA7}"/>
              </a:ext>
            </a:extLst>
          </p:cNvPr>
          <p:cNvSpPr/>
          <p:nvPr userDrawn="1"/>
        </p:nvSpPr>
        <p:spPr>
          <a:xfrm>
            <a:off x="5229743" y="3633981"/>
            <a:ext cx="1094282" cy="1094282"/>
          </a:xfrm>
          <a:prstGeom prst="ellipse">
            <a:avLst/>
          </a:prstGeom>
          <a:solidFill>
            <a:srgbClr val="FF672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6F34FD1-B783-279B-EECE-80C681546D4A}"/>
              </a:ext>
            </a:extLst>
          </p:cNvPr>
          <p:cNvSpPr/>
          <p:nvPr userDrawn="1"/>
        </p:nvSpPr>
        <p:spPr>
          <a:xfrm>
            <a:off x="5604075" y="3994182"/>
            <a:ext cx="362683" cy="362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D760E77-DAB7-B966-E49A-C7F161CC5009}"/>
              </a:ext>
            </a:extLst>
          </p:cNvPr>
          <p:cNvSpPr/>
          <p:nvPr userDrawn="1"/>
        </p:nvSpPr>
        <p:spPr>
          <a:xfrm>
            <a:off x="5269654" y="3611496"/>
            <a:ext cx="1094282" cy="1094282"/>
          </a:xfrm>
          <a:prstGeom prst="ellipse">
            <a:avLst/>
          </a:prstGeom>
          <a:noFill/>
          <a:ln>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597A68-E03A-76F5-A6EA-5F4127EB57D4}"/>
              </a:ext>
            </a:extLst>
          </p:cNvPr>
          <p:cNvSpPr/>
          <p:nvPr userDrawn="1"/>
        </p:nvSpPr>
        <p:spPr>
          <a:xfrm>
            <a:off x="334617" y="1089247"/>
            <a:ext cx="5360689"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4BF37F2-B545-7780-A402-37F6E12B85C4}"/>
              </a:ext>
            </a:extLst>
          </p:cNvPr>
          <p:cNvSpPr/>
          <p:nvPr userDrawn="1"/>
        </p:nvSpPr>
        <p:spPr>
          <a:xfrm>
            <a:off x="413358" y="1026312"/>
            <a:ext cx="5360689" cy="78567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38A8A2C-DD1F-1A57-8ABE-6276E0D31FF2}"/>
              </a:ext>
            </a:extLst>
          </p:cNvPr>
          <p:cNvSpPr/>
          <p:nvPr userDrawn="1"/>
        </p:nvSpPr>
        <p:spPr>
          <a:xfrm>
            <a:off x="478929" y="1157432"/>
            <a:ext cx="59942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a:extLst>
              <a:ext uri="{FF2B5EF4-FFF2-40B4-BE49-F238E27FC236}">
                <a16:creationId xmlns:a16="http://schemas.microsoft.com/office/drawing/2014/main" id="{8AC00BC9-7C6A-102A-D247-259CED54F547}"/>
              </a:ext>
            </a:extLst>
          </p:cNvPr>
          <p:cNvSpPr>
            <a:spLocks noGrp="1"/>
          </p:cNvSpPr>
          <p:nvPr>
            <p:ph type="body" sz="quarter" idx="53" hasCustomPrompt="1"/>
          </p:nvPr>
        </p:nvSpPr>
        <p:spPr>
          <a:xfrm>
            <a:off x="1303683" y="1107442"/>
            <a:ext cx="3672121" cy="576568"/>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0" name="Text Placeholder 13">
            <a:extLst>
              <a:ext uri="{FF2B5EF4-FFF2-40B4-BE49-F238E27FC236}">
                <a16:creationId xmlns:a16="http://schemas.microsoft.com/office/drawing/2014/main" id="{5116DF91-DC00-622B-0EB2-E57B711A3145}"/>
              </a:ext>
            </a:extLst>
          </p:cNvPr>
          <p:cNvSpPr>
            <a:spLocks noGrp="1"/>
          </p:cNvSpPr>
          <p:nvPr>
            <p:ph type="body" sz="quarter" idx="16" hasCustomPrompt="1"/>
          </p:nvPr>
        </p:nvSpPr>
        <p:spPr>
          <a:xfrm>
            <a:off x="168125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1" name="Content Placeholder 12">
            <a:extLst>
              <a:ext uri="{FF2B5EF4-FFF2-40B4-BE49-F238E27FC236}">
                <a16:creationId xmlns:a16="http://schemas.microsoft.com/office/drawing/2014/main" id="{C370126E-6930-A83D-D98A-A74C93DDDDD4}"/>
              </a:ext>
            </a:extLst>
          </p:cNvPr>
          <p:cNvSpPr>
            <a:spLocks noGrp="1"/>
          </p:cNvSpPr>
          <p:nvPr>
            <p:ph sz="quarter" idx="37"/>
          </p:nvPr>
        </p:nvSpPr>
        <p:spPr>
          <a:xfrm>
            <a:off x="584181" y="1238381"/>
            <a:ext cx="398799" cy="408923"/>
          </a:xfrm>
        </p:spPr>
        <p:txBody>
          <a:bodyPr>
            <a:normAutofit/>
          </a:bodyPr>
          <a:lstStyle>
            <a:lvl1pPr marL="0" indent="0">
              <a:buNone/>
              <a:defRPr sz="800">
                <a:solidFill>
                  <a:schemeClr val="bg1"/>
                </a:solidFill>
              </a:defRPr>
            </a:lvl1pPr>
          </a:lstStyle>
          <a:p>
            <a:pPr lvl="0"/>
            <a:endParaRPr lang="en-US"/>
          </a:p>
        </p:txBody>
      </p:sp>
      <p:sp>
        <p:nvSpPr>
          <p:cNvPr id="52" name="Text Placeholder 13">
            <a:extLst>
              <a:ext uri="{FF2B5EF4-FFF2-40B4-BE49-F238E27FC236}">
                <a16:creationId xmlns:a16="http://schemas.microsoft.com/office/drawing/2014/main" id="{C0B1524E-778F-D19D-7B67-94935FC91765}"/>
              </a:ext>
            </a:extLst>
          </p:cNvPr>
          <p:cNvSpPr>
            <a:spLocks noGrp="1"/>
          </p:cNvSpPr>
          <p:nvPr>
            <p:ph type="body" sz="quarter" idx="54" hasCustomPrompt="1"/>
          </p:nvPr>
        </p:nvSpPr>
        <p:spPr>
          <a:xfrm>
            <a:off x="636393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3" name="Text Placeholder 13">
            <a:extLst>
              <a:ext uri="{FF2B5EF4-FFF2-40B4-BE49-F238E27FC236}">
                <a16:creationId xmlns:a16="http://schemas.microsoft.com/office/drawing/2014/main" id="{809E0299-0601-8A35-38A7-8FA63ECFDDFA}"/>
              </a:ext>
            </a:extLst>
          </p:cNvPr>
          <p:cNvSpPr>
            <a:spLocks noGrp="1"/>
          </p:cNvSpPr>
          <p:nvPr>
            <p:ph type="body" sz="quarter" idx="55" hasCustomPrompt="1"/>
          </p:nvPr>
        </p:nvSpPr>
        <p:spPr>
          <a:xfrm>
            <a:off x="168125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4" name="Text Placeholder 13">
            <a:extLst>
              <a:ext uri="{FF2B5EF4-FFF2-40B4-BE49-F238E27FC236}">
                <a16:creationId xmlns:a16="http://schemas.microsoft.com/office/drawing/2014/main" id="{AB735AAE-A8A5-C027-64E3-841A5E751135}"/>
              </a:ext>
            </a:extLst>
          </p:cNvPr>
          <p:cNvSpPr>
            <a:spLocks noGrp="1"/>
          </p:cNvSpPr>
          <p:nvPr>
            <p:ph type="body" sz="quarter" idx="56" hasCustomPrompt="1"/>
          </p:nvPr>
        </p:nvSpPr>
        <p:spPr>
          <a:xfrm>
            <a:off x="636393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Footer Placeholder 3">
            <a:extLst>
              <a:ext uri="{FF2B5EF4-FFF2-40B4-BE49-F238E27FC236}">
                <a16:creationId xmlns:a16="http://schemas.microsoft.com/office/drawing/2014/main" id="{FB368DAA-735B-1367-4027-27C69285BE9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471565957"/>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9" name="Rectangle 8">
            <a:extLst>
              <a:ext uri="{FF2B5EF4-FFF2-40B4-BE49-F238E27FC236}">
                <a16:creationId xmlns:a16="http://schemas.microsoft.com/office/drawing/2014/main" id="{679CB54B-2EC5-A585-7E33-7BABA7452217}"/>
              </a:ext>
            </a:extLst>
          </p:cNvPr>
          <p:cNvSpPr/>
          <p:nvPr userDrawn="1"/>
        </p:nvSpPr>
        <p:spPr>
          <a:xfrm>
            <a:off x="5790315" y="1420406"/>
            <a:ext cx="152365" cy="476680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7387F7-1874-4F7B-3790-29A4532541D6}"/>
              </a:ext>
            </a:extLst>
          </p:cNvPr>
          <p:cNvSpPr/>
          <p:nvPr userDrawn="1"/>
        </p:nvSpPr>
        <p:spPr>
          <a:xfrm>
            <a:off x="5841461" y="1391716"/>
            <a:ext cx="152365" cy="4766804"/>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3">
            <a:extLst>
              <a:ext uri="{FF2B5EF4-FFF2-40B4-BE49-F238E27FC236}">
                <a16:creationId xmlns:a16="http://schemas.microsoft.com/office/drawing/2014/main" id="{6CE8DC70-CABA-7133-65F4-381833C279B6}"/>
              </a:ext>
            </a:extLst>
          </p:cNvPr>
          <p:cNvSpPr>
            <a:spLocks noGrp="1"/>
          </p:cNvSpPr>
          <p:nvPr>
            <p:ph type="body" sz="quarter" idx="16" hasCustomPrompt="1"/>
          </p:nvPr>
        </p:nvSpPr>
        <p:spPr>
          <a:xfrm>
            <a:off x="472361"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2" name="Text Placeholder 13">
            <a:extLst>
              <a:ext uri="{FF2B5EF4-FFF2-40B4-BE49-F238E27FC236}">
                <a16:creationId xmlns:a16="http://schemas.microsoft.com/office/drawing/2014/main" id="{C8A771C4-E0B5-15CF-EB20-D395499FF7F0}"/>
              </a:ext>
            </a:extLst>
          </p:cNvPr>
          <p:cNvSpPr>
            <a:spLocks noGrp="1"/>
          </p:cNvSpPr>
          <p:nvPr>
            <p:ph type="body" sz="quarter" idx="17" hasCustomPrompt="1"/>
          </p:nvPr>
        </p:nvSpPr>
        <p:spPr>
          <a:xfrm>
            <a:off x="6459069"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 name="Text Placeholder 13">
            <a:extLst>
              <a:ext uri="{FF2B5EF4-FFF2-40B4-BE49-F238E27FC236}">
                <a16:creationId xmlns:a16="http://schemas.microsoft.com/office/drawing/2014/main" id="{991F5C4D-BEC5-41F6-4556-2E0A2D8E3023}"/>
              </a:ext>
            </a:extLst>
          </p:cNvPr>
          <p:cNvSpPr>
            <a:spLocks noGrp="1"/>
          </p:cNvSpPr>
          <p:nvPr>
            <p:ph type="body" sz="quarter" idx="18" hasCustomPrompt="1"/>
          </p:nvPr>
        </p:nvSpPr>
        <p:spPr>
          <a:xfrm>
            <a:off x="472361"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F931F0F1-548A-74A4-DC33-AB482C5BC665}"/>
              </a:ext>
            </a:extLst>
          </p:cNvPr>
          <p:cNvSpPr>
            <a:spLocks noGrp="1"/>
          </p:cNvSpPr>
          <p:nvPr>
            <p:ph type="body" sz="quarter" idx="19" hasCustomPrompt="1"/>
          </p:nvPr>
        </p:nvSpPr>
        <p:spPr>
          <a:xfrm>
            <a:off x="6459069"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Footer Placeholder 3">
            <a:extLst>
              <a:ext uri="{FF2B5EF4-FFF2-40B4-BE49-F238E27FC236}">
                <a16:creationId xmlns:a16="http://schemas.microsoft.com/office/drawing/2014/main" id="{2F35DD96-9283-74BF-A096-5423F944EBD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13012402"/>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28EF5A1F-3CA7-B236-266E-9F9D984C7D92}"/>
              </a:ext>
            </a:extLst>
          </p:cNvPr>
          <p:cNvSpPr/>
          <p:nvPr userDrawn="1"/>
        </p:nvSpPr>
        <p:spPr>
          <a:xfrm>
            <a:off x="3218627" y="1249444"/>
            <a:ext cx="8372333" cy="506219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3D89AC-5D97-6CAE-35B4-837039C6E18B}"/>
              </a:ext>
            </a:extLst>
          </p:cNvPr>
          <p:cNvSpPr/>
          <p:nvPr userDrawn="1"/>
        </p:nvSpPr>
        <p:spPr>
          <a:xfrm>
            <a:off x="406976" y="1994734"/>
            <a:ext cx="2131782" cy="2515483"/>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a:extLst>
              <a:ext uri="{FF2B5EF4-FFF2-40B4-BE49-F238E27FC236}">
                <a16:creationId xmlns:a16="http://schemas.microsoft.com/office/drawing/2014/main" id="{11A0F93F-7B4E-2209-0DAE-9D624444C959}"/>
              </a:ext>
            </a:extLst>
          </p:cNvPr>
          <p:cNvSpPr/>
          <p:nvPr userDrawn="1"/>
        </p:nvSpPr>
        <p:spPr>
          <a:xfrm>
            <a:off x="514651" y="1896707"/>
            <a:ext cx="2117338" cy="251548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DBFA295-0EF4-22F0-765F-01C456D43A2C}"/>
              </a:ext>
            </a:extLst>
          </p:cNvPr>
          <p:cNvSpPr/>
          <p:nvPr userDrawn="1"/>
        </p:nvSpPr>
        <p:spPr>
          <a:xfrm>
            <a:off x="132901" y="1572111"/>
            <a:ext cx="733163" cy="733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2">
            <a:extLst>
              <a:ext uri="{FF2B5EF4-FFF2-40B4-BE49-F238E27FC236}">
                <a16:creationId xmlns:a16="http://schemas.microsoft.com/office/drawing/2014/main" id="{3E70318D-7CC7-69BB-CF81-93222E9F8C3F}"/>
              </a:ext>
            </a:extLst>
          </p:cNvPr>
          <p:cNvSpPr>
            <a:spLocks noGrp="1"/>
          </p:cNvSpPr>
          <p:nvPr>
            <p:ph sz="quarter" idx="37"/>
          </p:nvPr>
        </p:nvSpPr>
        <p:spPr>
          <a:xfrm>
            <a:off x="271835" y="1679261"/>
            <a:ext cx="455293" cy="466852"/>
          </a:xfrm>
        </p:spPr>
        <p:txBody>
          <a:bodyPr>
            <a:normAutofit/>
          </a:bodyPr>
          <a:lstStyle>
            <a:lvl1pPr marL="0" indent="0">
              <a:buNone/>
              <a:defRPr sz="1000">
                <a:solidFill>
                  <a:schemeClr val="bg1"/>
                </a:solidFill>
              </a:defRPr>
            </a:lvl1pPr>
          </a:lstStyle>
          <a:p>
            <a:pPr lvl="0"/>
            <a:endParaRPr lang="en-US"/>
          </a:p>
        </p:txBody>
      </p:sp>
      <p:sp>
        <p:nvSpPr>
          <p:cNvPr id="12" name="Text Placeholder 13">
            <a:extLst>
              <a:ext uri="{FF2B5EF4-FFF2-40B4-BE49-F238E27FC236}">
                <a16:creationId xmlns:a16="http://schemas.microsoft.com/office/drawing/2014/main" id="{D578F2DC-EAB1-1940-2C03-F3AE57A7EDC5}"/>
              </a:ext>
            </a:extLst>
          </p:cNvPr>
          <p:cNvSpPr>
            <a:spLocks noGrp="1"/>
          </p:cNvSpPr>
          <p:nvPr>
            <p:ph type="body" sz="quarter" idx="16" hasCustomPrompt="1"/>
          </p:nvPr>
        </p:nvSpPr>
        <p:spPr>
          <a:xfrm>
            <a:off x="1026559" y="2440073"/>
            <a:ext cx="1542679" cy="1624804"/>
          </a:xfrm>
        </p:spPr>
        <p:txBody>
          <a:bodyPr wrap="square" lIns="0" tIns="0" rIns="0" bIns="0">
            <a:spAutoFit/>
          </a:bodyPr>
          <a:lstStyle>
            <a:lvl1pPr marL="0" indent="0">
              <a:lnSpc>
                <a:spcPct val="130000"/>
              </a:lnSpc>
              <a:spcBef>
                <a:spcPts val="0"/>
              </a:spcBef>
              <a:buFont typeface="Arial" panose="020B0604020202020204" pitchFamily="34" charset="0"/>
              <a:buNone/>
              <a:defRPr sz="2800" b="1">
                <a:solidFill>
                  <a:schemeClr val="bg1"/>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3" name="Rectangle 12">
            <a:extLst>
              <a:ext uri="{FF2B5EF4-FFF2-40B4-BE49-F238E27FC236}">
                <a16:creationId xmlns:a16="http://schemas.microsoft.com/office/drawing/2014/main" id="{248ADB71-17E2-70C1-9AB7-42130CDA1458}"/>
              </a:ext>
            </a:extLst>
          </p:cNvPr>
          <p:cNvSpPr/>
          <p:nvPr userDrawn="1"/>
        </p:nvSpPr>
        <p:spPr>
          <a:xfrm>
            <a:off x="3369555" y="1096749"/>
            <a:ext cx="8372333" cy="5062195"/>
          </a:xfrm>
          <a:prstGeom prst="rect">
            <a:avLst/>
          </a:prstGeom>
          <a:solidFill>
            <a:schemeClr val="bg1"/>
          </a:solidFill>
          <a:ln w="1905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3">
            <a:extLst>
              <a:ext uri="{FF2B5EF4-FFF2-40B4-BE49-F238E27FC236}">
                <a16:creationId xmlns:a16="http://schemas.microsoft.com/office/drawing/2014/main" id="{05C06F96-5D1A-7D80-A8B6-0C80B216358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5579086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Bottom Bar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28983" y="1257287"/>
            <a:ext cx="2303934" cy="230393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10140242" y="2973838"/>
            <a:ext cx="1392677" cy="139267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121656" y="1630684"/>
            <a:ext cx="1518587" cy="1557140"/>
          </a:xfrm>
        </p:spPr>
        <p:txBody>
          <a:bodyPr/>
          <a:lstStyle>
            <a:lvl1pPr marL="0" indent="0">
              <a:buNone/>
              <a:defRPr>
                <a:solidFill>
                  <a:schemeClr val="bg1"/>
                </a:solidFill>
              </a:defRPr>
            </a:lvl1pPr>
          </a:lstStyle>
          <a:p>
            <a:pPr lvl="0"/>
            <a:r>
              <a:rPr lang="en-US"/>
              <a:t>Click to edit Master text styles</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10424216" y="3247344"/>
            <a:ext cx="824727" cy="845664"/>
          </a:xfrm>
        </p:spPr>
        <p:txBody>
          <a:bodyPr/>
          <a:lstStyle>
            <a:lvl1pPr marL="0" indent="0">
              <a:buNone/>
              <a:defRPr>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321413"/>
            <a:ext cx="5761382" cy="290721"/>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13">
            <a:extLst>
              <a:ext uri="{FF2B5EF4-FFF2-40B4-BE49-F238E27FC236}">
                <a16:creationId xmlns:a16="http://schemas.microsoft.com/office/drawing/2014/main" id="{C8BA4846-0F17-DA5A-A043-7A3ED6AF66CE}"/>
              </a:ext>
            </a:extLst>
          </p:cNvPr>
          <p:cNvSpPr>
            <a:spLocks noGrp="1"/>
          </p:cNvSpPr>
          <p:nvPr>
            <p:ph type="body" sz="quarter" idx="22" hasCustomPrompt="1"/>
          </p:nvPr>
        </p:nvSpPr>
        <p:spPr>
          <a:xfrm>
            <a:off x="334617" y="1368458"/>
            <a:ext cx="7299780" cy="693366"/>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6061A088-7D2C-5CD3-F31E-020B25AB2221}"/>
              </a:ext>
            </a:extLst>
          </p:cNvPr>
          <p:cNvSpPr>
            <a:spLocks noGrp="1"/>
          </p:cNvSpPr>
          <p:nvPr>
            <p:ph type="body" sz="quarter" idx="23" hasCustomPrompt="1"/>
          </p:nvPr>
        </p:nvSpPr>
        <p:spPr>
          <a:xfrm>
            <a:off x="428420" y="1279354"/>
            <a:ext cx="7299780" cy="693366"/>
          </a:xfrm>
          <a:prstGeom prst="rect">
            <a:avLst/>
          </a:prstGeom>
          <a:solidFill>
            <a:schemeClr val="accent5"/>
          </a:solidFill>
          <a:ln w="381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41482" y="1257287"/>
            <a:ext cx="7485588" cy="654218"/>
          </a:xfrm>
        </p:spPr>
        <p:txBody>
          <a:bodyPr wrap="square" lIns="0" tIns="0" rIns="0" bIns="0">
            <a:spAutoFit/>
          </a:bodyPr>
          <a:lstStyle>
            <a:lvl1pPr marL="0" indent="0" algn="l">
              <a:spcBef>
                <a:spcPts val="0"/>
              </a:spcBef>
              <a:buNone/>
              <a:defRPr sz="36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4A4E4A92-86C7-2466-CFCB-C53430B533CD}"/>
              </a:ext>
            </a:extLst>
          </p:cNvPr>
          <p:cNvSpPr>
            <a:spLocks noGrp="1" noRot="1" noMove="1" noResize="1" noEditPoints="1" noAdjustHandles="1" noChangeArrowheads="1" noChangeShapeType="1"/>
          </p:cNvSpPr>
          <p:nvPr>
            <p:ph type="body" sz="quarter" idx="54" hasCustomPrompt="1"/>
          </p:nvPr>
        </p:nvSpPr>
        <p:spPr>
          <a:xfrm>
            <a:off x="0" y="5277772"/>
            <a:ext cx="12192000" cy="1256412"/>
          </a:xfrm>
          <a:prstGeom prst="rect">
            <a:avLst/>
          </a:prstGeom>
          <a:solidFill>
            <a:schemeClr val="accent1"/>
          </a:solidFill>
          <a:ln>
            <a:noFill/>
          </a:ln>
        </p:spPr>
        <p:txBody>
          <a:bodyPr lIns="0" tIns="0" rIns="0" bIns="0">
            <a:normAutofit/>
          </a:bodyPr>
          <a:lstStyle>
            <a:lvl1pPr marL="0" indent="0" algn="ctr">
              <a:buNone/>
              <a:defRPr sz="18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4FEDC24D-A02B-AECF-50F0-985E03727487}"/>
              </a:ext>
            </a:extLst>
          </p:cNvPr>
          <p:cNvSpPr>
            <a:spLocks noGrp="1"/>
          </p:cNvSpPr>
          <p:nvPr>
            <p:ph sz="quarter" idx="55"/>
          </p:nvPr>
        </p:nvSpPr>
        <p:spPr>
          <a:xfrm>
            <a:off x="1268986" y="5487721"/>
            <a:ext cx="824727" cy="845664"/>
          </a:xfrm>
        </p:spPr>
        <p:txBody>
          <a:bodyPr/>
          <a:lstStyle>
            <a:lvl1pPr marL="0" indent="0">
              <a:buNone/>
              <a:defRPr>
                <a:solidFill>
                  <a:schemeClr val="accent3"/>
                </a:solidFill>
              </a:defRPr>
            </a:lvl1pPr>
          </a:lstStyle>
          <a:p>
            <a:pPr lvl="0"/>
            <a:r>
              <a:rPr lang="en-US"/>
              <a:t>Click to edit Master text styles</a:t>
            </a:r>
          </a:p>
        </p:txBody>
      </p:sp>
      <p:sp>
        <p:nvSpPr>
          <p:cNvPr id="19" name="Text Placeholder 13">
            <a:extLst>
              <a:ext uri="{FF2B5EF4-FFF2-40B4-BE49-F238E27FC236}">
                <a16:creationId xmlns:a16="http://schemas.microsoft.com/office/drawing/2014/main" id="{74096BAD-8959-54A0-CDBE-DA3D8F726F8A}"/>
              </a:ext>
            </a:extLst>
          </p:cNvPr>
          <p:cNvSpPr>
            <a:spLocks noGrp="1"/>
          </p:cNvSpPr>
          <p:nvPr>
            <p:ph type="body" sz="quarter" idx="58" hasCustomPrompt="1"/>
          </p:nvPr>
        </p:nvSpPr>
        <p:spPr>
          <a:xfrm>
            <a:off x="195519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1.</a:t>
            </a:r>
          </a:p>
        </p:txBody>
      </p:sp>
      <p:sp>
        <p:nvSpPr>
          <p:cNvPr id="20" name="Text Placeholder 13">
            <a:extLst>
              <a:ext uri="{FF2B5EF4-FFF2-40B4-BE49-F238E27FC236}">
                <a16:creationId xmlns:a16="http://schemas.microsoft.com/office/drawing/2014/main" id="{1E71078D-C362-469A-DA01-964237594588}"/>
              </a:ext>
            </a:extLst>
          </p:cNvPr>
          <p:cNvSpPr>
            <a:spLocks noGrp="1"/>
          </p:cNvSpPr>
          <p:nvPr>
            <p:ph type="body" sz="quarter" idx="59" hasCustomPrompt="1"/>
          </p:nvPr>
        </p:nvSpPr>
        <p:spPr>
          <a:xfrm>
            <a:off x="195519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1" name="Content Placeholder 12">
            <a:extLst>
              <a:ext uri="{FF2B5EF4-FFF2-40B4-BE49-F238E27FC236}">
                <a16:creationId xmlns:a16="http://schemas.microsoft.com/office/drawing/2014/main" id="{472CAAD1-1A51-9058-B6F3-7252D7A8A906}"/>
              </a:ext>
            </a:extLst>
          </p:cNvPr>
          <p:cNvSpPr>
            <a:spLocks noGrp="1"/>
          </p:cNvSpPr>
          <p:nvPr>
            <p:ph sz="quarter" idx="60"/>
          </p:nvPr>
        </p:nvSpPr>
        <p:spPr>
          <a:xfrm>
            <a:off x="5255645" y="5487721"/>
            <a:ext cx="824727" cy="845664"/>
          </a:xfrm>
        </p:spPr>
        <p:txBody>
          <a:bodyPr/>
          <a:lstStyle>
            <a:lvl1pPr marL="0" indent="0">
              <a:buNone/>
              <a:defRPr>
                <a:solidFill>
                  <a:schemeClr val="accent3"/>
                </a:solidFill>
              </a:defRPr>
            </a:lvl1pPr>
          </a:lstStyle>
          <a:p>
            <a:pPr lvl="0"/>
            <a:r>
              <a:rPr lang="en-US"/>
              <a:t>Click to edit Master text styles</a:t>
            </a:r>
          </a:p>
        </p:txBody>
      </p:sp>
      <p:sp>
        <p:nvSpPr>
          <p:cNvPr id="22" name="Text Placeholder 13">
            <a:extLst>
              <a:ext uri="{FF2B5EF4-FFF2-40B4-BE49-F238E27FC236}">
                <a16:creationId xmlns:a16="http://schemas.microsoft.com/office/drawing/2014/main" id="{1AFF1DCF-89F8-FEDC-77AF-48DCE7159C0D}"/>
              </a:ext>
            </a:extLst>
          </p:cNvPr>
          <p:cNvSpPr>
            <a:spLocks noGrp="1"/>
          </p:cNvSpPr>
          <p:nvPr>
            <p:ph type="body" sz="quarter" idx="61" hasCustomPrompt="1"/>
          </p:nvPr>
        </p:nvSpPr>
        <p:spPr>
          <a:xfrm>
            <a:off x="5941849"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2.</a:t>
            </a:r>
          </a:p>
        </p:txBody>
      </p:sp>
      <p:sp>
        <p:nvSpPr>
          <p:cNvPr id="23" name="Text Placeholder 13">
            <a:extLst>
              <a:ext uri="{FF2B5EF4-FFF2-40B4-BE49-F238E27FC236}">
                <a16:creationId xmlns:a16="http://schemas.microsoft.com/office/drawing/2014/main" id="{3DB339D1-EC7D-E6F5-CF44-7ADF91DB020F}"/>
              </a:ext>
            </a:extLst>
          </p:cNvPr>
          <p:cNvSpPr>
            <a:spLocks noGrp="1"/>
          </p:cNvSpPr>
          <p:nvPr>
            <p:ph type="body" sz="quarter" idx="62" hasCustomPrompt="1"/>
          </p:nvPr>
        </p:nvSpPr>
        <p:spPr>
          <a:xfrm>
            <a:off x="5941849"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4" name="Content Placeholder 12">
            <a:extLst>
              <a:ext uri="{FF2B5EF4-FFF2-40B4-BE49-F238E27FC236}">
                <a16:creationId xmlns:a16="http://schemas.microsoft.com/office/drawing/2014/main" id="{2F298EA3-77A3-30EE-FA5E-930ADAE57942}"/>
              </a:ext>
            </a:extLst>
          </p:cNvPr>
          <p:cNvSpPr>
            <a:spLocks noGrp="1"/>
          </p:cNvSpPr>
          <p:nvPr>
            <p:ph sz="quarter" idx="63"/>
          </p:nvPr>
        </p:nvSpPr>
        <p:spPr>
          <a:xfrm>
            <a:off x="9550606" y="5487721"/>
            <a:ext cx="824727" cy="845664"/>
          </a:xfrm>
        </p:spPr>
        <p:txBody>
          <a:bodyPr/>
          <a:lstStyle>
            <a:lvl1pPr marL="0" indent="0">
              <a:buNone/>
              <a:defRPr>
                <a:solidFill>
                  <a:schemeClr val="accent3"/>
                </a:solidFill>
              </a:defRPr>
            </a:lvl1pPr>
          </a:lstStyle>
          <a:p>
            <a:pPr lvl="0"/>
            <a:r>
              <a:rPr lang="en-US"/>
              <a:t>Click to edit Master text styles</a:t>
            </a:r>
          </a:p>
        </p:txBody>
      </p:sp>
      <p:sp>
        <p:nvSpPr>
          <p:cNvPr id="25" name="Text Placeholder 13">
            <a:extLst>
              <a:ext uri="{FF2B5EF4-FFF2-40B4-BE49-F238E27FC236}">
                <a16:creationId xmlns:a16="http://schemas.microsoft.com/office/drawing/2014/main" id="{F4554329-2210-A00D-77E9-590ED56E6F24}"/>
              </a:ext>
            </a:extLst>
          </p:cNvPr>
          <p:cNvSpPr>
            <a:spLocks noGrp="1"/>
          </p:cNvSpPr>
          <p:nvPr>
            <p:ph type="body" sz="quarter" idx="64" hasCustomPrompt="1"/>
          </p:nvPr>
        </p:nvSpPr>
        <p:spPr>
          <a:xfrm>
            <a:off x="1023681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3.</a:t>
            </a:r>
          </a:p>
        </p:txBody>
      </p:sp>
      <p:sp>
        <p:nvSpPr>
          <p:cNvPr id="26" name="Text Placeholder 13">
            <a:extLst>
              <a:ext uri="{FF2B5EF4-FFF2-40B4-BE49-F238E27FC236}">
                <a16:creationId xmlns:a16="http://schemas.microsoft.com/office/drawing/2014/main" id="{93462212-E09C-2E79-5C3E-BD8DB5EE062E}"/>
              </a:ext>
            </a:extLst>
          </p:cNvPr>
          <p:cNvSpPr>
            <a:spLocks noGrp="1"/>
          </p:cNvSpPr>
          <p:nvPr>
            <p:ph type="body" sz="quarter" idx="65" hasCustomPrompt="1"/>
          </p:nvPr>
        </p:nvSpPr>
        <p:spPr>
          <a:xfrm>
            <a:off x="1023681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13" name="Slide Number Placeholder 3">
            <a:extLst>
              <a:ext uri="{FF2B5EF4-FFF2-40B4-BE49-F238E27FC236}">
                <a16:creationId xmlns:a16="http://schemas.microsoft.com/office/drawing/2014/main" id="{39006A0D-40E1-F0A4-EDAC-FF894F59CF21}"/>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5" name="Footer Placeholder 3">
            <a:extLst>
              <a:ext uri="{FF2B5EF4-FFF2-40B4-BE49-F238E27FC236}">
                <a16:creationId xmlns:a16="http://schemas.microsoft.com/office/drawing/2014/main" id="{A4C87502-EDD0-DE0A-DD59-530C64AAD9F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454020870"/>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5A07DAA-7AC7-7009-BA20-B4D53B996DFF}"/>
              </a:ext>
            </a:extLst>
          </p:cNvPr>
          <p:cNvSpPr/>
          <p:nvPr userDrawn="1"/>
        </p:nvSpPr>
        <p:spPr>
          <a:xfrm>
            <a:off x="539810"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642170-0DE5-97E9-45AB-F1CA76D445FF}"/>
              </a:ext>
            </a:extLst>
          </p:cNvPr>
          <p:cNvSpPr/>
          <p:nvPr userDrawn="1"/>
        </p:nvSpPr>
        <p:spPr>
          <a:xfrm>
            <a:off x="4590997"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F36349E-3053-E5F5-E722-A32753AFF1DB}"/>
              </a:ext>
            </a:extLst>
          </p:cNvPr>
          <p:cNvSpPr/>
          <p:nvPr userDrawn="1"/>
        </p:nvSpPr>
        <p:spPr>
          <a:xfrm>
            <a:off x="8660823"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A5A8A5-ACC2-F880-CA68-7D9B95F7575E}"/>
              </a:ext>
            </a:extLst>
          </p:cNvPr>
          <p:cNvSpPr/>
          <p:nvPr userDrawn="1"/>
        </p:nvSpPr>
        <p:spPr>
          <a:xfrm>
            <a:off x="459603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88F325-45C5-FCA6-0E92-93424C5C7C2E}"/>
              </a:ext>
            </a:extLst>
          </p:cNvPr>
          <p:cNvSpPr/>
          <p:nvPr userDrawn="1"/>
        </p:nvSpPr>
        <p:spPr>
          <a:xfrm>
            <a:off x="8660824" y="1504099"/>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509B14-22EB-3851-4F60-C3BE7902FED4}"/>
              </a:ext>
            </a:extLst>
          </p:cNvPr>
          <p:cNvSpPr/>
          <p:nvPr userDrawn="1"/>
        </p:nvSpPr>
        <p:spPr>
          <a:xfrm>
            <a:off x="53981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57FB77-AA5E-03EB-F387-DDF7DF409EE3}"/>
              </a:ext>
            </a:extLst>
          </p:cNvPr>
          <p:cNvSpPr/>
          <p:nvPr userDrawn="1"/>
        </p:nvSpPr>
        <p:spPr>
          <a:xfrm>
            <a:off x="444967"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2" name="Right Arrow 10">
            <a:extLst>
              <a:ext uri="{FF2B5EF4-FFF2-40B4-BE49-F238E27FC236}">
                <a16:creationId xmlns:a16="http://schemas.microsoft.com/office/drawing/2014/main" id="{EBE83922-109B-76C8-6E1D-B15741D5E3DB}"/>
              </a:ext>
            </a:extLst>
          </p:cNvPr>
          <p:cNvSpPr/>
          <p:nvPr userDrawn="1"/>
        </p:nvSpPr>
        <p:spPr>
          <a:xfrm>
            <a:off x="3598985"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3" name="Rectangle 12">
            <a:extLst>
              <a:ext uri="{FF2B5EF4-FFF2-40B4-BE49-F238E27FC236}">
                <a16:creationId xmlns:a16="http://schemas.microsoft.com/office/drawing/2014/main" id="{4741A2D4-FC55-ED4E-95B6-A3390F820537}"/>
              </a:ext>
            </a:extLst>
          </p:cNvPr>
          <p:cNvSpPr/>
          <p:nvPr userDrawn="1"/>
        </p:nvSpPr>
        <p:spPr>
          <a:xfrm>
            <a:off x="4503446"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4" name="Right Arrow 13">
            <a:extLst>
              <a:ext uri="{FF2B5EF4-FFF2-40B4-BE49-F238E27FC236}">
                <a16:creationId xmlns:a16="http://schemas.microsoft.com/office/drawing/2014/main" id="{3F5204A0-FBAC-B71D-4AFD-7401C02FD4AE}"/>
              </a:ext>
            </a:extLst>
          </p:cNvPr>
          <p:cNvSpPr/>
          <p:nvPr userDrawn="1"/>
        </p:nvSpPr>
        <p:spPr>
          <a:xfrm>
            <a:off x="7657464"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5" name="Rectangle 14">
            <a:extLst>
              <a:ext uri="{FF2B5EF4-FFF2-40B4-BE49-F238E27FC236}">
                <a16:creationId xmlns:a16="http://schemas.microsoft.com/office/drawing/2014/main" id="{9C336980-1E55-40FE-DED9-0016F56B03F7}"/>
              </a:ext>
            </a:extLst>
          </p:cNvPr>
          <p:cNvSpPr/>
          <p:nvPr userDrawn="1"/>
        </p:nvSpPr>
        <p:spPr>
          <a:xfrm>
            <a:off x="8561925"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6" name="Right Arrow 15">
            <a:extLst>
              <a:ext uri="{FF2B5EF4-FFF2-40B4-BE49-F238E27FC236}">
                <a16:creationId xmlns:a16="http://schemas.microsoft.com/office/drawing/2014/main" id="{F1E2E623-DE12-18A4-D700-3937B618AE9A}"/>
              </a:ext>
            </a:extLst>
          </p:cNvPr>
          <p:cNvSpPr/>
          <p:nvPr userDrawn="1"/>
        </p:nvSpPr>
        <p:spPr>
          <a:xfrm rot="5400000">
            <a:off x="9651916" y="3496479"/>
            <a:ext cx="718931" cy="367165"/>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787" tIns="1" rIns="143786" bIns="184371"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7" name="Rectangle 16">
            <a:extLst>
              <a:ext uri="{FF2B5EF4-FFF2-40B4-BE49-F238E27FC236}">
                <a16:creationId xmlns:a16="http://schemas.microsoft.com/office/drawing/2014/main" id="{BF5AEF4F-D76C-1342-6C84-2560F82B5D85}"/>
              </a:ext>
            </a:extLst>
          </p:cNvPr>
          <p:cNvSpPr/>
          <p:nvPr userDrawn="1"/>
        </p:nvSpPr>
        <p:spPr>
          <a:xfrm>
            <a:off x="8561925"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8" name="Right Arrow 17">
            <a:extLst>
              <a:ext uri="{FF2B5EF4-FFF2-40B4-BE49-F238E27FC236}">
                <a16:creationId xmlns:a16="http://schemas.microsoft.com/office/drawing/2014/main" id="{292D63AD-1E7A-43DE-E040-FFB143173812}"/>
              </a:ext>
            </a:extLst>
          </p:cNvPr>
          <p:cNvSpPr/>
          <p:nvPr userDrawn="1"/>
        </p:nvSpPr>
        <p:spPr>
          <a:xfrm rot="10800000">
            <a:off x="7692251"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9" name="Rectangle 18">
            <a:extLst>
              <a:ext uri="{FF2B5EF4-FFF2-40B4-BE49-F238E27FC236}">
                <a16:creationId xmlns:a16="http://schemas.microsoft.com/office/drawing/2014/main" id="{57EB1CC1-0597-D034-FBDB-804047F92C6C}"/>
              </a:ext>
            </a:extLst>
          </p:cNvPr>
          <p:cNvSpPr/>
          <p:nvPr userDrawn="1"/>
        </p:nvSpPr>
        <p:spPr>
          <a:xfrm>
            <a:off x="4503446"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20" name="Right Arrow 19">
            <a:extLst>
              <a:ext uri="{FF2B5EF4-FFF2-40B4-BE49-F238E27FC236}">
                <a16:creationId xmlns:a16="http://schemas.microsoft.com/office/drawing/2014/main" id="{DA6FCE30-8848-B9C2-3A7D-23749904F20C}"/>
              </a:ext>
            </a:extLst>
          </p:cNvPr>
          <p:cNvSpPr/>
          <p:nvPr userDrawn="1"/>
        </p:nvSpPr>
        <p:spPr>
          <a:xfrm rot="10800000">
            <a:off x="3633772"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21" name="Rectangle 20">
            <a:extLst>
              <a:ext uri="{FF2B5EF4-FFF2-40B4-BE49-F238E27FC236}">
                <a16:creationId xmlns:a16="http://schemas.microsoft.com/office/drawing/2014/main" id="{1B636170-598A-6694-5A06-0691DC7AE182}"/>
              </a:ext>
            </a:extLst>
          </p:cNvPr>
          <p:cNvSpPr/>
          <p:nvPr userDrawn="1"/>
        </p:nvSpPr>
        <p:spPr>
          <a:xfrm>
            <a:off x="444967"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grpSp>
        <p:nvGrpSpPr>
          <p:cNvPr id="22" name="Group 21">
            <a:extLst>
              <a:ext uri="{FF2B5EF4-FFF2-40B4-BE49-F238E27FC236}">
                <a16:creationId xmlns:a16="http://schemas.microsoft.com/office/drawing/2014/main" id="{8BDF9453-EE2E-A26B-CA41-9E790523C6A4}"/>
              </a:ext>
            </a:extLst>
          </p:cNvPr>
          <p:cNvGrpSpPr/>
          <p:nvPr userDrawn="1"/>
        </p:nvGrpSpPr>
        <p:grpSpPr>
          <a:xfrm>
            <a:off x="305552" y="1201065"/>
            <a:ext cx="530063" cy="527161"/>
            <a:chOff x="305552" y="1201065"/>
            <a:chExt cx="530063" cy="527161"/>
          </a:xfrm>
        </p:grpSpPr>
        <p:sp>
          <p:nvSpPr>
            <p:cNvPr id="23" name="Oval 22">
              <a:extLst>
                <a:ext uri="{FF2B5EF4-FFF2-40B4-BE49-F238E27FC236}">
                  <a16:creationId xmlns:a16="http://schemas.microsoft.com/office/drawing/2014/main" id="{3FAE3097-35D5-EE90-6443-731150D0E1F8}"/>
                </a:ext>
              </a:extLst>
            </p:cNvPr>
            <p:cNvSpPr/>
            <p:nvPr/>
          </p:nvSpPr>
          <p:spPr>
            <a:xfrm>
              <a:off x="339802"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4" name="Oval 23">
              <a:extLst>
                <a:ext uri="{FF2B5EF4-FFF2-40B4-BE49-F238E27FC236}">
                  <a16:creationId xmlns:a16="http://schemas.microsoft.com/office/drawing/2014/main" id="{E24471EA-7948-023D-88C8-190307631D6C}"/>
                </a:ext>
              </a:extLst>
            </p:cNvPr>
            <p:cNvSpPr/>
            <p:nvPr/>
          </p:nvSpPr>
          <p:spPr>
            <a:xfrm>
              <a:off x="305552"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E581F2AB-BCED-961E-4970-27C317C00A9B}"/>
              </a:ext>
            </a:extLst>
          </p:cNvPr>
          <p:cNvGrpSpPr/>
          <p:nvPr userDrawn="1"/>
        </p:nvGrpSpPr>
        <p:grpSpPr>
          <a:xfrm>
            <a:off x="4213554" y="1201065"/>
            <a:ext cx="533662" cy="527162"/>
            <a:chOff x="4213554" y="1201065"/>
            <a:chExt cx="533662" cy="527162"/>
          </a:xfrm>
        </p:grpSpPr>
        <p:sp>
          <p:nvSpPr>
            <p:cNvPr id="26" name="Oval 25">
              <a:extLst>
                <a:ext uri="{FF2B5EF4-FFF2-40B4-BE49-F238E27FC236}">
                  <a16:creationId xmlns:a16="http://schemas.microsoft.com/office/drawing/2014/main" id="{0279D4FA-DFF0-2889-4855-306D693C2901}"/>
                </a:ext>
              </a:extLst>
            </p:cNvPr>
            <p:cNvSpPr/>
            <p:nvPr/>
          </p:nvSpPr>
          <p:spPr>
            <a:xfrm>
              <a:off x="4251403" y="1232414"/>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7" name="Oval 26">
              <a:extLst>
                <a:ext uri="{FF2B5EF4-FFF2-40B4-BE49-F238E27FC236}">
                  <a16:creationId xmlns:a16="http://schemas.microsoft.com/office/drawing/2014/main" id="{F3831772-00C9-C69E-0719-6C8A82BBC6C5}"/>
                </a:ext>
              </a:extLst>
            </p:cNvPr>
            <p:cNvSpPr/>
            <p:nvPr/>
          </p:nvSpPr>
          <p:spPr>
            <a:xfrm>
              <a:off x="421355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23660896-8664-C1CF-358D-60840DB1EDB5}"/>
              </a:ext>
            </a:extLst>
          </p:cNvPr>
          <p:cNvGrpSpPr/>
          <p:nvPr userDrawn="1"/>
        </p:nvGrpSpPr>
        <p:grpSpPr>
          <a:xfrm>
            <a:off x="8203314" y="1201065"/>
            <a:ext cx="541912" cy="527161"/>
            <a:chOff x="8203314" y="1201065"/>
            <a:chExt cx="541912" cy="527161"/>
          </a:xfrm>
        </p:grpSpPr>
        <p:sp>
          <p:nvSpPr>
            <p:cNvPr id="29" name="Oval 28">
              <a:extLst>
                <a:ext uri="{FF2B5EF4-FFF2-40B4-BE49-F238E27FC236}">
                  <a16:creationId xmlns:a16="http://schemas.microsoft.com/office/drawing/2014/main" id="{04BAD524-2582-BE0C-8634-B3A4A1026C6B}"/>
                </a:ext>
              </a:extLst>
            </p:cNvPr>
            <p:cNvSpPr/>
            <p:nvPr/>
          </p:nvSpPr>
          <p:spPr>
            <a:xfrm>
              <a:off x="8249413"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30" name="Oval 29">
              <a:extLst>
                <a:ext uri="{FF2B5EF4-FFF2-40B4-BE49-F238E27FC236}">
                  <a16:creationId xmlns:a16="http://schemas.microsoft.com/office/drawing/2014/main" id="{80793417-B3E6-E7AF-A2B3-B18EF6EDEB79}"/>
                </a:ext>
              </a:extLst>
            </p:cNvPr>
            <p:cNvSpPr/>
            <p:nvPr/>
          </p:nvSpPr>
          <p:spPr>
            <a:xfrm>
              <a:off x="820331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03A375F-63F3-9563-D510-9193FBE7025D}"/>
              </a:ext>
            </a:extLst>
          </p:cNvPr>
          <p:cNvGrpSpPr/>
          <p:nvPr userDrawn="1"/>
        </p:nvGrpSpPr>
        <p:grpSpPr>
          <a:xfrm>
            <a:off x="219103" y="4064867"/>
            <a:ext cx="530104" cy="527161"/>
            <a:chOff x="219103" y="4064867"/>
            <a:chExt cx="530104" cy="527161"/>
          </a:xfrm>
        </p:grpSpPr>
        <p:sp>
          <p:nvSpPr>
            <p:cNvPr id="32" name="Oval 31">
              <a:extLst>
                <a:ext uri="{FF2B5EF4-FFF2-40B4-BE49-F238E27FC236}">
                  <a16:creationId xmlns:a16="http://schemas.microsoft.com/office/drawing/2014/main" id="{D0575C87-F0E5-66FF-D839-99B4D21A31AD}"/>
                </a:ext>
              </a:extLst>
            </p:cNvPr>
            <p:cNvSpPr/>
            <p:nvPr/>
          </p:nvSpPr>
          <p:spPr>
            <a:xfrm>
              <a:off x="25339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33" name="Oval 32">
              <a:extLst>
                <a:ext uri="{FF2B5EF4-FFF2-40B4-BE49-F238E27FC236}">
                  <a16:creationId xmlns:a16="http://schemas.microsoft.com/office/drawing/2014/main" id="{7FEACF07-E08B-087F-DC44-B9186D15202A}"/>
                </a:ext>
              </a:extLst>
            </p:cNvPr>
            <p:cNvSpPr/>
            <p:nvPr/>
          </p:nvSpPr>
          <p:spPr>
            <a:xfrm>
              <a:off x="219103"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28D2BD1-9509-0E86-32B6-84873C75F465}"/>
              </a:ext>
            </a:extLst>
          </p:cNvPr>
          <p:cNvGrpSpPr/>
          <p:nvPr userDrawn="1"/>
        </p:nvGrpSpPr>
        <p:grpSpPr>
          <a:xfrm>
            <a:off x="4213554" y="4064867"/>
            <a:ext cx="533663" cy="527161"/>
            <a:chOff x="4213554" y="4064867"/>
            <a:chExt cx="533663" cy="527161"/>
          </a:xfrm>
        </p:grpSpPr>
        <p:sp>
          <p:nvSpPr>
            <p:cNvPr id="35" name="Oval 34">
              <a:extLst>
                <a:ext uri="{FF2B5EF4-FFF2-40B4-BE49-F238E27FC236}">
                  <a16:creationId xmlns:a16="http://schemas.microsoft.com/office/drawing/2014/main" id="{CB8C07FE-5F24-7D4C-48B6-191216C92CC5}"/>
                </a:ext>
              </a:extLst>
            </p:cNvPr>
            <p:cNvSpPr/>
            <p:nvPr/>
          </p:nvSpPr>
          <p:spPr>
            <a:xfrm>
              <a:off x="425140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36" name="Oval 35">
              <a:extLst>
                <a:ext uri="{FF2B5EF4-FFF2-40B4-BE49-F238E27FC236}">
                  <a16:creationId xmlns:a16="http://schemas.microsoft.com/office/drawing/2014/main" id="{1C930E7C-9283-EF7A-41BC-754A5043D268}"/>
                </a:ext>
              </a:extLst>
            </p:cNvPr>
            <p:cNvSpPr/>
            <p:nvPr/>
          </p:nvSpPr>
          <p:spPr>
            <a:xfrm>
              <a:off x="421355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25E42C79-2E4A-DECB-00A0-63C2DC40C247}"/>
              </a:ext>
            </a:extLst>
          </p:cNvPr>
          <p:cNvGrpSpPr/>
          <p:nvPr userDrawn="1"/>
        </p:nvGrpSpPr>
        <p:grpSpPr>
          <a:xfrm>
            <a:off x="8203314" y="4064867"/>
            <a:ext cx="541913" cy="527161"/>
            <a:chOff x="8203314" y="4064867"/>
            <a:chExt cx="541913" cy="527161"/>
          </a:xfrm>
        </p:grpSpPr>
        <p:sp>
          <p:nvSpPr>
            <p:cNvPr id="38" name="Oval 37">
              <a:extLst>
                <a:ext uri="{FF2B5EF4-FFF2-40B4-BE49-F238E27FC236}">
                  <a16:creationId xmlns:a16="http://schemas.microsoft.com/office/drawing/2014/main" id="{0CB4FD4E-0E72-9227-5CAC-58AC153226D4}"/>
                </a:ext>
              </a:extLst>
            </p:cNvPr>
            <p:cNvSpPr/>
            <p:nvPr/>
          </p:nvSpPr>
          <p:spPr>
            <a:xfrm>
              <a:off x="824941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39" name="Oval 38">
              <a:extLst>
                <a:ext uri="{FF2B5EF4-FFF2-40B4-BE49-F238E27FC236}">
                  <a16:creationId xmlns:a16="http://schemas.microsoft.com/office/drawing/2014/main" id="{D4A4D144-F37A-FCE1-C7C6-1A897BF8E462}"/>
                </a:ext>
              </a:extLst>
            </p:cNvPr>
            <p:cNvSpPr/>
            <p:nvPr/>
          </p:nvSpPr>
          <p:spPr>
            <a:xfrm>
              <a:off x="820331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Placeholder 13">
            <a:extLst>
              <a:ext uri="{FF2B5EF4-FFF2-40B4-BE49-F238E27FC236}">
                <a16:creationId xmlns:a16="http://schemas.microsoft.com/office/drawing/2014/main" id="{83FFDA3B-F627-D1BB-ADE1-9FC2F93CF837}"/>
              </a:ext>
            </a:extLst>
          </p:cNvPr>
          <p:cNvSpPr>
            <a:spLocks noGrp="1"/>
          </p:cNvSpPr>
          <p:nvPr>
            <p:ph type="body" sz="quarter" idx="16" hasCustomPrompt="1"/>
          </p:nvPr>
        </p:nvSpPr>
        <p:spPr>
          <a:xfrm>
            <a:off x="700833"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1" name="Text Placeholder 13">
            <a:extLst>
              <a:ext uri="{FF2B5EF4-FFF2-40B4-BE49-F238E27FC236}">
                <a16:creationId xmlns:a16="http://schemas.microsoft.com/office/drawing/2014/main" id="{EDE4F341-0759-6D2D-1D84-996405E6589E}"/>
              </a:ext>
            </a:extLst>
          </p:cNvPr>
          <p:cNvSpPr>
            <a:spLocks noGrp="1"/>
          </p:cNvSpPr>
          <p:nvPr>
            <p:ph type="body" sz="quarter" idx="17" hasCustomPrompt="1"/>
          </p:nvPr>
        </p:nvSpPr>
        <p:spPr>
          <a:xfrm>
            <a:off x="4751695"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13">
            <a:extLst>
              <a:ext uri="{FF2B5EF4-FFF2-40B4-BE49-F238E27FC236}">
                <a16:creationId xmlns:a16="http://schemas.microsoft.com/office/drawing/2014/main" id="{C6479D49-9DCD-C65C-D861-DFE0B9EFC97E}"/>
              </a:ext>
            </a:extLst>
          </p:cNvPr>
          <p:cNvSpPr>
            <a:spLocks noGrp="1"/>
          </p:cNvSpPr>
          <p:nvPr>
            <p:ph type="body" sz="quarter" idx="18" hasCustomPrompt="1"/>
          </p:nvPr>
        </p:nvSpPr>
        <p:spPr>
          <a:xfrm>
            <a:off x="8788267"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13">
            <a:extLst>
              <a:ext uri="{FF2B5EF4-FFF2-40B4-BE49-F238E27FC236}">
                <a16:creationId xmlns:a16="http://schemas.microsoft.com/office/drawing/2014/main" id="{366D746B-BC37-AF00-3E7F-BC384ED734C4}"/>
              </a:ext>
            </a:extLst>
          </p:cNvPr>
          <p:cNvSpPr>
            <a:spLocks noGrp="1"/>
          </p:cNvSpPr>
          <p:nvPr>
            <p:ph type="body" sz="quarter" idx="19" hasCustomPrompt="1"/>
          </p:nvPr>
        </p:nvSpPr>
        <p:spPr>
          <a:xfrm>
            <a:off x="700833"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4" name="Text Placeholder 13">
            <a:extLst>
              <a:ext uri="{FF2B5EF4-FFF2-40B4-BE49-F238E27FC236}">
                <a16:creationId xmlns:a16="http://schemas.microsoft.com/office/drawing/2014/main" id="{C01D293F-7B36-218F-38F6-666DF3AAA0F7}"/>
              </a:ext>
            </a:extLst>
          </p:cNvPr>
          <p:cNvSpPr>
            <a:spLocks noGrp="1"/>
          </p:cNvSpPr>
          <p:nvPr>
            <p:ph type="body" sz="quarter" idx="20" hasCustomPrompt="1"/>
          </p:nvPr>
        </p:nvSpPr>
        <p:spPr>
          <a:xfrm>
            <a:off x="4751695"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5" name="Text Placeholder 13">
            <a:extLst>
              <a:ext uri="{FF2B5EF4-FFF2-40B4-BE49-F238E27FC236}">
                <a16:creationId xmlns:a16="http://schemas.microsoft.com/office/drawing/2014/main" id="{D776B968-17F6-03E7-C82A-19C138F15AA4}"/>
              </a:ext>
            </a:extLst>
          </p:cNvPr>
          <p:cNvSpPr>
            <a:spLocks noGrp="1"/>
          </p:cNvSpPr>
          <p:nvPr>
            <p:ph type="body" sz="quarter" idx="21" hasCustomPrompt="1"/>
          </p:nvPr>
        </p:nvSpPr>
        <p:spPr>
          <a:xfrm>
            <a:off x="8788267"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6" name="Footer Placeholder 3">
            <a:extLst>
              <a:ext uri="{FF2B5EF4-FFF2-40B4-BE49-F238E27FC236}">
                <a16:creationId xmlns:a16="http://schemas.microsoft.com/office/drawing/2014/main" id="{FF91A387-0F40-2D96-EB5E-86CE13455A3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61409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9D02B08-99D7-0D91-B21C-EDEB2EF2C0E4}"/>
              </a:ext>
            </a:extLst>
          </p:cNvPr>
          <p:cNvSpPr/>
          <p:nvPr userDrawn="1"/>
        </p:nvSpPr>
        <p:spPr>
          <a:xfrm>
            <a:off x="662703" y="2792187"/>
            <a:ext cx="10636667" cy="32762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FEA6D54-1949-3172-B9D2-DB9FF7B5174B}"/>
              </a:ext>
            </a:extLst>
          </p:cNvPr>
          <p:cNvSpPr/>
          <p:nvPr userDrawn="1"/>
        </p:nvSpPr>
        <p:spPr>
          <a:xfrm>
            <a:off x="681003" y="1602010"/>
            <a:ext cx="10636667" cy="822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0B0B3E-60FF-907D-91B1-0AAAD133E2CE}"/>
              </a:ext>
            </a:extLst>
          </p:cNvPr>
          <p:cNvSpPr/>
          <p:nvPr userDrawn="1"/>
        </p:nvSpPr>
        <p:spPr>
          <a:xfrm>
            <a:off x="774314" y="1531237"/>
            <a:ext cx="10636667" cy="7696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C5033E1-9505-454D-5B5B-3EC47B8C097D}"/>
              </a:ext>
            </a:extLst>
          </p:cNvPr>
          <p:cNvSpPr/>
          <p:nvPr userDrawn="1"/>
        </p:nvSpPr>
        <p:spPr>
          <a:xfrm>
            <a:off x="260780" y="1178052"/>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C72959F2-34FA-7AAA-2407-153B0C86ABBD}"/>
              </a:ext>
            </a:extLst>
          </p:cNvPr>
          <p:cNvSpPr/>
          <p:nvPr userDrawn="1"/>
        </p:nvSpPr>
        <p:spPr>
          <a:xfrm>
            <a:off x="235213" y="1142576"/>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38A19B-56B8-75EF-CFB9-534DAE3A20BE}"/>
              </a:ext>
            </a:extLst>
          </p:cNvPr>
          <p:cNvSpPr/>
          <p:nvPr userDrawn="1"/>
        </p:nvSpPr>
        <p:spPr>
          <a:xfrm>
            <a:off x="774313" y="2654042"/>
            <a:ext cx="10636667" cy="3276274"/>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3">
            <a:extLst>
              <a:ext uri="{FF2B5EF4-FFF2-40B4-BE49-F238E27FC236}">
                <a16:creationId xmlns:a16="http://schemas.microsoft.com/office/drawing/2014/main" id="{08184C5C-BBC8-88A9-2C14-0911AFC74CC3}"/>
              </a:ext>
            </a:extLst>
          </p:cNvPr>
          <p:cNvSpPr>
            <a:spLocks noGrp="1"/>
          </p:cNvSpPr>
          <p:nvPr>
            <p:ph type="body" sz="quarter" idx="16" hasCustomPrompt="1"/>
          </p:nvPr>
        </p:nvSpPr>
        <p:spPr>
          <a:xfrm>
            <a:off x="986366" y="1045537"/>
            <a:ext cx="3676592"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86633FCE-FE1C-D84D-3FBA-851BBC249829}"/>
              </a:ext>
            </a:extLst>
          </p:cNvPr>
          <p:cNvSpPr>
            <a:spLocks noGrp="1"/>
          </p:cNvSpPr>
          <p:nvPr>
            <p:ph type="body" sz="quarter" idx="17" hasCustomPrompt="1"/>
          </p:nvPr>
        </p:nvSpPr>
        <p:spPr>
          <a:xfrm>
            <a:off x="966901" y="1625552"/>
            <a:ext cx="36765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7" name="Content Placeholder 12">
            <a:extLst>
              <a:ext uri="{FF2B5EF4-FFF2-40B4-BE49-F238E27FC236}">
                <a16:creationId xmlns:a16="http://schemas.microsoft.com/office/drawing/2014/main" id="{D520B9CD-B955-EF30-5472-F43430B46C6E}"/>
              </a:ext>
            </a:extLst>
          </p:cNvPr>
          <p:cNvSpPr>
            <a:spLocks noGrp="1"/>
          </p:cNvSpPr>
          <p:nvPr>
            <p:ph sz="quarter" idx="37"/>
          </p:nvPr>
        </p:nvSpPr>
        <p:spPr>
          <a:xfrm>
            <a:off x="364978" y="1266592"/>
            <a:ext cx="397492" cy="407584"/>
          </a:xfrm>
        </p:spPr>
        <p:txBody>
          <a:bodyPr>
            <a:normAutofit/>
          </a:bodyPr>
          <a:lstStyle>
            <a:lvl1pPr marL="0" indent="0">
              <a:buNone/>
              <a:defRPr sz="800">
                <a:solidFill>
                  <a:schemeClr val="bg1"/>
                </a:solidFill>
              </a:defRPr>
            </a:lvl1pPr>
          </a:lstStyle>
          <a:p>
            <a:pPr lvl="0"/>
            <a:endParaRPr lang="en-US"/>
          </a:p>
        </p:txBody>
      </p:sp>
      <p:sp>
        <p:nvSpPr>
          <p:cNvPr id="18" name="Footer Placeholder 3">
            <a:extLst>
              <a:ext uri="{FF2B5EF4-FFF2-40B4-BE49-F238E27FC236}">
                <a16:creationId xmlns:a16="http://schemas.microsoft.com/office/drawing/2014/main" id="{536DE816-F2AA-5A0E-C636-3A943CB5248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4847519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4F19AED1-3F5C-2740-E484-49C411A2BBF9}"/>
              </a:ext>
            </a:extLst>
          </p:cNvPr>
          <p:cNvSpPr/>
          <p:nvPr userDrawn="1"/>
        </p:nvSpPr>
        <p:spPr>
          <a:xfrm>
            <a:off x="3810835" y="1799151"/>
            <a:ext cx="7667282" cy="387425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7CD24B-9A76-59E1-299E-EDE4D2435529}"/>
              </a:ext>
            </a:extLst>
          </p:cNvPr>
          <p:cNvSpPr/>
          <p:nvPr userDrawn="1"/>
        </p:nvSpPr>
        <p:spPr>
          <a:xfrm>
            <a:off x="626855" y="2132589"/>
            <a:ext cx="2540558" cy="250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E71D4A-70AF-89FE-814D-05B448C31B85}"/>
              </a:ext>
            </a:extLst>
          </p:cNvPr>
          <p:cNvSpPr/>
          <p:nvPr userDrawn="1"/>
        </p:nvSpPr>
        <p:spPr>
          <a:xfrm>
            <a:off x="756742" y="1921268"/>
            <a:ext cx="2540558" cy="2583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07D4A0-2E52-A524-26BC-1B0DD8CD645A}"/>
              </a:ext>
            </a:extLst>
          </p:cNvPr>
          <p:cNvSpPr/>
          <p:nvPr userDrawn="1"/>
        </p:nvSpPr>
        <p:spPr>
          <a:xfrm>
            <a:off x="243207" y="1568083"/>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5609C2DA-192A-5434-ACEB-E775ED2EA668}"/>
              </a:ext>
            </a:extLst>
          </p:cNvPr>
          <p:cNvSpPr/>
          <p:nvPr userDrawn="1"/>
        </p:nvSpPr>
        <p:spPr>
          <a:xfrm>
            <a:off x="217640" y="1532607"/>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00F6A9-A19D-D970-DDB6-3577ACFBE0DB}"/>
              </a:ext>
            </a:extLst>
          </p:cNvPr>
          <p:cNvSpPr/>
          <p:nvPr userDrawn="1"/>
        </p:nvSpPr>
        <p:spPr>
          <a:xfrm>
            <a:off x="3982647" y="1625016"/>
            <a:ext cx="7667282" cy="3874259"/>
          </a:xfrm>
          <a:prstGeom prst="rect">
            <a:avLst/>
          </a:prstGeom>
          <a:solidFill>
            <a:schemeClr val="bg1"/>
          </a:solidFill>
          <a:ln w="127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9AF6534B-A4E0-F613-F72B-F08BB0139601}"/>
              </a:ext>
            </a:extLst>
          </p:cNvPr>
          <p:cNvSpPr>
            <a:spLocks noGrp="1"/>
          </p:cNvSpPr>
          <p:nvPr>
            <p:ph type="body" sz="quarter" idx="17" hasCustomPrompt="1"/>
          </p:nvPr>
        </p:nvSpPr>
        <p:spPr>
          <a:xfrm>
            <a:off x="968794" y="2148424"/>
            <a:ext cx="2198620" cy="324320"/>
          </a:xfrm>
        </p:spPr>
        <p:txBody>
          <a:bodyPr wrap="square" lIns="0" tIns="0" rIns="0" bIns="0">
            <a:spAutoFit/>
          </a:bodyPr>
          <a:lstStyle>
            <a:lvl1pPr marL="0" indent="0">
              <a:lnSpc>
                <a:spcPct val="130000"/>
              </a:lnSpc>
              <a:spcBef>
                <a:spcPts val="0"/>
              </a:spcBef>
              <a:buFont typeface="Arial" panose="020B0604020202020204" pitchFamily="34" charset="0"/>
              <a:buNone/>
              <a:defRPr sz="18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8" name="Text Placeholder 13">
            <a:extLst>
              <a:ext uri="{FF2B5EF4-FFF2-40B4-BE49-F238E27FC236}">
                <a16:creationId xmlns:a16="http://schemas.microsoft.com/office/drawing/2014/main" id="{5ABD2BBD-46E8-3698-EBBA-0C0CCBE6B285}"/>
              </a:ext>
            </a:extLst>
          </p:cNvPr>
          <p:cNvSpPr>
            <a:spLocks noGrp="1"/>
          </p:cNvSpPr>
          <p:nvPr>
            <p:ph type="body" sz="quarter" idx="16" hasCustomPrompt="1"/>
          </p:nvPr>
        </p:nvSpPr>
        <p:spPr>
          <a:xfrm>
            <a:off x="971486" y="1419216"/>
            <a:ext cx="2507187"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9" name="Content Placeholder 12">
            <a:extLst>
              <a:ext uri="{FF2B5EF4-FFF2-40B4-BE49-F238E27FC236}">
                <a16:creationId xmlns:a16="http://schemas.microsoft.com/office/drawing/2014/main" id="{B7DB8360-449B-299B-463B-AB60752A68E3}"/>
              </a:ext>
            </a:extLst>
          </p:cNvPr>
          <p:cNvSpPr>
            <a:spLocks noGrp="1"/>
          </p:cNvSpPr>
          <p:nvPr>
            <p:ph sz="quarter" idx="37"/>
          </p:nvPr>
        </p:nvSpPr>
        <p:spPr>
          <a:xfrm>
            <a:off x="334617" y="1646544"/>
            <a:ext cx="397492" cy="407584"/>
          </a:xfrm>
        </p:spPr>
        <p:txBody>
          <a:bodyPr>
            <a:normAutofit/>
          </a:bodyPr>
          <a:lstStyle>
            <a:lvl1pPr marL="0" indent="0">
              <a:buNone/>
              <a:defRPr sz="800">
                <a:solidFill>
                  <a:schemeClr val="bg1"/>
                </a:solidFill>
              </a:defRPr>
            </a:lvl1pPr>
          </a:lstStyle>
          <a:p>
            <a:pPr lvl="0"/>
            <a:endParaRPr lang="en-US"/>
          </a:p>
        </p:txBody>
      </p:sp>
      <p:sp>
        <p:nvSpPr>
          <p:cNvPr id="20" name="Footer Placeholder 3">
            <a:extLst>
              <a:ext uri="{FF2B5EF4-FFF2-40B4-BE49-F238E27FC236}">
                <a16:creationId xmlns:a16="http://schemas.microsoft.com/office/drawing/2014/main" id="{D34C9B6A-4B68-8228-440F-593D6CBFB76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91188072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1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6" name="Chart Placeholder 9">
            <a:extLst>
              <a:ext uri="{FF2B5EF4-FFF2-40B4-BE49-F238E27FC236}">
                <a16:creationId xmlns:a16="http://schemas.microsoft.com/office/drawing/2014/main" id="{E741B1AA-C22A-CAFE-5A69-BB206DB057E3}"/>
              </a:ext>
            </a:extLst>
          </p:cNvPr>
          <p:cNvGraphicFramePr>
            <a:graphicFrameLocks/>
          </p:cNvGraphicFramePr>
          <p:nvPr userDrawn="1">
            <p:extLst>
              <p:ext uri="{D42A27DB-BD31-4B8C-83A1-F6EECF244321}">
                <p14:modId xmlns:p14="http://schemas.microsoft.com/office/powerpoint/2010/main" val="4118376435"/>
              </p:ext>
            </p:extLst>
          </p:nvPr>
        </p:nvGraphicFramePr>
        <p:xfrm>
          <a:off x="268288" y="1090343"/>
          <a:ext cx="6775450" cy="52879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3">
            <a:extLst>
              <a:ext uri="{FF2B5EF4-FFF2-40B4-BE49-F238E27FC236}">
                <a16:creationId xmlns:a16="http://schemas.microsoft.com/office/drawing/2014/main" id="{C4169E66-3329-8DC9-716D-6F30E0C410B3}"/>
              </a:ext>
            </a:extLst>
          </p:cNvPr>
          <p:cNvSpPr>
            <a:spLocks noGrp="1"/>
          </p:cNvSpPr>
          <p:nvPr>
            <p:ph type="body" sz="quarter" idx="16" hasCustomPrompt="1"/>
          </p:nvPr>
        </p:nvSpPr>
        <p:spPr>
          <a:xfrm>
            <a:off x="7635033" y="1640349"/>
            <a:ext cx="2507187" cy="324320"/>
          </a:xfrm>
        </p:spPr>
        <p:txBody>
          <a:bodyPr wrap="square" lIns="0" tIns="0" rIns="0" bIns="0">
            <a:spAutoFit/>
          </a:bodyPr>
          <a:lstStyle>
            <a:lvl1pPr marL="0" indent="0">
              <a:lnSpc>
                <a:spcPct val="130000"/>
              </a:lnSpc>
              <a:spcBef>
                <a:spcPts val="0"/>
              </a:spcBef>
              <a:buFont typeface="Arial" panose="020B0604020202020204" pitchFamily="34" charset="0"/>
              <a:buNone/>
              <a:defRPr lang="en-US" sz="1800" b="1" kern="1200" dirty="0">
                <a:solidFill>
                  <a:schemeClr val="accent2"/>
                </a:solidFill>
                <a:latin typeface="Montserrat" panose="00000800000000000000" pitchFamily="50" charset="0"/>
                <a:ea typeface="+mn-ea"/>
                <a:cs typeface="+mn-cs"/>
              </a:defRPr>
            </a:lvl1pPr>
            <a:lvl2pPr>
              <a:buNone/>
              <a:defRPr/>
            </a:lvl2pPr>
            <a:lvl3pPr>
              <a:buNone/>
              <a:defRPr/>
            </a:lvl3pPr>
            <a:lvl4pPr>
              <a:buNone/>
              <a:defRPr/>
            </a:lvl4pPr>
            <a:lvl5pPr>
              <a:buNone/>
              <a:defRPr/>
            </a:lvl5pPr>
          </a:lstStyle>
          <a:p>
            <a:pPr lvl="0"/>
            <a:r>
              <a:rPr lang="en-US"/>
              <a:t>Edit Body Text</a:t>
            </a:r>
          </a:p>
        </p:txBody>
      </p:sp>
      <p:sp>
        <p:nvSpPr>
          <p:cNvPr id="8" name="Footer Placeholder 3">
            <a:extLst>
              <a:ext uri="{FF2B5EF4-FFF2-40B4-BE49-F238E27FC236}">
                <a16:creationId xmlns:a16="http://schemas.microsoft.com/office/drawing/2014/main" id="{8B62944A-7E7F-DC9F-A8AA-C0B81B7187C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33689586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1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5" name="Chart Placeholder 44">
            <a:extLst>
              <a:ext uri="{FF2B5EF4-FFF2-40B4-BE49-F238E27FC236}">
                <a16:creationId xmlns:a16="http://schemas.microsoft.com/office/drawing/2014/main" id="{7174055E-7222-C864-11AE-4D0E8C1D06B7}"/>
              </a:ext>
            </a:extLst>
          </p:cNvPr>
          <p:cNvGraphicFramePr>
            <a:graphicFrameLocks/>
          </p:cNvGraphicFramePr>
          <p:nvPr userDrawn="1">
            <p:extLst>
              <p:ext uri="{D42A27DB-BD31-4B8C-83A1-F6EECF244321}">
                <p14:modId xmlns:p14="http://schemas.microsoft.com/office/powerpoint/2010/main" val="824262701"/>
              </p:ext>
            </p:extLst>
          </p:nvPr>
        </p:nvGraphicFramePr>
        <p:xfrm>
          <a:off x="-104140" y="1559878"/>
          <a:ext cx="2733675" cy="17002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4">
            <a:extLst>
              <a:ext uri="{FF2B5EF4-FFF2-40B4-BE49-F238E27FC236}">
                <a16:creationId xmlns:a16="http://schemas.microsoft.com/office/drawing/2014/main" id="{CDD49693-A18C-F1AE-EB3F-0DA6C746D51F}"/>
              </a:ext>
            </a:extLst>
          </p:cNvPr>
          <p:cNvSpPr>
            <a:spLocks noGrp="1"/>
          </p:cNvSpPr>
          <p:nvPr>
            <p:ph type="body" sz="quarter" idx="19" hasCustomPrompt="1"/>
          </p:nvPr>
        </p:nvSpPr>
        <p:spPr>
          <a:xfrm>
            <a:off x="2108905" y="184648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8" name="Chart Placeholder 45">
            <a:extLst>
              <a:ext uri="{FF2B5EF4-FFF2-40B4-BE49-F238E27FC236}">
                <a16:creationId xmlns:a16="http://schemas.microsoft.com/office/drawing/2014/main" id="{99DD2146-287F-7F8A-D190-B774B9D00286}"/>
              </a:ext>
            </a:extLst>
          </p:cNvPr>
          <p:cNvGraphicFramePr>
            <a:graphicFrameLocks/>
          </p:cNvGraphicFramePr>
          <p:nvPr userDrawn="1">
            <p:extLst>
              <p:ext uri="{D42A27DB-BD31-4B8C-83A1-F6EECF244321}">
                <p14:modId xmlns:p14="http://schemas.microsoft.com/office/powerpoint/2010/main" val="1506467152"/>
              </p:ext>
            </p:extLst>
          </p:nvPr>
        </p:nvGraphicFramePr>
        <p:xfrm>
          <a:off x="-104140" y="4096703"/>
          <a:ext cx="2733675" cy="1701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7">
            <a:extLst>
              <a:ext uri="{FF2B5EF4-FFF2-40B4-BE49-F238E27FC236}">
                <a16:creationId xmlns:a16="http://schemas.microsoft.com/office/drawing/2014/main" id="{BDE59142-566E-570D-DE8C-CAA785FA7902}"/>
              </a:ext>
            </a:extLst>
          </p:cNvPr>
          <p:cNvSpPr>
            <a:spLocks noGrp="1"/>
          </p:cNvSpPr>
          <p:nvPr>
            <p:ph type="body" sz="quarter" idx="50" hasCustomPrompt="1"/>
          </p:nvPr>
        </p:nvSpPr>
        <p:spPr>
          <a:xfrm>
            <a:off x="2108905" y="438412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1" name="Chart Placeholder 46">
            <a:extLst>
              <a:ext uri="{FF2B5EF4-FFF2-40B4-BE49-F238E27FC236}">
                <a16:creationId xmlns:a16="http://schemas.microsoft.com/office/drawing/2014/main" id="{9C9F179E-2763-BF1A-AEF5-4CF9B9471DA1}"/>
              </a:ext>
            </a:extLst>
          </p:cNvPr>
          <p:cNvGraphicFramePr>
            <a:graphicFrameLocks/>
          </p:cNvGraphicFramePr>
          <p:nvPr userDrawn="1">
            <p:extLst>
              <p:ext uri="{D42A27DB-BD31-4B8C-83A1-F6EECF244321}">
                <p14:modId xmlns:p14="http://schemas.microsoft.com/office/powerpoint/2010/main" val="2664914104"/>
              </p:ext>
            </p:extLst>
          </p:nvPr>
        </p:nvGraphicFramePr>
        <p:xfrm>
          <a:off x="5723573" y="1559878"/>
          <a:ext cx="2733675" cy="17002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4">
            <a:extLst>
              <a:ext uri="{FF2B5EF4-FFF2-40B4-BE49-F238E27FC236}">
                <a16:creationId xmlns:a16="http://schemas.microsoft.com/office/drawing/2014/main" id="{714BE9A4-CE05-5B72-9874-05D4D937E23C}"/>
              </a:ext>
            </a:extLst>
          </p:cNvPr>
          <p:cNvSpPr>
            <a:spLocks noGrp="1"/>
          </p:cNvSpPr>
          <p:nvPr>
            <p:ph type="body" sz="quarter" idx="53" hasCustomPrompt="1"/>
          </p:nvPr>
        </p:nvSpPr>
        <p:spPr>
          <a:xfrm>
            <a:off x="7936548" y="1847215"/>
            <a:ext cx="4108450"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4" name="Chart Placeholder 47">
            <a:extLst>
              <a:ext uri="{FF2B5EF4-FFF2-40B4-BE49-F238E27FC236}">
                <a16:creationId xmlns:a16="http://schemas.microsoft.com/office/drawing/2014/main" id="{C7C8D0CB-821E-E010-E750-D3A97FF7B808}"/>
              </a:ext>
            </a:extLst>
          </p:cNvPr>
          <p:cNvGraphicFramePr>
            <a:graphicFrameLocks/>
          </p:cNvGraphicFramePr>
          <p:nvPr userDrawn="1">
            <p:extLst>
              <p:ext uri="{D42A27DB-BD31-4B8C-83A1-F6EECF244321}">
                <p14:modId xmlns:p14="http://schemas.microsoft.com/office/powerpoint/2010/main" val="2283924729"/>
              </p:ext>
            </p:extLst>
          </p:nvPr>
        </p:nvGraphicFramePr>
        <p:xfrm>
          <a:off x="5723573" y="4096703"/>
          <a:ext cx="2733675" cy="17018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 Placeholder 42">
            <a:extLst>
              <a:ext uri="{FF2B5EF4-FFF2-40B4-BE49-F238E27FC236}">
                <a16:creationId xmlns:a16="http://schemas.microsoft.com/office/drawing/2014/main" id="{1264883B-D5C1-019A-3F9F-08A86E5B9621}"/>
              </a:ext>
            </a:extLst>
          </p:cNvPr>
          <p:cNvSpPr>
            <a:spLocks noGrp="1"/>
          </p:cNvSpPr>
          <p:nvPr>
            <p:ph type="body" sz="quarter" idx="56" hasCustomPrompt="1"/>
          </p:nvPr>
        </p:nvSpPr>
        <p:spPr>
          <a:xfrm>
            <a:off x="7936266" y="4384124"/>
            <a:ext cx="4109088" cy="929485"/>
          </a:xfrm>
        </p:spPr>
        <p:txBody>
          <a:bodyPr/>
          <a:lstStyle>
            <a:lvl1pPr>
              <a:defRPr>
                <a:solidFill>
                  <a:schemeClr val="tx1"/>
                </a:solidFill>
              </a:defRPr>
            </a:lvl1pPr>
          </a:lstStyle>
          <a:p>
            <a:r>
              <a:rPr lang="fr-FR"/>
              <a:t>Edit Body </a:t>
            </a:r>
            <a:r>
              <a:rPr lang="fr-FR" err="1"/>
              <a:t>Text</a:t>
            </a:r>
            <a:endParaRPr lang="fr-FR"/>
          </a:p>
        </p:txBody>
      </p:sp>
      <p:sp>
        <p:nvSpPr>
          <p:cNvPr id="20" name="TextBox 19">
            <a:extLst>
              <a:ext uri="{FF2B5EF4-FFF2-40B4-BE49-F238E27FC236}">
                <a16:creationId xmlns:a16="http://schemas.microsoft.com/office/drawing/2014/main" id="{CB1814DA-06DF-08EC-A2A2-F4C039BF09E0}"/>
              </a:ext>
            </a:extLst>
          </p:cNvPr>
          <p:cNvSpPr txBox="1"/>
          <p:nvPr userDrawn="1"/>
        </p:nvSpPr>
        <p:spPr>
          <a:xfrm>
            <a:off x="112014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1" name="TextBox 20">
            <a:extLst>
              <a:ext uri="{FF2B5EF4-FFF2-40B4-BE49-F238E27FC236}">
                <a16:creationId xmlns:a16="http://schemas.microsoft.com/office/drawing/2014/main" id="{FDC60947-24BD-DF16-EED7-E84EEEDF612B}"/>
              </a:ext>
            </a:extLst>
          </p:cNvPr>
          <p:cNvSpPr txBox="1"/>
          <p:nvPr userDrawn="1"/>
        </p:nvSpPr>
        <p:spPr>
          <a:xfrm>
            <a:off x="695706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2" name="TextBox 21">
            <a:extLst>
              <a:ext uri="{FF2B5EF4-FFF2-40B4-BE49-F238E27FC236}">
                <a16:creationId xmlns:a16="http://schemas.microsoft.com/office/drawing/2014/main" id="{42D64E41-0131-026E-2C4B-882C21813532}"/>
              </a:ext>
            </a:extLst>
          </p:cNvPr>
          <p:cNvSpPr txBox="1"/>
          <p:nvPr userDrawn="1"/>
        </p:nvSpPr>
        <p:spPr>
          <a:xfrm>
            <a:off x="112014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3" name="TextBox 22">
            <a:extLst>
              <a:ext uri="{FF2B5EF4-FFF2-40B4-BE49-F238E27FC236}">
                <a16:creationId xmlns:a16="http://schemas.microsoft.com/office/drawing/2014/main" id="{A3EDB13E-9F68-0F94-38BF-DBC527632AE5}"/>
              </a:ext>
            </a:extLst>
          </p:cNvPr>
          <p:cNvSpPr txBox="1"/>
          <p:nvPr userDrawn="1"/>
        </p:nvSpPr>
        <p:spPr>
          <a:xfrm>
            <a:off x="695706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4" name="Footer Placeholder 3">
            <a:extLst>
              <a:ext uri="{FF2B5EF4-FFF2-40B4-BE49-F238E27FC236}">
                <a16:creationId xmlns:a16="http://schemas.microsoft.com/office/drawing/2014/main" id="{D3631996-0547-EBF2-8152-457DE304A5E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612855450"/>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12_Bullet List Slid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6F7DC00-0F1E-7227-1F6F-E391730ADFC0}"/>
              </a:ext>
            </a:extLst>
          </p:cNvPr>
          <p:cNvSpPr/>
          <p:nvPr userDrawn="1"/>
        </p:nvSpPr>
        <p:spPr>
          <a:xfrm>
            <a:off x="10809474" y="4756101"/>
            <a:ext cx="1382526"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174F85F-1936-E0F1-D7B5-D696E4B64BC7}"/>
              </a:ext>
            </a:extLst>
          </p:cNvPr>
          <p:cNvSpPr/>
          <p:nvPr userDrawn="1"/>
        </p:nvSpPr>
        <p:spPr>
          <a:xfrm>
            <a:off x="0" y="4756101"/>
            <a:ext cx="1249075"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EC427D7-07FC-8504-B9AF-B23658FB1817}"/>
              </a:ext>
            </a:extLst>
          </p:cNvPr>
          <p:cNvSpPr/>
          <p:nvPr userDrawn="1"/>
        </p:nvSpPr>
        <p:spPr>
          <a:xfrm>
            <a:off x="10809474" y="3105742"/>
            <a:ext cx="1382526"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CB91F62-2C41-60F8-5ECA-C43158320CFB}"/>
              </a:ext>
            </a:extLst>
          </p:cNvPr>
          <p:cNvSpPr/>
          <p:nvPr userDrawn="1"/>
        </p:nvSpPr>
        <p:spPr>
          <a:xfrm>
            <a:off x="0" y="3157105"/>
            <a:ext cx="1249075"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A546BB3D-2199-6A6C-30AB-8F8499BC2487}"/>
              </a:ext>
            </a:extLst>
          </p:cNvPr>
          <p:cNvSpPr/>
          <p:nvPr userDrawn="1"/>
        </p:nvSpPr>
        <p:spPr>
          <a:xfrm>
            <a:off x="10809474" y="1479683"/>
            <a:ext cx="1382526"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1570A01-4B7E-4488-6627-C4E2F59B3261}"/>
              </a:ext>
            </a:extLst>
          </p:cNvPr>
          <p:cNvSpPr/>
          <p:nvPr userDrawn="1"/>
        </p:nvSpPr>
        <p:spPr>
          <a:xfrm>
            <a:off x="0" y="1479683"/>
            <a:ext cx="1249075"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72A90A1-8EBA-DE43-F63F-0F0A359F88A5}"/>
              </a:ext>
            </a:extLst>
          </p:cNvPr>
          <p:cNvSpPr/>
          <p:nvPr userDrawn="1"/>
        </p:nvSpPr>
        <p:spPr>
          <a:xfrm>
            <a:off x="785187" y="146831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609EE98-3D02-B7E5-0B16-46084CE71D4C}"/>
              </a:ext>
            </a:extLst>
          </p:cNvPr>
          <p:cNvSpPr/>
          <p:nvPr userDrawn="1"/>
        </p:nvSpPr>
        <p:spPr>
          <a:xfrm>
            <a:off x="10264980" y="147593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A299910-1C5B-9BB8-E8B8-29891EA40E7A}"/>
              </a:ext>
            </a:extLst>
          </p:cNvPr>
          <p:cNvSpPr/>
          <p:nvPr userDrawn="1"/>
        </p:nvSpPr>
        <p:spPr>
          <a:xfrm>
            <a:off x="785187" y="313597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6E79920F-C22E-451B-239A-AE399E3BEFBE}"/>
              </a:ext>
            </a:extLst>
          </p:cNvPr>
          <p:cNvSpPr/>
          <p:nvPr userDrawn="1"/>
        </p:nvSpPr>
        <p:spPr>
          <a:xfrm>
            <a:off x="10264980" y="312073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987B1043-83ED-2270-8EDF-22C6B2BE9EE0}"/>
              </a:ext>
            </a:extLst>
          </p:cNvPr>
          <p:cNvSpPr/>
          <p:nvPr userDrawn="1"/>
        </p:nvSpPr>
        <p:spPr>
          <a:xfrm>
            <a:off x="785187"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366865DD-0317-0E01-B5E6-981FFCAC9686}"/>
              </a:ext>
            </a:extLst>
          </p:cNvPr>
          <p:cNvSpPr/>
          <p:nvPr userDrawn="1"/>
        </p:nvSpPr>
        <p:spPr>
          <a:xfrm>
            <a:off x="10264980"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32" name="Text Placeholder 1">
            <a:extLst>
              <a:ext uri="{FF2B5EF4-FFF2-40B4-BE49-F238E27FC236}">
                <a16:creationId xmlns:a16="http://schemas.microsoft.com/office/drawing/2014/main" id="{6687306A-AC11-3FBB-42C6-BC09E4324A4B}"/>
              </a:ext>
            </a:extLst>
          </p:cNvPr>
          <p:cNvSpPr txBox="1">
            <a:spLocks/>
          </p:cNvSpPr>
          <p:nvPr userDrawn="1"/>
        </p:nvSpPr>
        <p:spPr>
          <a:xfrm>
            <a:off x="820596" y="1489707"/>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3" name="Content Placeholder 4">
            <a:extLst>
              <a:ext uri="{FF2B5EF4-FFF2-40B4-BE49-F238E27FC236}">
                <a16:creationId xmlns:a16="http://schemas.microsoft.com/office/drawing/2014/main" id="{6D07F73C-4579-2CBD-DDE6-462BE3140885}"/>
              </a:ext>
            </a:extLst>
          </p:cNvPr>
          <p:cNvSpPr txBox="1">
            <a:spLocks/>
          </p:cNvSpPr>
          <p:nvPr userDrawn="1"/>
        </p:nvSpPr>
        <p:spPr>
          <a:xfrm>
            <a:off x="820596" y="3141641"/>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4" name="Text Placeholder 10">
            <a:extLst>
              <a:ext uri="{FF2B5EF4-FFF2-40B4-BE49-F238E27FC236}">
                <a16:creationId xmlns:a16="http://schemas.microsoft.com/office/drawing/2014/main" id="{E7D12EDD-E4DA-75D5-5D18-A8295A8FD0B4}"/>
              </a:ext>
            </a:extLst>
          </p:cNvPr>
          <p:cNvSpPr txBox="1">
            <a:spLocks/>
          </p:cNvSpPr>
          <p:nvPr userDrawn="1"/>
        </p:nvSpPr>
        <p:spPr>
          <a:xfrm>
            <a:off x="820596"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5" name="Text Placeholder 1">
            <a:extLst>
              <a:ext uri="{FF2B5EF4-FFF2-40B4-BE49-F238E27FC236}">
                <a16:creationId xmlns:a16="http://schemas.microsoft.com/office/drawing/2014/main" id="{BE2A0554-A362-9459-551A-23C20BD4D000}"/>
              </a:ext>
            </a:extLst>
          </p:cNvPr>
          <p:cNvSpPr txBox="1">
            <a:spLocks/>
          </p:cNvSpPr>
          <p:nvPr userDrawn="1"/>
        </p:nvSpPr>
        <p:spPr>
          <a:xfrm>
            <a:off x="10213433" y="1481629"/>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6" name="Content Placeholder 4">
            <a:extLst>
              <a:ext uri="{FF2B5EF4-FFF2-40B4-BE49-F238E27FC236}">
                <a16:creationId xmlns:a16="http://schemas.microsoft.com/office/drawing/2014/main" id="{98F94769-2277-2E8A-A067-39E361CD8ED0}"/>
              </a:ext>
            </a:extLst>
          </p:cNvPr>
          <p:cNvSpPr txBox="1">
            <a:spLocks/>
          </p:cNvSpPr>
          <p:nvPr userDrawn="1"/>
        </p:nvSpPr>
        <p:spPr>
          <a:xfrm>
            <a:off x="10213433" y="3110703"/>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7" name="Text Placeholder 10">
            <a:extLst>
              <a:ext uri="{FF2B5EF4-FFF2-40B4-BE49-F238E27FC236}">
                <a16:creationId xmlns:a16="http://schemas.microsoft.com/office/drawing/2014/main" id="{BB32C58B-ECE9-54B0-C7CB-263D750CC69B}"/>
              </a:ext>
            </a:extLst>
          </p:cNvPr>
          <p:cNvSpPr txBox="1">
            <a:spLocks/>
          </p:cNvSpPr>
          <p:nvPr userDrawn="1"/>
        </p:nvSpPr>
        <p:spPr>
          <a:xfrm>
            <a:off x="10213433"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38" name="Straight Connector 137">
            <a:extLst>
              <a:ext uri="{FF2B5EF4-FFF2-40B4-BE49-F238E27FC236}">
                <a16:creationId xmlns:a16="http://schemas.microsoft.com/office/drawing/2014/main" id="{BDA62820-D328-E350-15EE-EA7F062E622D}"/>
              </a:ext>
            </a:extLst>
          </p:cNvPr>
          <p:cNvCxnSpPr>
            <a:cxnSpLocks/>
          </p:cNvCxnSpPr>
          <p:nvPr userDrawn="1"/>
        </p:nvCxnSpPr>
        <p:spPr>
          <a:xfrm>
            <a:off x="6011333" y="1445794"/>
            <a:ext cx="0" cy="4520666"/>
          </a:xfrm>
          <a:prstGeom prst="line">
            <a:avLst/>
          </a:prstGeom>
          <a:ln w="19050">
            <a:solidFill>
              <a:srgbClr val="898FAF"/>
            </a:solidFill>
            <a:prstDash val="sysDot"/>
          </a:ln>
        </p:spPr>
        <p:style>
          <a:lnRef idx="1">
            <a:schemeClr val="accent1"/>
          </a:lnRef>
          <a:fillRef idx="0">
            <a:schemeClr val="accent1"/>
          </a:fillRef>
          <a:effectRef idx="0">
            <a:schemeClr val="accent1"/>
          </a:effectRef>
          <a:fontRef idx="minor">
            <a:schemeClr val="tx1"/>
          </a:fontRef>
        </p:style>
      </p:cxnSp>
      <p:sp>
        <p:nvSpPr>
          <p:cNvPr id="145" name="Text Placeholder 34">
            <a:extLst>
              <a:ext uri="{FF2B5EF4-FFF2-40B4-BE49-F238E27FC236}">
                <a16:creationId xmlns:a16="http://schemas.microsoft.com/office/drawing/2014/main" id="{8FB94FA6-444B-5A3E-4FE1-67B208ED8A05}"/>
              </a:ext>
            </a:extLst>
          </p:cNvPr>
          <p:cNvSpPr>
            <a:spLocks noGrp="1"/>
          </p:cNvSpPr>
          <p:nvPr>
            <p:ph type="body" sz="quarter" idx="32" hasCustomPrompt="1"/>
          </p:nvPr>
        </p:nvSpPr>
        <p:spPr>
          <a:xfrm>
            <a:off x="2236264" y="1485167"/>
            <a:ext cx="3074876" cy="443104"/>
          </a:xfrm>
        </p:spPr>
        <p:txBody>
          <a:bodyPr>
            <a:normAutofit/>
          </a:bodyPr>
          <a:lstStyle>
            <a:lvl1pPr marL="0" indent="0">
              <a:buNone/>
              <a:defRPr sz="2000">
                <a:solidFill>
                  <a:schemeClr val="accent2"/>
                </a:solidFill>
              </a:defRPr>
            </a:lvl1pPr>
          </a:lstStyle>
          <a:p>
            <a:r>
              <a:rPr lang="fr-FR"/>
              <a:t>Edit </a:t>
            </a:r>
            <a:r>
              <a:rPr lang="fr-FR" err="1"/>
              <a:t>Title</a:t>
            </a:r>
            <a:endParaRPr lang="fr-FR"/>
          </a:p>
        </p:txBody>
      </p:sp>
      <p:sp>
        <p:nvSpPr>
          <p:cNvPr id="146" name="Text Placeholder 13">
            <a:extLst>
              <a:ext uri="{FF2B5EF4-FFF2-40B4-BE49-F238E27FC236}">
                <a16:creationId xmlns:a16="http://schemas.microsoft.com/office/drawing/2014/main" id="{47BA4131-B1AA-FB7C-F2A6-D68E50E43CBC}"/>
              </a:ext>
            </a:extLst>
          </p:cNvPr>
          <p:cNvSpPr>
            <a:spLocks noGrp="1"/>
          </p:cNvSpPr>
          <p:nvPr>
            <p:ph type="body" sz="quarter" idx="17" hasCustomPrompt="1"/>
          </p:nvPr>
        </p:nvSpPr>
        <p:spPr>
          <a:xfrm>
            <a:off x="2237408" y="196495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7" name="Text Placeholder 34">
            <a:extLst>
              <a:ext uri="{FF2B5EF4-FFF2-40B4-BE49-F238E27FC236}">
                <a16:creationId xmlns:a16="http://schemas.microsoft.com/office/drawing/2014/main" id="{363CB012-E0A9-27BD-2726-0283BBFE575D}"/>
              </a:ext>
            </a:extLst>
          </p:cNvPr>
          <p:cNvSpPr>
            <a:spLocks noGrp="1"/>
          </p:cNvSpPr>
          <p:nvPr>
            <p:ph type="body" sz="quarter" idx="33" hasCustomPrompt="1"/>
          </p:nvPr>
        </p:nvSpPr>
        <p:spPr>
          <a:xfrm>
            <a:off x="2236264" y="3136187"/>
            <a:ext cx="3074876" cy="443104"/>
          </a:xfrm>
        </p:spPr>
        <p:txBody>
          <a:bodyPr>
            <a:normAutofit/>
          </a:bodyPr>
          <a:lstStyle>
            <a:lvl1pPr marL="0" indent="0">
              <a:buNone/>
              <a:defRPr sz="2000">
                <a:solidFill>
                  <a:srgbClr val="243473"/>
                </a:solidFill>
              </a:defRPr>
            </a:lvl1pPr>
          </a:lstStyle>
          <a:p>
            <a:r>
              <a:rPr lang="fr-FR"/>
              <a:t>Edit </a:t>
            </a:r>
            <a:r>
              <a:rPr lang="fr-FR" err="1"/>
              <a:t>Title</a:t>
            </a:r>
            <a:endParaRPr lang="fr-FR"/>
          </a:p>
        </p:txBody>
      </p:sp>
      <p:sp>
        <p:nvSpPr>
          <p:cNvPr id="148" name="Text Placeholder 13">
            <a:extLst>
              <a:ext uri="{FF2B5EF4-FFF2-40B4-BE49-F238E27FC236}">
                <a16:creationId xmlns:a16="http://schemas.microsoft.com/office/drawing/2014/main" id="{25AFAEF4-0505-FC47-601D-6E2E1C540D8A}"/>
              </a:ext>
            </a:extLst>
          </p:cNvPr>
          <p:cNvSpPr>
            <a:spLocks noGrp="1"/>
          </p:cNvSpPr>
          <p:nvPr>
            <p:ph type="body" sz="quarter" idx="34" hasCustomPrompt="1"/>
          </p:nvPr>
        </p:nvSpPr>
        <p:spPr>
          <a:xfrm>
            <a:off x="2237408" y="361597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34">
            <a:extLst>
              <a:ext uri="{FF2B5EF4-FFF2-40B4-BE49-F238E27FC236}">
                <a16:creationId xmlns:a16="http://schemas.microsoft.com/office/drawing/2014/main" id="{33A5E298-CA4A-AE90-12A1-88697090EFFF}"/>
              </a:ext>
            </a:extLst>
          </p:cNvPr>
          <p:cNvSpPr>
            <a:spLocks noGrp="1"/>
          </p:cNvSpPr>
          <p:nvPr>
            <p:ph type="body" sz="quarter" idx="35" hasCustomPrompt="1"/>
          </p:nvPr>
        </p:nvSpPr>
        <p:spPr>
          <a:xfrm>
            <a:off x="2236264" y="4737025"/>
            <a:ext cx="3074876" cy="443104"/>
          </a:xfrm>
        </p:spPr>
        <p:txBody>
          <a:bodyPr>
            <a:normAutofit/>
          </a:bodyPr>
          <a:lstStyle>
            <a:lvl1pPr marL="0" indent="0">
              <a:buNone/>
              <a:defRPr sz="2000">
                <a:solidFill>
                  <a:schemeClr val="accent3"/>
                </a:solidFill>
              </a:defRPr>
            </a:lvl1pPr>
          </a:lstStyle>
          <a:p>
            <a:r>
              <a:rPr lang="fr-FR"/>
              <a:t>Edit </a:t>
            </a:r>
            <a:r>
              <a:rPr lang="fr-FR" err="1"/>
              <a:t>Title</a:t>
            </a:r>
            <a:endParaRPr lang="fr-FR"/>
          </a:p>
        </p:txBody>
      </p:sp>
      <p:sp>
        <p:nvSpPr>
          <p:cNvPr id="150" name="Text Placeholder 13">
            <a:extLst>
              <a:ext uri="{FF2B5EF4-FFF2-40B4-BE49-F238E27FC236}">
                <a16:creationId xmlns:a16="http://schemas.microsoft.com/office/drawing/2014/main" id="{3796E37B-0A25-BC58-DD38-522D937E3EBD}"/>
              </a:ext>
            </a:extLst>
          </p:cNvPr>
          <p:cNvSpPr>
            <a:spLocks noGrp="1"/>
          </p:cNvSpPr>
          <p:nvPr>
            <p:ph type="body" sz="quarter" idx="36" hasCustomPrompt="1"/>
          </p:nvPr>
        </p:nvSpPr>
        <p:spPr>
          <a:xfrm>
            <a:off x="2237408" y="5216811"/>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1" name="Text Placeholder 34">
            <a:extLst>
              <a:ext uri="{FF2B5EF4-FFF2-40B4-BE49-F238E27FC236}">
                <a16:creationId xmlns:a16="http://schemas.microsoft.com/office/drawing/2014/main" id="{1DFB14BB-984E-1B89-5BDC-2A2FF6DE5D15}"/>
              </a:ext>
            </a:extLst>
          </p:cNvPr>
          <p:cNvSpPr>
            <a:spLocks noGrp="1"/>
          </p:cNvSpPr>
          <p:nvPr>
            <p:ph type="body" sz="quarter" idx="37" hasCustomPrompt="1"/>
          </p:nvPr>
        </p:nvSpPr>
        <p:spPr>
          <a:xfrm>
            <a:off x="6840537" y="1485167"/>
            <a:ext cx="3074876" cy="443104"/>
          </a:xfrm>
        </p:spPr>
        <p:txBody>
          <a:bodyPr>
            <a:normAutofit/>
          </a:bodyPr>
          <a:lstStyle>
            <a:lvl1pPr marL="0" indent="0" algn="r">
              <a:buNone/>
              <a:defRPr sz="2000">
                <a:solidFill>
                  <a:schemeClr val="accent2"/>
                </a:solidFill>
              </a:defRPr>
            </a:lvl1pPr>
          </a:lstStyle>
          <a:p>
            <a:r>
              <a:rPr lang="fr-FR"/>
              <a:t>Edit </a:t>
            </a:r>
            <a:r>
              <a:rPr lang="fr-FR" err="1"/>
              <a:t>Title</a:t>
            </a:r>
            <a:endParaRPr lang="fr-FR"/>
          </a:p>
        </p:txBody>
      </p:sp>
      <p:sp>
        <p:nvSpPr>
          <p:cNvPr id="152" name="Text Placeholder 13">
            <a:extLst>
              <a:ext uri="{FF2B5EF4-FFF2-40B4-BE49-F238E27FC236}">
                <a16:creationId xmlns:a16="http://schemas.microsoft.com/office/drawing/2014/main" id="{8BA7902A-CD4F-0C50-EA57-CF0016D05C96}"/>
              </a:ext>
            </a:extLst>
          </p:cNvPr>
          <p:cNvSpPr>
            <a:spLocks noGrp="1"/>
          </p:cNvSpPr>
          <p:nvPr>
            <p:ph type="body" sz="quarter" idx="38" hasCustomPrompt="1"/>
          </p:nvPr>
        </p:nvSpPr>
        <p:spPr>
          <a:xfrm>
            <a:off x="7716793" y="196495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3" name="Text Placeholder 34">
            <a:extLst>
              <a:ext uri="{FF2B5EF4-FFF2-40B4-BE49-F238E27FC236}">
                <a16:creationId xmlns:a16="http://schemas.microsoft.com/office/drawing/2014/main" id="{FB408E1E-EFEF-B642-179B-0D3624009802}"/>
              </a:ext>
            </a:extLst>
          </p:cNvPr>
          <p:cNvSpPr>
            <a:spLocks noGrp="1"/>
          </p:cNvSpPr>
          <p:nvPr>
            <p:ph type="body" sz="quarter" idx="39" hasCustomPrompt="1"/>
          </p:nvPr>
        </p:nvSpPr>
        <p:spPr>
          <a:xfrm>
            <a:off x="6840537" y="3136187"/>
            <a:ext cx="3074876" cy="443104"/>
          </a:xfrm>
        </p:spPr>
        <p:txBody>
          <a:bodyPr>
            <a:normAutofit/>
          </a:bodyPr>
          <a:lstStyle>
            <a:lvl1pPr marL="0" indent="0" algn="r">
              <a:buNone/>
              <a:defRPr sz="2000">
                <a:solidFill>
                  <a:srgbClr val="243473"/>
                </a:solidFill>
              </a:defRPr>
            </a:lvl1pPr>
          </a:lstStyle>
          <a:p>
            <a:r>
              <a:rPr lang="fr-FR"/>
              <a:t>Edit </a:t>
            </a:r>
            <a:r>
              <a:rPr lang="fr-FR" err="1"/>
              <a:t>Title</a:t>
            </a:r>
            <a:endParaRPr lang="fr-FR"/>
          </a:p>
        </p:txBody>
      </p:sp>
      <p:sp>
        <p:nvSpPr>
          <p:cNvPr id="154" name="Text Placeholder 13">
            <a:extLst>
              <a:ext uri="{FF2B5EF4-FFF2-40B4-BE49-F238E27FC236}">
                <a16:creationId xmlns:a16="http://schemas.microsoft.com/office/drawing/2014/main" id="{BE880FB7-3075-A2D3-71D7-23885E332269}"/>
              </a:ext>
            </a:extLst>
          </p:cNvPr>
          <p:cNvSpPr>
            <a:spLocks noGrp="1"/>
          </p:cNvSpPr>
          <p:nvPr>
            <p:ph type="body" sz="quarter" idx="40" hasCustomPrompt="1"/>
          </p:nvPr>
        </p:nvSpPr>
        <p:spPr>
          <a:xfrm>
            <a:off x="7716793" y="361597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5" name="Text Placeholder 34">
            <a:extLst>
              <a:ext uri="{FF2B5EF4-FFF2-40B4-BE49-F238E27FC236}">
                <a16:creationId xmlns:a16="http://schemas.microsoft.com/office/drawing/2014/main" id="{0897AA66-1039-7FD8-0D70-EBEFDD2AEB0E}"/>
              </a:ext>
            </a:extLst>
          </p:cNvPr>
          <p:cNvSpPr>
            <a:spLocks noGrp="1"/>
          </p:cNvSpPr>
          <p:nvPr>
            <p:ph type="body" sz="quarter" idx="41" hasCustomPrompt="1"/>
          </p:nvPr>
        </p:nvSpPr>
        <p:spPr>
          <a:xfrm>
            <a:off x="6840537" y="4737025"/>
            <a:ext cx="3074876" cy="443104"/>
          </a:xfrm>
        </p:spPr>
        <p:txBody>
          <a:bodyPr>
            <a:normAutofit/>
          </a:bodyPr>
          <a:lstStyle>
            <a:lvl1pPr marL="0" indent="0" algn="r">
              <a:buNone/>
              <a:defRPr sz="2000">
                <a:solidFill>
                  <a:schemeClr val="accent3"/>
                </a:solidFill>
              </a:defRPr>
            </a:lvl1pPr>
          </a:lstStyle>
          <a:p>
            <a:r>
              <a:rPr lang="fr-FR"/>
              <a:t>Edit </a:t>
            </a:r>
            <a:r>
              <a:rPr lang="fr-FR" err="1"/>
              <a:t>Title</a:t>
            </a:r>
            <a:endParaRPr lang="fr-FR"/>
          </a:p>
        </p:txBody>
      </p:sp>
      <p:sp>
        <p:nvSpPr>
          <p:cNvPr id="156" name="Text Placeholder 13">
            <a:extLst>
              <a:ext uri="{FF2B5EF4-FFF2-40B4-BE49-F238E27FC236}">
                <a16:creationId xmlns:a16="http://schemas.microsoft.com/office/drawing/2014/main" id="{87B462B6-3C3C-C147-7D5B-90DD07E96A5E}"/>
              </a:ext>
            </a:extLst>
          </p:cNvPr>
          <p:cNvSpPr>
            <a:spLocks noGrp="1"/>
          </p:cNvSpPr>
          <p:nvPr>
            <p:ph type="body" sz="quarter" idx="42" hasCustomPrompt="1"/>
          </p:nvPr>
        </p:nvSpPr>
        <p:spPr>
          <a:xfrm>
            <a:off x="7716793" y="5216811"/>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7" name="Footer Placeholder 3">
            <a:extLst>
              <a:ext uri="{FF2B5EF4-FFF2-40B4-BE49-F238E27FC236}">
                <a16:creationId xmlns:a16="http://schemas.microsoft.com/office/drawing/2014/main" id="{D21BC5CB-41DE-CDCB-9957-4F0FD951328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49872124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1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30" name="Rectangle 29">
            <a:extLst>
              <a:ext uri="{FF2B5EF4-FFF2-40B4-BE49-F238E27FC236}">
                <a16:creationId xmlns:a16="http://schemas.microsoft.com/office/drawing/2014/main" id="{55F0401B-1E3D-54F4-E09B-EB34235ED950}"/>
              </a:ext>
            </a:extLst>
          </p:cNvPr>
          <p:cNvSpPr/>
          <p:nvPr userDrawn="1"/>
        </p:nvSpPr>
        <p:spPr>
          <a:xfrm>
            <a:off x="488343"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685189-7EA2-BDCD-7718-CDC975BA572D}"/>
              </a:ext>
            </a:extLst>
          </p:cNvPr>
          <p:cNvSpPr/>
          <p:nvPr userDrawn="1"/>
        </p:nvSpPr>
        <p:spPr>
          <a:xfrm>
            <a:off x="6429680"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2F34640-6DC5-685F-BDF4-404D72A472E9}"/>
              </a:ext>
            </a:extLst>
          </p:cNvPr>
          <p:cNvSpPr/>
          <p:nvPr userDrawn="1"/>
        </p:nvSpPr>
        <p:spPr>
          <a:xfrm>
            <a:off x="616792" y="1226541"/>
            <a:ext cx="4912322"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6A11176-E8D7-BF7E-FC56-8DD63D409CA5}"/>
              </a:ext>
            </a:extLst>
          </p:cNvPr>
          <p:cNvSpPr/>
          <p:nvPr userDrawn="1"/>
        </p:nvSpPr>
        <p:spPr>
          <a:xfrm>
            <a:off x="6558127" y="1226003"/>
            <a:ext cx="4912324"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B85DE2-02ED-DBAA-2157-C349502E1055}"/>
              </a:ext>
            </a:extLst>
          </p:cNvPr>
          <p:cNvSpPr/>
          <p:nvPr userDrawn="1"/>
        </p:nvSpPr>
        <p:spPr>
          <a:xfrm>
            <a:off x="616791"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85A3C41-4EE2-4FE1-B0E4-889EE4C8012F}"/>
              </a:ext>
            </a:extLst>
          </p:cNvPr>
          <p:cNvSpPr/>
          <p:nvPr userDrawn="1"/>
        </p:nvSpPr>
        <p:spPr>
          <a:xfrm>
            <a:off x="6558128"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F351BE2-8F52-C4E2-1958-80F9AB940359}"/>
              </a:ext>
            </a:extLst>
          </p:cNvPr>
          <p:cNvSpPr/>
          <p:nvPr userDrawn="1"/>
        </p:nvSpPr>
        <p:spPr>
          <a:xfrm>
            <a:off x="10514049" y="5120321"/>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E3C0782-0216-6C20-D8D3-C7ECC32A1468}"/>
              </a:ext>
            </a:extLst>
          </p:cNvPr>
          <p:cNvSpPr/>
          <p:nvPr userDrawn="1"/>
        </p:nvSpPr>
        <p:spPr>
          <a:xfrm>
            <a:off x="10592147" y="4858236"/>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2510083-3E47-4A0A-93E9-4FC32324BE37}"/>
              </a:ext>
            </a:extLst>
          </p:cNvPr>
          <p:cNvSpPr/>
          <p:nvPr userDrawn="1"/>
        </p:nvSpPr>
        <p:spPr>
          <a:xfrm>
            <a:off x="4579190" y="5124209"/>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EF44894-B266-5BA3-513B-C16592DBE05A}"/>
              </a:ext>
            </a:extLst>
          </p:cNvPr>
          <p:cNvSpPr/>
          <p:nvPr userDrawn="1"/>
        </p:nvSpPr>
        <p:spPr>
          <a:xfrm>
            <a:off x="4658613" y="4862124"/>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34">
            <a:extLst>
              <a:ext uri="{FF2B5EF4-FFF2-40B4-BE49-F238E27FC236}">
                <a16:creationId xmlns:a16="http://schemas.microsoft.com/office/drawing/2014/main" id="{E93067B0-3C5C-86A9-572C-993E53454581}"/>
              </a:ext>
            </a:extLst>
          </p:cNvPr>
          <p:cNvSpPr>
            <a:spLocks noGrp="1"/>
          </p:cNvSpPr>
          <p:nvPr>
            <p:ph type="body" sz="quarter" idx="32" hasCustomPrompt="1"/>
          </p:nvPr>
        </p:nvSpPr>
        <p:spPr>
          <a:xfrm>
            <a:off x="2220354" y="1397700"/>
            <a:ext cx="1705196" cy="443104"/>
          </a:xfrm>
        </p:spPr>
        <p:txBody>
          <a:bodyPr>
            <a:normAutofit/>
          </a:bodyPr>
          <a:lstStyle>
            <a:lvl1pPr marL="0" indent="0">
              <a:buNone/>
              <a:defRPr sz="2400">
                <a:solidFill>
                  <a:schemeClr val="bg1"/>
                </a:solidFill>
              </a:defRPr>
            </a:lvl1pPr>
          </a:lstStyle>
          <a:p>
            <a:r>
              <a:rPr lang="fr-FR"/>
              <a:t>EDIT TITLE</a:t>
            </a:r>
          </a:p>
        </p:txBody>
      </p:sp>
      <p:sp>
        <p:nvSpPr>
          <p:cNvPr id="47" name="Text Placeholder 13">
            <a:extLst>
              <a:ext uri="{FF2B5EF4-FFF2-40B4-BE49-F238E27FC236}">
                <a16:creationId xmlns:a16="http://schemas.microsoft.com/office/drawing/2014/main" id="{D1E80DCB-451E-1D1D-EB6D-329214F96422}"/>
              </a:ext>
            </a:extLst>
          </p:cNvPr>
          <p:cNvSpPr>
            <a:spLocks noGrp="1"/>
          </p:cNvSpPr>
          <p:nvPr>
            <p:ph type="body" sz="quarter" idx="17" hasCustomPrompt="1"/>
          </p:nvPr>
        </p:nvSpPr>
        <p:spPr>
          <a:xfrm>
            <a:off x="98654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34">
            <a:extLst>
              <a:ext uri="{FF2B5EF4-FFF2-40B4-BE49-F238E27FC236}">
                <a16:creationId xmlns:a16="http://schemas.microsoft.com/office/drawing/2014/main" id="{8ECF87C3-D274-3020-4728-C79FEF8D6A90}"/>
              </a:ext>
            </a:extLst>
          </p:cNvPr>
          <p:cNvSpPr>
            <a:spLocks noGrp="1"/>
          </p:cNvSpPr>
          <p:nvPr>
            <p:ph type="body" sz="quarter" idx="33" hasCustomPrompt="1"/>
          </p:nvPr>
        </p:nvSpPr>
        <p:spPr>
          <a:xfrm>
            <a:off x="8156749" y="1397700"/>
            <a:ext cx="1715079" cy="443104"/>
          </a:xfrm>
        </p:spPr>
        <p:txBody>
          <a:bodyPr>
            <a:normAutofit/>
          </a:bodyPr>
          <a:lstStyle>
            <a:lvl1pPr marL="0" indent="0">
              <a:buNone/>
              <a:defRPr sz="2400">
                <a:solidFill>
                  <a:schemeClr val="bg1"/>
                </a:solidFill>
              </a:defRPr>
            </a:lvl1pPr>
          </a:lstStyle>
          <a:p>
            <a:r>
              <a:rPr lang="fr-FR"/>
              <a:t>EDIT TITLE</a:t>
            </a:r>
          </a:p>
        </p:txBody>
      </p:sp>
      <p:sp>
        <p:nvSpPr>
          <p:cNvPr id="6" name="Text Placeholder 13">
            <a:extLst>
              <a:ext uri="{FF2B5EF4-FFF2-40B4-BE49-F238E27FC236}">
                <a16:creationId xmlns:a16="http://schemas.microsoft.com/office/drawing/2014/main" id="{6394422A-9E2D-8320-F265-BA991BA5205C}"/>
              </a:ext>
            </a:extLst>
          </p:cNvPr>
          <p:cNvSpPr>
            <a:spLocks noGrp="1"/>
          </p:cNvSpPr>
          <p:nvPr>
            <p:ph type="body" sz="quarter" idx="34" hasCustomPrompt="1"/>
          </p:nvPr>
        </p:nvSpPr>
        <p:spPr>
          <a:xfrm>
            <a:off x="695300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9" name="Content Placeholder 12">
            <a:extLst>
              <a:ext uri="{FF2B5EF4-FFF2-40B4-BE49-F238E27FC236}">
                <a16:creationId xmlns:a16="http://schemas.microsoft.com/office/drawing/2014/main" id="{3D09259C-8434-4B35-6A51-9AFD88B75C52}"/>
              </a:ext>
            </a:extLst>
          </p:cNvPr>
          <p:cNvSpPr>
            <a:spLocks noGrp="1"/>
          </p:cNvSpPr>
          <p:nvPr>
            <p:ph sz="quarter" idx="37"/>
          </p:nvPr>
        </p:nvSpPr>
        <p:spPr>
          <a:xfrm>
            <a:off x="4850255" y="5047956"/>
            <a:ext cx="752761" cy="771873"/>
          </a:xfrm>
        </p:spPr>
        <p:txBody>
          <a:bodyPr>
            <a:normAutofit/>
          </a:bodyPr>
          <a:lstStyle>
            <a:lvl1pPr marL="0" indent="0">
              <a:buNone/>
              <a:defRPr sz="800">
                <a:solidFill>
                  <a:schemeClr val="bg1"/>
                </a:solidFill>
              </a:defRPr>
            </a:lvl1pPr>
          </a:lstStyle>
          <a:p>
            <a:pPr lvl="0"/>
            <a:endParaRPr lang="en-US"/>
          </a:p>
        </p:txBody>
      </p:sp>
      <p:sp>
        <p:nvSpPr>
          <p:cNvPr id="7" name="Content Placeholder 12">
            <a:extLst>
              <a:ext uri="{FF2B5EF4-FFF2-40B4-BE49-F238E27FC236}">
                <a16:creationId xmlns:a16="http://schemas.microsoft.com/office/drawing/2014/main" id="{D90C311E-EE54-CCD7-6640-2A4714597011}"/>
              </a:ext>
            </a:extLst>
          </p:cNvPr>
          <p:cNvSpPr>
            <a:spLocks noGrp="1"/>
          </p:cNvSpPr>
          <p:nvPr>
            <p:ph sz="quarter" idx="38"/>
          </p:nvPr>
        </p:nvSpPr>
        <p:spPr>
          <a:xfrm>
            <a:off x="10775194" y="5047956"/>
            <a:ext cx="752761" cy="771873"/>
          </a:xfrm>
        </p:spPr>
        <p:txBody>
          <a:bodyPr>
            <a:normAutofit/>
          </a:bodyPr>
          <a:lstStyle>
            <a:lvl1pPr marL="0" indent="0">
              <a:buNone/>
              <a:defRPr sz="800">
                <a:solidFill>
                  <a:schemeClr val="bg1"/>
                </a:solidFill>
              </a:defRPr>
            </a:lvl1pPr>
          </a:lstStyle>
          <a:p>
            <a:pPr lvl="0"/>
            <a:endParaRPr lang="en-US"/>
          </a:p>
        </p:txBody>
      </p:sp>
      <p:sp>
        <p:nvSpPr>
          <p:cNvPr id="8" name="Footer Placeholder 3">
            <a:extLst>
              <a:ext uri="{FF2B5EF4-FFF2-40B4-BE49-F238E27FC236}">
                <a16:creationId xmlns:a16="http://schemas.microsoft.com/office/drawing/2014/main" id="{5457D6D2-F8FB-82E1-0E9D-5F4DEB4DE57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475069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1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6A8F5DA-6F21-292F-D04B-0BCE52CA2CD6}"/>
              </a:ext>
            </a:extLst>
          </p:cNvPr>
          <p:cNvSpPr/>
          <p:nvPr userDrawn="1"/>
        </p:nvSpPr>
        <p:spPr>
          <a:xfrm>
            <a:off x="669971"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E7EB03E-F4DC-33FB-988F-574EF1C52866}"/>
              </a:ext>
            </a:extLst>
          </p:cNvPr>
          <p:cNvSpPr/>
          <p:nvPr userDrawn="1"/>
        </p:nvSpPr>
        <p:spPr>
          <a:xfrm>
            <a:off x="6470675"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B35890-8ABC-74B1-A5BC-97DFA143DB03}"/>
              </a:ext>
            </a:extLst>
          </p:cNvPr>
          <p:cNvSpPr/>
          <p:nvPr userDrawn="1"/>
        </p:nvSpPr>
        <p:spPr>
          <a:xfrm>
            <a:off x="798420" y="1320486"/>
            <a:ext cx="4912322"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96620B-E85C-5C9F-0996-9A05D4658195}"/>
              </a:ext>
            </a:extLst>
          </p:cNvPr>
          <p:cNvSpPr/>
          <p:nvPr userDrawn="1"/>
        </p:nvSpPr>
        <p:spPr>
          <a:xfrm>
            <a:off x="6599122" y="1319948"/>
            <a:ext cx="4912324"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F40860-890F-3DDA-700C-42DD757C1DB8}"/>
              </a:ext>
            </a:extLst>
          </p:cNvPr>
          <p:cNvSpPr/>
          <p:nvPr userDrawn="1"/>
        </p:nvSpPr>
        <p:spPr>
          <a:xfrm>
            <a:off x="798419"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A93787E-5173-FCBB-B84A-0C9178549537}"/>
              </a:ext>
            </a:extLst>
          </p:cNvPr>
          <p:cNvSpPr/>
          <p:nvPr userDrawn="1"/>
        </p:nvSpPr>
        <p:spPr>
          <a:xfrm>
            <a:off x="6599123"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AC7C32B-ACC7-41DF-7215-CBF432E4A266}"/>
              </a:ext>
            </a:extLst>
          </p:cNvPr>
          <p:cNvSpPr/>
          <p:nvPr userDrawn="1"/>
        </p:nvSpPr>
        <p:spPr>
          <a:xfrm>
            <a:off x="10608058"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20B7EF-F36B-502C-6033-0464285CE01D}"/>
              </a:ext>
            </a:extLst>
          </p:cNvPr>
          <p:cNvSpPr/>
          <p:nvPr userDrawn="1"/>
        </p:nvSpPr>
        <p:spPr>
          <a:xfrm>
            <a:off x="10686156"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D7F5074-EC1B-613F-6782-3AB2BF2E190C}"/>
              </a:ext>
            </a:extLst>
          </p:cNvPr>
          <p:cNvSpPr/>
          <p:nvPr userDrawn="1"/>
        </p:nvSpPr>
        <p:spPr>
          <a:xfrm>
            <a:off x="4806060"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38DB7E9-1DA8-D9E6-70BE-617C4F7895E1}"/>
              </a:ext>
            </a:extLst>
          </p:cNvPr>
          <p:cNvSpPr/>
          <p:nvPr userDrawn="1"/>
        </p:nvSpPr>
        <p:spPr>
          <a:xfrm>
            <a:off x="4885483"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4">
            <a:extLst>
              <a:ext uri="{FF2B5EF4-FFF2-40B4-BE49-F238E27FC236}">
                <a16:creationId xmlns:a16="http://schemas.microsoft.com/office/drawing/2014/main" id="{27830209-2AC9-6514-962D-04531EE9FD10}"/>
              </a:ext>
            </a:extLst>
          </p:cNvPr>
          <p:cNvSpPr>
            <a:spLocks noGrp="1"/>
          </p:cNvSpPr>
          <p:nvPr>
            <p:ph type="body" sz="quarter" idx="32" hasCustomPrompt="1"/>
          </p:nvPr>
        </p:nvSpPr>
        <p:spPr>
          <a:xfrm>
            <a:off x="2273694" y="1487911"/>
            <a:ext cx="1705196" cy="443104"/>
          </a:xfrm>
        </p:spPr>
        <p:txBody>
          <a:bodyPr>
            <a:normAutofit/>
          </a:bodyPr>
          <a:lstStyle>
            <a:lvl1pPr marL="0" indent="0">
              <a:buNone/>
              <a:defRPr sz="2400">
                <a:solidFill>
                  <a:schemeClr val="bg1"/>
                </a:solidFill>
              </a:defRPr>
            </a:lvl1pPr>
          </a:lstStyle>
          <a:p>
            <a:r>
              <a:rPr lang="fr-FR"/>
              <a:t>EDIT TITLE</a:t>
            </a:r>
          </a:p>
        </p:txBody>
      </p:sp>
      <p:sp>
        <p:nvSpPr>
          <p:cNvPr id="22" name="Text Placeholder 13">
            <a:extLst>
              <a:ext uri="{FF2B5EF4-FFF2-40B4-BE49-F238E27FC236}">
                <a16:creationId xmlns:a16="http://schemas.microsoft.com/office/drawing/2014/main" id="{132CB4F2-11B5-BCC7-3C7B-5465BA0B4CC1}"/>
              </a:ext>
            </a:extLst>
          </p:cNvPr>
          <p:cNvSpPr>
            <a:spLocks noGrp="1"/>
          </p:cNvSpPr>
          <p:nvPr>
            <p:ph type="body" sz="quarter" idx="17" hasCustomPrompt="1"/>
          </p:nvPr>
        </p:nvSpPr>
        <p:spPr>
          <a:xfrm>
            <a:off x="115418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3" name="Text Placeholder 34">
            <a:extLst>
              <a:ext uri="{FF2B5EF4-FFF2-40B4-BE49-F238E27FC236}">
                <a16:creationId xmlns:a16="http://schemas.microsoft.com/office/drawing/2014/main" id="{4BD2C47D-A39D-6AB6-DD95-E9E85EBFD030}"/>
              </a:ext>
            </a:extLst>
          </p:cNvPr>
          <p:cNvSpPr>
            <a:spLocks noGrp="1"/>
          </p:cNvSpPr>
          <p:nvPr>
            <p:ph type="body" sz="quarter" idx="33" hasCustomPrompt="1"/>
          </p:nvPr>
        </p:nvSpPr>
        <p:spPr>
          <a:xfrm>
            <a:off x="8197744" y="1483589"/>
            <a:ext cx="1715079" cy="443104"/>
          </a:xfrm>
        </p:spPr>
        <p:txBody>
          <a:bodyPr>
            <a:normAutofit/>
          </a:bodyPr>
          <a:lstStyle>
            <a:lvl1pPr marL="0" indent="0">
              <a:buNone/>
              <a:defRPr sz="2400">
                <a:solidFill>
                  <a:schemeClr val="bg1"/>
                </a:solidFill>
              </a:defRPr>
            </a:lvl1pPr>
          </a:lstStyle>
          <a:p>
            <a:r>
              <a:rPr lang="fr-FR"/>
              <a:t>EDIT TITLE</a:t>
            </a:r>
          </a:p>
        </p:txBody>
      </p:sp>
      <p:sp>
        <p:nvSpPr>
          <p:cNvPr id="24" name="Text Placeholder 13">
            <a:extLst>
              <a:ext uri="{FF2B5EF4-FFF2-40B4-BE49-F238E27FC236}">
                <a16:creationId xmlns:a16="http://schemas.microsoft.com/office/drawing/2014/main" id="{D539CD4A-760B-1294-606F-59A6FA74E5DB}"/>
              </a:ext>
            </a:extLst>
          </p:cNvPr>
          <p:cNvSpPr>
            <a:spLocks noGrp="1"/>
          </p:cNvSpPr>
          <p:nvPr>
            <p:ph type="body" sz="quarter" idx="34" hasCustomPrompt="1"/>
          </p:nvPr>
        </p:nvSpPr>
        <p:spPr>
          <a:xfrm>
            <a:off x="712064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5" name="Content Placeholder 12">
            <a:extLst>
              <a:ext uri="{FF2B5EF4-FFF2-40B4-BE49-F238E27FC236}">
                <a16:creationId xmlns:a16="http://schemas.microsoft.com/office/drawing/2014/main" id="{25E7CEAC-6727-38EB-5C2A-B91DF59664CA}"/>
              </a:ext>
            </a:extLst>
          </p:cNvPr>
          <p:cNvSpPr>
            <a:spLocks noGrp="1"/>
          </p:cNvSpPr>
          <p:nvPr>
            <p:ph sz="quarter" idx="37"/>
          </p:nvPr>
        </p:nvSpPr>
        <p:spPr>
          <a:xfrm>
            <a:off x="5080194" y="5139124"/>
            <a:ext cx="752761" cy="771873"/>
          </a:xfrm>
        </p:spPr>
        <p:txBody>
          <a:bodyPr>
            <a:normAutofit/>
          </a:bodyPr>
          <a:lstStyle>
            <a:lvl1pPr marL="0" indent="0">
              <a:buNone/>
              <a:defRPr sz="800">
                <a:solidFill>
                  <a:schemeClr val="bg1"/>
                </a:solidFill>
              </a:defRPr>
            </a:lvl1pPr>
          </a:lstStyle>
          <a:p>
            <a:pPr lvl="0"/>
            <a:endParaRPr lang="en-US"/>
          </a:p>
        </p:txBody>
      </p:sp>
      <p:sp>
        <p:nvSpPr>
          <p:cNvPr id="26" name="Content Placeholder 12">
            <a:extLst>
              <a:ext uri="{FF2B5EF4-FFF2-40B4-BE49-F238E27FC236}">
                <a16:creationId xmlns:a16="http://schemas.microsoft.com/office/drawing/2014/main" id="{F5BB5CA7-48C6-D64A-77EA-CDA68BAF8F32}"/>
              </a:ext>
            </a:extLst>
          </p:cNvPr>
          <p:cNvSpPr>
            <a:spLocks noGrp="1"/>
          </p:cNvSpPr>
          <p:nvPr>
            <p:ph sz="quarter" idx="38"/>
          </p:nvPr>
        </p:nvSpPr>
        <p:spPr>
          <a:xfrm>
            <a:off x="10869203" y="5139124"/>
            <a:ext cx="752761" cy="771873"/>
          </a:xfrm>
        </p:spPr>
        <p:txBody>
          <a:bodyPr>
            <a:normAutofit/>
          </a:bodyPr>
          <a:lstStyle>
            <a:lvl1pPr marL="0" indent="0">
              <a:buNone/>
              <a:defRPr sz="800">
                <a:solidFill>
                  <a:schemeClr val="bg1"/>
                </a:solidFill>
              </a:defRPr>
            </a:lvl1pPr>
          </a:lstStyle>
          <a:p>
            <a:pPr lvl="0"/>
            <a:endParaRPr lang="en-US"/>
          </a:p>
        </p:txBody>
      </p:sp>
      <p:sp>
        <p:nvSpPr>
          <p:cNvPr id="27" name="Footer Placeholder 3">
            <a:extLst>
              <a:ext uri="{FF2B5EF4-FFF2-40B4-BE49-F238E27FC236}">
                <a16:creationId xmlns:a16="http://schemas.microsoft.com/office/drawing/2014/main" id="{63395A4F-0569-91B1-2C60-92FF13ECB81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328788912"/>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1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Speech Bubble: Rectangle 4">
            <a:extLst>
              <a:ext uri="{FF2B5EF4-FFF2-40B4-BE49-F238E27FC236}">
                <a16:creationId xmlns:a16="http://schemas.microsoft.com/office/drawing/2014/main" id="{151340EF-8A4D-330B-E259-6A2B5AA70CEF}"/>
              </a:ext>
            </a:extLst>
          </p:cNvPr>
          <p:cNvSpPr/>
          <p:nvPr userDrawn="1"/>
        </p:nvSpPr>
        <p:spPr>
          <a:xfrm>
            <a:off x="683455" y="1948530"/>
            <a:ext cx="4577839" cy="3230664"/>
          </a:xfrm>
          <a:prstGeom prst="wedgeRectCallou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6" name="Speech Bubble: Rectangle 5">
            <a:extLst>
              <a:ext uri="{FF2B5EF4-FFF2-40B4-BE49-F238E27FC236}">
                <a16:creationId xmlns:a16="http://schemas.microsoft.com/office/drawing/2014/main" id="{0AA72325-803C-DBCC-12B1-81C3952581FB}"/>
              </a:ext>
            </a:extLst>
          </p:cNvPr>
          <p:cNvSpPr/>
          <p:nvPr userDrawn="1"/>
        </p:nvSpPr>
        <p:spPr>
          <a:xfrm>
            <a:off x="587202" y="1852277"/>
            <a:ext cx="4577839" cy="323066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endParaRPr lang="en-US" sz="3000" dirty="0">
              <a:latin typeface="Montserrat" panose="00000500000000000000" pitchFamily="2" charset="0"/>
            </a:endParaRPr>
          </a:p>
        </p:txBody>
      </p:sp>
      <p:sp>
        <p:nvSpPr>
          <p:cNvPr id="7" name="Speech Bubble: Rectangle 6">
            <a:extLst>
              <a:ext uri="{FF2B5EF4-FFF2-40B4-BE49-F238E27FC236}">
                <a16:creationId xmlns:a16="http://schemas.microsoft.com/office/drawing/2014/main" id="{121109E6-A2AF-8CAF-75D0-4FDC863FE52F}"/>
              </a:ext>
            </a:extLst>
          </p:cNvPr>
          <p:cNvSpPr/>
          <p:nvPr userDrawn="1"/>
        </p:nvSpPr>
        <p:spPr>
          <a:xfrm>
            <a:off x="496965" y="1762040"/>
            <a:ext cx="4577839" cy="3230664"/>
          </a:xfrm>
          <a:prstGeom prst="wedgeRectCallou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10" name="Oval 9">
            <a:extLst>
              <a:ext uri="{FF2B5EF4-FFF2-40B4-BE49-F238E27FC236}">
                <a16:creationId xmlns:a16="http://schemas.microsoft.com/office/drawing/2014/main" id="{10213CA2-53B1-AB38-C3AD-DE22E25470AB}"/>
              </a:ext>
            </a:extLst>
          </p:cNvPr>
          <p:cNvSpPr/>
          <p:nvPr userDrawn="1"/>
        </p:nvSpPr>
        <p:spPr>
          <a:xfrm>
            <a:off x="5859054" y="1860166"/>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6D251F-59D7-69F5-C71D-0DFA21EA1C15}"/>
              </a:ext>
            </a:extLst>
          </p:cNvPr>
          <p:cNvSpPr/>
          <p:nvPr userDrawn="1"/>
        </p:nvSpPr>
        <p:spPr>
          <a:xfrm>
            <a:off x="5859054" y="3119873"/>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57980F-341F-1B8F-C3DC-2BFEC3917A57}"/>
              </a:ext>
            </a:extLst>
          </p:cNvPr>
          <p:cNvSpPr/>
          <p:nvPr userDrawn="1"/>
        </p:nvSpPr>
        <p:spPr>
          <a:xfrm>
            <a:off x="5859054" y="4389205"/>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2075633-5CDA-F5F7-4697-570E5F4AD8E5}"/>
              </a:ext>
            </a:extLst>
          </p:cNvPr>
          <p:cNvSpPr/>
          <p:nvPr userDrawn="1"/>
        </p:nvSpPr>
        <p:spPr>
          <a:xfrm>
            <a:off x="5921742" y="183344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a:t>
            </a:r>
            <a:endParaRPr lang="en-US" b="1" dirty="0"/>
          </a:p>
        </p:txBody>
      </p:sp>
      <p:sp>
        <p:nvSpPr>
          <p:cNvPr id="14" name="Oval 13">
            <a:extLst>
              <a:ext uri="{FF2B5EF4-FFF2-40B4-BE49-F238E27FC236}">
                <a16:creationId xmlns:a16="http://schemas.microsoft.com/office/drawing/2014/main" id="{BA192163-62AF-43FD-2058-FBD53F011813}"/>
              </a:ext>
            </a:extLst>
          </p:cNvPr>
          <p:cNvSpPr/>
          <p:nvPr userDrawn="1"/>
        </p:nvSpPr>
        <p:spPr>
          <a:xfrm>
            <a:off x="5921742" y="3093151"/>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B</a:t>
            </a:r>
          </a:p>
        </p:txBody>
      </p:sp>
      <p:sp>
        <p:nvSpPr>
          <p:cNvPr id="15" name="Oval 14">
            <a:extLst>
              <a:ext uri="{FF2B5EF4-FFF2-40B4-BE49-F238E27FC236}">
                <a16:creationId xmlns:a16="http://schemas.microsoft.com/office/drawing/2014/main" id="{84B1E0B2-1CD9-5D7C-A8CB-4E3FD9354B31}"/>
              </a:ext>
            </a:extLst>
          </p:cNvPr>
          <p:cNvSpPr/>
          <p:nvPr userDrawn="1"/>
        </p:nvSpPr>
        <p:spPr>
          <a:xfrm>
            <a:off x="5921742" y="436248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C</a:t>
            </a:r>
          </a:p>
        </p:txBody>
      </p:sp>
      <p:sp>
        <p:nvSpPr>
          <p:cNvPr id="16" name="Text Placeholder 34">
            <a:extLst>
              <a:ext uri="{FF2B5EF4-FFF2-40B4-BE49-F238E27FC236}">
                <a16:creationId xmlns:a16="http://schemas.microsoft.com/office/drawing/2014/main" id="{701AEB9F-0CC4-4AA8-831A-345AC91BD99A}"/>
              </a:ext>
            </a:extLst>
          </p:cNvPr>
          <p:cNvSpPr>
            <a:spLocks noGrp="1"/>
          </p:cNvSpPr>
          <p:nvPr>
            <p:ph type="body" sz="quarter" idx="32" hasCustomPrompt="1"/>
          </p:nvPr>
        </p:nvSpPr>
        <p:spPr>
          <a:xfrm>
            <a:off x="1338683" y="3030900"/>
            <a:ext cx="3074876" cy="443104"/>
          </a:xfrm>
        </p:spPr>
        <p:txBody>
          <a:bodyPr>
            <a:noAutofit/>
          </a:bodyPr>
          <a:lstStyle>
            <a:lvl1pPr marL="0" indent="0">
              <a:buNone/>
              <a:defRPr sz="3000">
                <a:solidFill>
                  <a:schemeClr val="bg1"/>
                </a:solidFill>
              </a:defRPr>
            </a:lvl1pPr>
          </a:lstStyle>
          <a:p>
            <a:r>
              <a:rPr lang="fr-FR"/>
              <a:t>Edit Body </a:t>
            </a:r>
            <a:r>
              <a:rPr lang="fr-FR" err="1"/>
              <a:t>Text</a:t>
            </a:r>
            <a:endParaRPr lang="fr-FR"/>
          </a:p>
        </p:txBody>
      </p:sp>
      <p:sp>
        <p:nvSpPr>
          <p:cNvPr id="17" name="Text Placeholder 34">
            <a:extLst>
              <a:ext uri="{FF2B5EF4-FFF2-40B4-BE49-F238E27FC236}">
                <a16:creationId xmlns:a16="http://schemas.microsoft.com/office/drawing/2014/main" id="{D2D6C81F-CB7F-FC3C-C5EC-64C64B65AF22}"/>
              </a:ext>
            </a:extLst>
          </p:cNvPr>
          <p:cNvSpPr>
            <a:spLocks noGrp="1"/>
          </p:cNvSpPr>
          <p:nvPr>
            <p:ph type="body" sz="quarter" idx="33" hasCustomPrompt="1"/>
          </p:nvPr>
        </p:nvSpPr>
        <p:spPr>
          <a:xfrm>
            <a:off x="6900821" y="1879139"/>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8" name="Text Placeholder 34">
            <a:extLst>
              <a:ext uri="{FF2B5EF4-FFF2-40B4-BE49-F238E27FC236}">
                <a16:creationId xmlns:a16="http://schemas.microsoft.com/office/drawing/2014/main" id="{88E3FF3F-8A35-871D-72D9-34801165020A}"/>
              </a:ext>
            </a:extLst>
          </p:cNvPr>
          <p:cNvSpPr>
            <a:spLocks noGrp="1"/>
          </p:cNvSpPr>
          <p:nvPr>
            <p:ph type="body" sz="quarter" idx="34" hasCustomPrompt="1"/>
          </p:nvPr>
        </p:nvSpPr>
        <p:spPr>
          <a:xfrm>
            <a:off x="6900821" y="3148200"/>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9" name="Text Placeholder 34">
            <a:extLst>
              <a:ext uri="{FF2B5EF4-FFF2-40B4-BE49-F238E27FC236}">
                <a16:creationId xmlns:a16="http://schemas.microsoft.com/office/drawing/2014/main" id="{7F3D2B9C-7B03-A0C4-313A-B99C3F029BC2}"/>
              </a:ext>
            </a:extLst>
          </p:cNvPr>
          <p:cNvSpPr>
            <a:spLocks noGrp="1"/>
          </p:cNvSpPr>
          <p:nvPr>
            <p:ph type="body" sz="quarter" idx="35" hasCustomPrompt="1"/>
          </p:nvPr>
        </p:nvSpPr>
        <p:spPr>
          <a:xfrm>
            <a:off x="6900821" y="4419545"/>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20" name="Footer Placeholder 3">
            <a:extLst>
              <a:ext uri="{FF2B5EF4-FFF2-40B4-BE49-F238E27FC236}">
                <a16:creationId xmlns:a16="http://schemas.microsoft.com/office/drawing/2014/main" id="{61BFC980-D728-B42D-937E-B20E2C65A5B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938805366"/>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1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6" name="Rectangle 25">
            <a:extLst>
              <a:ext uri="{FF2B5EF4-FFF2-40B4-BE49-F238E27FC236}">
                <a16:creationId xmlns:a16="http://schemas.microsoft.com/office/drawing/2014/main" id="{57963F11-25FD-5399-AAFF-64BA664F3244}"/>
              </a:ext>
            </a:extLst>
          </p:cNvPr>
          <p:cNvSpPr/>
          <p:nvPr userDrawn="1"/>
        </p:nvSpPr>
        <p:spPr>
          <a:xfrm>
            <a:off x="8940478"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A3BB5B-B9E8-14E9-E998-1FB1ED345ADA}"/>
              </a:ext>
            </a:extLst>
          </p:cNvPr>
          <p:cNvSpPr/>
          <p:nvPr userDrawn="1"/>
        </p:nvSpPr>
        <p:spPr>
          <a:xfrm>
            <a:off x="3350632"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5070515-D4DC-83E0-66AC-057BA47FF2D3}"/>
              </a:ext>
            </a:extLst>
          </p:cNvPr>
          <p:cNvSpPr/>
          <p:nvPr userDrawn="1"/>
        </p:nvSpPr>
        <p:spPr>
          <a:xfrm>
            <a:off x="3450634"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2207A20-CCFA-F347-B74A-00805F727D22}"/>
              </a:ext>
            </a:extLst>
          </p:cNvPr>
          <p:cNvSpPr/>
          <p:nvPr userDrawn="1"/>
        </p:nvSpPr>
        <p:spPr>
          <a:xfrm>
            <a:off x="3813834"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A3EA7AE-0DC3-71CE-45E1-1DF42638C717}"/>
              </a:ext>
            </a:extLst>
          </p:cNvPr>
          <p:cNvSpPr/>
          <p:nvPr userDrawn="1"/>
        </p:nvSpPr>
        <p:spPr>
          <a:xfrm>
            <a:off x="3443139"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A6CBDAC-DAD9-21D1-41A6-7D7C918322F6}"/>
              </a:ext>
            </a:extLst>
          </p:cNvPr>
          <p:cNvSpPr txBox="1"/>
          <p:nvPr userDrawn="1"/>
        </p:nvSpPr>
        <p:spPr>
          <a:xfrm>
            <a:off x="3807262" y="1553195"/>
            <a:ext cx="605324" cy="646331"/>
          </a:xfrm>
          <a:prstGeom prst="rect">
            <a:avLst/>
          </a:prstGeom>
          <a:noFill/>
        </p:spPr>
        <p:txBody>
          <a:bodyPr wrap="square">
            <a:spAutoFit/>
          </a:bodyPr>
          <a:lstStyle/>
          <a:p>
            <a:pPr algn="ctr"/>
            <a:r>
              <a:rPr lang="en-US" sz="3600" b="1" dirty="0">
                <a:solidFill>
                  <a:schemeClr val="bg1"/>
                </a:solidFill>
              </a:rPr>
              <a:t>1</a:t>
            </a:r>
          </a:p>
        </p:txBody>
      </p:sp>
      <p:sp>
        <p:nvSpPr>
          <p:cNvPr id="35" name="Rectangle 34">
            <a:extLst>
              <a:ext uri="{FF2B5EF4-FFF2-40B4-BE49-F238E27FC236}">
                <a16:creationId xmlns:a16="http://schemas.microsoft.com/office/drawing/2014/main" id="{3E5961B3-716E-CF94-1DAE-55732EB58488}"/>
              </a:ext>
            </a:extLst>
          </p:cNvPr>
          <p:cNvSpPr/>
          <p:nvPr userDrawn="1"/>
        </p:nvSpPr>
        <p:spPr>
          <a:xfrm>
            <a:off x="3550636"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4537F5F-6DDF-77FD-7FDB-8D60FA77CF19}"/>
              </a:ext>
            </a:extLst>
          </p:cNvPr>
          <p:cNvSpPr/>
          <p:nvPr userDrawn="1"/>
        </p:nvSpPr>
        <p:spPr>
          <a:xfrm>
            <a:off x="6145555"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10787B8-0487-BD5B-BC6F-7B00CE40C7EC}"/>
              </a:ext>
            </a:extLst>
          </p:cNvPr>
          <p:cNvSpPr/>
          <p:nvPr userDrawn="1"/>
        </p:nvSpPr>
        <p:spPr>
          <a:xfrm>
            <a:off x="6245557"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EB94CD4A-D95F-B52C-55A5-7CF401CF30FB}"/>
              </a:ext>
            </a:extLst>
          </p:cNvPr>
          <p:cNvSpPr/>
          <p:nvPr userDrawn="1"/>
        </p:nvSpPr>
        <p:spPr>
          <a:xfrm>
            <a:off x="6608757"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3A5FA64-A5BE-DC9B-6F65-C7566AD79F31}"/>
              </a:ext>
            </a:extLst>
          </p:cNvPr>
          <p:cNvSpPr/>
          <p:nvPr userDrawn="1"/>
        </p:nvSpPr>
        <p:spPr>
          <a:xfrm>
            <a:off x="6238062"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E1847A8-054E-9833-3889-4909627C8B9C}"/>
              </a:ext>
            </a:extLst>
          </p:cNvPr>
          <p:cNvSpPr txBox="1"/>
          <p:nvPr userDrawn="1"/>
        </p:nvSpPr>
        <p:spPr>
          <a:xfrm>
            <a:off x="6597336" y="1546423"/>
            <a:ext cx="605324" cy="646331"/>
          </a:xfrm>
          <a:prstGeom prst="rect">
            <a:avLst/>
          </a:prstGeom>
          <a:noFill/>
        </p:spPr>
        <p:txBody>
          <a:bodyPr wrap="square">
            <a:spAutoFit/>
          </a:bodyPr>
          <a:lstStyle/>
          <a:p>
            <a:pPr algn="ctr"/>
            <a:r>
              <a:rPr lang="en-US" sz="3600" b="1" dirty="0">
                <a:solidFill>
                  <a:schemeClr val="bg1"/>
                </a:solidFill>
              </a:rPr>
              <a:t>2</a:t>
            </a:r>
          </a:p>
        </p:txBody>
      </p:sp>
      <p:sp>
        <p:nvSpPr>
          <p:cNvPr id="42" name="Rectangle 41">
            <a:extLst>
              <a:ext uri="{FF2B5EF4-FFF2-40B4-BE49-F238E27FC236}">
                <a16:creationId xmlns:a16="http://schemas.microsoft.com/office/drawing/2014/main" id="{6697A6BC-2120-8239-0DEF-7689D3C11F2F}"/>
              </a:ext>
            </a:extLst>
          </p:cNvPr>
          <p:cNvSpPr/>
          <p:nvPr userDrawn="1"/>
        </p:nvSpPr>
        <p:spPr>
          <a:xfrm>
            <a:off x="6345559"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F058BE-799C-8AA3-6FB6-D74B81877E01}"/>
              </a:ext>
            </a:extLst>
          </p:cNvPr>
          <p:cNvSpPr/>
          <p:nvPr userDrawn="1"/>
        </p:nvSpPr>
        <p:spPr>
          <a:xfrm>
            <a:off x="9040480"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84D1F5E-B6A6-631C-FC88-AB5F60FF1CC9}"/>
              </a:ext>
            </a:extLst>
          </p:cNvPr>
          <p:cNvSpPr/>
          <p:nvPr userDrawn="1"/>
        </p:nvSpPr>
        <p:spPr>
          <a:xfrm>
            <a:off x="9403680"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1ECB586-BB34-103B-2FC8-69BB0694045F}"/>
              </a:ext>
            </a:extLst>
          </p:cNvPr>
          <p:cNvSpPr/>
          <p:nvPr userDrawn="1"/>
        </p:nvSpPr>
        <p:spPr>
          <a:xfrm>
            <a:off x="9032985" y="1632540"/>
            <a:ext cx="887081" cy="49681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AF40B862-7263-815C-7563-9E86753AB352}"/>
              </a:ext>
            </a:extLst>
          </p:cNvPr>
          <p:cNvSpPr txBox="1"/>
          <p:nvPr userDrawn="1"/>
        </p:nvSpPr>
        <p:spPr>
          <a:xfrm>
            <a:off x="9391055" y="1546424"/>
            <a:ext cx="605324" cy="646331"/>
          </a:xfrm>
          <a:prstGeom prst="rect">
            <a:avLst/>
          </a:prstGeom>
          <a:noFill/>
        </p:spPr>
        <p:txBody>
          <a:bodyPr wrap="square">
            <a:spAutoFit/>
          </a:bodyPr>
          <a:lstStyle/>
          <a:p>
            <a:pPr algn="ctr"/>
            <a:r>
              <a:rPr lang="en-US" sz="3600" b="1" dirty="0">
                <a:solidFill>
                  <a:schemeClr val="bg1"/>
                </a:solidFill>
              </a:rPr>
              <a:t>3</a:t>
            </a:r>
          </a:p>
        </p:txBody>
      </p:sp>
      <p:sp>
        <p:nvSpPr>
          <p:cNvPr id="48" name="Rectangle 47">
            <a:extLst>
              <a:ext uri="{FF2B5EF4-FFF2-40B4-BE49-F238E27FC236}">
                <a16:creationId xmlns:a16="http://schemas.microsoft.com/office/drawing/2014/main" id="{16E41D69-F62E-5CF7-E6CA-D2736CF718E4}"/>
              </a:ext>
            </a:extLst>
          </p:cNvPr>
          <p:cNvSpPr/>
          <p:nvPr userDrawn="1"/>
        </p:nvSpPr>
        <p:spPr>
          <a:xfrm>
            <a:off x="9140482"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34">
            <a:extLst>
              <a:ext uri="{FF2B5EF4-FFF2-40B4-BE49-F238E27FC236}">
                <a16:creationId xmlns:a16="http://schemas.microsoft.com/office/drawing/2014/main" id="{925450EC-5C8E-B613-4B8D-2E5EA339A122}"/>
              </a:ext>
            </a:extLst>
          </p:cNvPr>
          <p:cNvSpPr>
            <a:spLocks noGrp="1"/>
          </p:cNvSpPr>
          <p:nvPr>
            <p:ph type="body" sz="quarter" idx="35" hasCustomPrompt="1"/>
          </p:nvPr>
        </p:nvSpPr>
        <p:spPr>
          <a:xfrm>
            <a:off x="372746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2" name="Text Placeholder 34">
            <a:extLst>
              <a:ext uri="{FF2B5EF4-FFF2-40B4-BE49-F238E27FC236}">
                <a16:creationId xmlns:a16="http://schemas.microsoft.com/office/drawing/2014/main" id="{9EC8FE86-B3B9-DF47-022D-F701B84C78B2}"/>
              </a:ext>
            </a:extLst>
          </p:cNvPr>
          <p:cNvSpPr>
            <a:spLocks noGrp="1"/>
          </p:cNvSpPr>
          <p:nvPr>
            <p:ph type="body" sz="quarter" idx="36" hasCustomPrompt="1"/>
          </p:nvPr>
        </p:nvSpPr>
        <p:spPr>
          <a:xfrm>
            <a:off x="6503497"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3" name="Text Placeholder 34">
            <a:extLst>
              <a:ext uri="{FF2B5EF4-FFF2-40B4-BE49-F238E27FC236}">
                <a16:creationId xmlns:a16="http://schemas.microsoft.com/office/drawing/2014/main" id="{A7904EC4-FF73-97D6-32ED-646067338A9C}"/>
              </a:ext>
            </a:extLst>
          </p:cNvPr>
          <p:cNvSpPr>
            <a:spLocks noGrp="1"/>
          </p:cNvSpPr>
          <p:nvPr>
            <p:ph type="body" sz="quarter" idx="37" hasCustomPrompt="1"/>
          </p:nvPr>
        </p:nvSpPr>
        <p:spPr>
          <a:xfrm>
            <a:off x="929929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6" name="Text Placeholder 34">
            <a:extLst>
              <a:ext uri="{FF2B5EF4-FFF2-40B4-BE49-F238E27FC236}">
                <a16:creationId xmlns:a16="http://schemas.microsoft.com/office/drawing/2014/main" id="{2EF460C3-7EF5-3DF8-41BC-1867EF4625C0}"/>
              </a:ext>
            </a:extLst>
          </p:cNvPr>
          <p:cNvSpPr>
            <a:spLocks noGrp="1"/>
          </p:cNvSpPr>
          <p:nvPr>
            <p:ph type="body" sz="quarter" idx="32" hasCustomPrompt="1"/>
          </p:nvPr>
        </p:nvSpPr>
        <p:spPr>
          <a:xfrm>
            <a:off x="500175" y="1632540"/>
            <a:ext cx="2325324" cy="443104"/>
          </a:xfrm>
        </p:spPr>
        <p:txBody>
          <a:bodyPr>
            <a:noAutofit/>
          </a:bodyPr>
          <a:lstStyle>
            <a:lvl1pPr marL="0" indent="0">
              <a:buNone/>
              <a:defRPr sz="3200">
                <a:solidFill>
                  <a:srgbClr val="243473"/>
                </a:solidFill>
              </a:defRPr>
            </a:lvl1pPr>
          </a:lstStyle>
          <a:p>
            <a:r>
              <a:rPr lang="fr-FR"/>
              <a:t>Edit </a:t>
            </a:r>
            <a:r>
              <a:rPr lang="fr-FR" err="1"/>
              <a:t>Title</a:t>
            </a:r>
            <a:endParaRPr lang="fr-FR"/>
          </a:p>
        </p:txBody>
      </p:sp>
      <p:sp>
        <p:nvSpPr>
          <p:cNvPr id="57" name="Text Placeholder 13">
            <a:extLst>
              <a:ext uri="{FF2B5EF4-FFF2-40B4-BE49-F238E27FC236}">
                <a16:creationId xmlns:a16="http://schemas.microsoft.com/office/drawing/2014/main" id="{2934228C-037E-2CAD-7D8F-D405950BD6E3}"/>
              </a:ext>
            </a:extLst>
          </p:cNvPr>
          <p:cNvSpPr>
            <a:spLocks noGrp="1"/>
          </p:cNvSpPr>
          <p:nvPr>
            <p:ph type="body" sz="quarter" idx="17" hasCustomPrompt="1"/>
          </p:nvPr>
        </p:nvSpPr>
        <p:spPr>
          <a:xfrm>
            <a:off x="497004" y="3255427"/>
            <a:ext cx="219862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8" name="Content Placeholder 12">
            <a:extLst>
              <a:ext uri="{FF2B5EF4-FFF2-40B4-BE49-F238E27FC236}">
                <a16:creationId xmlns:a16="http://schemas.microsoft.com/office/drawing/2014/main" id="{E99296CD-E9D0-C680-9DDC-CB5866D21156}"/>
              </a:ext>
            </a:extLst>
          </p:cNvPr>
          <p:cNvSpPr>
            <a:spLocks noGrp="1"/>
          </p:cNvSpPr>
          <p:nvPr>
            <p:ph sz="quarter" idx="38"/>
          </p:nvPr>
        </p:nvSpPr>
        <p:spPr>
          <a:xfrm>
            <a:off x="4095790" y="2837789"/>
            <a:ext cx="1033514" cy="1059754"/>
          </a:xfrm>
        </p:spPr>
        <p:txBody>
          <a:bodyPr>
            <a:normAutofit/>
          </a:bodyPr>
          <a:lstStyle>
            <a:lvl1pPr marL="0" indent="0">
              <a:buNone/>
              <a:defRPr sz="1200">
                <a:solidFill>
                  <a:srgbClr val="243473"/>
                </a:solidFill>
              </a:defRPr>
            </a:lvl1pPr>
          </a:lstStyle>
          <a:p>
            <a:pPr lvl="0"/>
            <a:endParaRPr lang="en-US"/>
          </a:p>
        </p:txBody>
      </p:sp>
      <p:sp>
        <p:nvSpPr>
          <p:cNvPr id="59" name="Content Placeholder 12">
            <a:extLst>
              <a:ext uri="{FF2B5EF4-FFF2-40B4-BE49-F238E27FC236}">
                <a16:creationId xmlns:a16="http://schemas.microsoft.com/office/drawing/2014/main" id="{BFC2EE71-3E15-A441-0659-5DAB431C2982}"/>
              </a:ext>
            </a:extLst>
          </p:cNvPr>
          <p:cNvSpPr>
            <a:spLocks noGrp="1"/>
          </p:cNvSpPr>
          <p:nvPr>
            <p:ph sz="quarter" idx="39"/>
          </p:nvPr>
        </p:nvSpPr>
        <p:spPr>
          <a:xfrm>
            <a:off x="6889352" y="2837789"/>
            <a:ext cx="1033514" cy="1059754"/>
          </a:xfrm>
        </p:spPr>
        <p:txBody>
          <a:bodyPr>
            <a:normAutofit/>
          </a:bodyPr>
          <a:lstStyle>
            <a:lvl1pPr marL="0" indent="0">
              <a:buNone/>
              <a:defRPr sz="1200">
                <a:solidFill>
                  <a:srgbClr val="243473"/>
                </a:solidFill>
              </a:defRPr>
            </a:lvl1pPr>
          </a:lstStyle>
          <a:p>
            <a:pPr lvl="0"/>
            <a:endParaRPr lang="en-US"/>
          </a:p>
        </p:txBody>
      </p:sp>
      <p:sp>
        <p:nvSpPr>
          <p:cNvPr id="60" name="Content Placeholder 12">
            <a:extLst>
              <a:ext uri="{FF2B5EF4-FFF2-40B4-BE49-F238E27FC236}">
                <a16:creationId xmlns:a16="http://schemas.microsoft.com/office/drawing/2014/main" id="{04FEA5E1-4E42-FC69-5CAF-AFFFB543C8AF}"/>
              </a:ext>
            </a:extLst>
          </p:cNvPr>
          <p:cNvSpPr>
            <a:spLocks noGrp="1"/>
          </p:cNvSpPr>
          <p:nvPr>
            <p:ph sz="quarter" idx="40"/>
          </p:nvPr>
        </p:nvSpPr>
        <p:spPr>
          <a:xfrm>
            <a:off x="9685149" y="2837789"/>
            <a:ext cx="1033514" cy="1059754"/>
          </a:xfrm>
        </p:spPr>
        <p:txBody>
          <a:bodyPr>
            <a:normAutofit/>
          </a:bodyPr>
          <a:lstStyle>
            <a:lvl1pPr marL="0" indent="0">
              <a:buNone/>
              <a:defRPr sz="1200">
                <a:solidFill>
                  <a:srgbClr val="243473"/>
                </a:solidFill>
              </a:defRPr>
            </a:lvl1pPr>
          </a:lstStyle>
          <a:p>
            <a:pPr lvl="0"/>
            <a:endParaRPr lang="en-US"/>
          </a:p>
        </p:txBody>
      </p:sp>
      <p:sp>
        <p:nvSpPr>
          <p:cNvPr id="61" name="Footer Placeholder 3">
            <a:extLst>
              <a:ext uri="{FF2B5EF4-FFF2-40B4-BE49-F238E27FC236}">
                <a16:creationId xmlns:a16="http://schemas.microsoft.com/office/drawing/2014/main" id="{4310BBF7-22EC-83E1-2C54-30C22A51B0F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331455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3_Statem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55109" y="1317011"/>
            <a:ext cx="2712128" cy="271212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9291462" y="3657880"/>
            <a:ext cx="1639421" cy="1639421"/>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r>
              <a:rPr lang="en-US"/>
              <a:t>Click to edit Master text styles</a:t>
            </a:r>
          </a:p>
        </p:txBody>
      </p:sp>
      <p:sp>
        <p:nvSpPr>
          <p:cNvPr id="13" name="Text Placeholder 5">
            <a:extLst>
              <a:ext uri="{FF2B5EF4-FFF2-40B4-BE49-F238E27FC236}">
                <a16:creationId xmlns:a16="http://schemas.microsoft.com/office/drawing/2014/main" id="{1763ACC2-5433-8090-534A-2374F3BCF85E}"/>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r>
              <a:rPr lang="en-US"/>
              <a:t>Click to edit Master text styles</a:t>
            </a:r>
          </a:p>
        </p:txBody>
      </p:sp>
      <p:sp>
        <p:nvSpPr>
          <p:cNvPr id="15" name="Content Placeholder 12">
            <a:extLst>
              <a:ext uri="{FF2B5EF4-FFF2-40B4-BE49-F238E27FC236}">
                <a16:creationId xmlns:a16="http://schemas.microsoft.com/office/drawing/2014/main" id="{F4721A55-2C20-EA1F-540B-C6D2368D2C82}"/>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r>
              <a:rPr lang="en-US"/>
              <a:t>Click to edit Master text styles</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Slide Number Placeholder 3">
            <a:extLst>
              <a:ext uri="{FF2B5EF4-FFF2-40B4-BE49-F238E27FC236}">
                <a16:creationId xmlns:a16="http://schemas.microsoft.com/office/drawing/2014/main" id="{F188E6F2-16C7-D384-7522-657E2791C194}"/>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8" name="Footer Placeholder 3">
            <a:extLst>
              <a:ext uri="{FF2B5EF4-FFF2-40B4-BE49-F238E27FC236}">
                <a16:creationId xmlns:a16="http://schemas.microsoft.com/office/drawing/2014/main" id="{099F10AC-E6BC-04E8-A13F-AC74B5DCE8D5}"/>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8578867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1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7353A71-C172-148F-165D-7DCD532AF70E}"/>
              </a:ext>
            </a:extLst>
          </p:cNvPr>
          <p:cNvSpPr/>
          <p:nvPr userDrawn="1"/>
        </p:nvSpPr>
        <p:spPr>
          <a:xfrm>
            <a:off x="2203112"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06A387-AD12-58FD-A360-1A9642E054B4}"/>
              </a:ext>
            </a:extLst>
          </p:cNvPr>
          <p:cNvSpPr/>
          <p:nvPr userDrawn="1"/>
        </p:nvSpPr>
        <p:spPr>
          <a:xfrm>
            <a:off x="1" y="1284315"/>
            <a:ext cx="1820604" cy="2445491"/>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C20D14-8E8B-4FA3-092D-E92B7AD92AAD}"/>
              </a:ext>
            </a:extLst>
          </p:cNvPr>
          <p:cNvSpPr/>
          <p:nvPr userDrawn="1"/>
        </p:nvSpPr>
        <p:spPr>
          <a:xfrm>
            <a:off x="114993" y="1174634"/>
            <a:ext cx="1820604" cy="2445491"/>
          </a:xfrm>
          <a:prstGeom prst="rect">
            <a:avLst/>
          </a:prstGeom>
          <a:solidFill>
            <a:schemeClr val="bg1"/>
          </a:solidFill>
          <a:ln w="28575">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EEC535-330B-C75C-A1BC-AF4CA1352206}"/>
              </a:ext>
            </a:extLst>
          </p:cNvPr>
          <p:cNvSpPr/>
          <p:nvPr userDrawn="1"/>
        </p:nvSpPr>
        <p:spPr>
          <a:xfrm>
            <a:off x="2303114"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43A3D28-32D3-B014-C857-30B334331F77}"/>
              </a:ext>
            </a:extLst>
          </p:cNvPr>
          <p:cNvSpPr/>
          <p:nvPr userDrawn="1"/>
        </p:nvSpPr>
        <p:spPr>
          <a:xfrm>
            <a:off x="2575245"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A6329D-2BD3-17D4-DA08-F8CEC605F675}"/>
              </a:ext>
            </a:extLst>
          </p:cNvPr>
          <p:cNvSpPr/>
          <p:nvPr userDrawn="1"/>
        </p:nvSpPr>
        <p:spPr>
          <a:xfrm>
            <a:off x="2295619"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24C89FB-08A2-FCCA-FD67-8307D384FB85}"/>
              </a:ext>
            </a:extLst>
          </p:cNvPr>
          <p:cNvSpPr txBox="1"/>
          <p:nvPr userDrawn="1"/>
        </p:nvSpPr>
        <p:spPr>
          <a:xfrm>
            <a:off x="2673337" y="1633717"/>
            <a:ext cx="605324" cy="646331"/>
          </a:xfrm>
          <a:prstGeom prst="rect">
            <a:avLst/>
          </a:prstGeom>
          <a:noFill/>
        </p:spPr>
        <p:txBody>
          <a:bodyPr wrap="square">
            <a:spAutoFit/>
          </a:bodyPr>
          <a:lstStyle/>
          <a:p>
            <a:pPr algn="ctr"/>
            <a:r>
              <a:rPr lang="en-US" sz="3600" b="1" dirty="0">
                <a:solidFill>
                  <a:schemeClr val="bg1"/>
                </a:solidFill>
              </a:rPr>
              <a:t>1</a:t>
            </a:r>
          </a:p>
        </p:txBody>
      </p:sp>
      <p:sp>
        <p:nvSpPr>
          <p:cNvPr id="15" name="Rectangle 14">
            <a:extLst>
              <a:ext uri="{FF2B5EF4-FFF2-40B4-BE49-F238E27FC236}">
                <a16:creationId xmlns:a16="http://schemas.microsoft.com/office/drawing/2014/main" id="{851FB6B9-D828-68BC-D7E1-3711436BBDD6}"/>
              </a:ext>
            </a:extLst>
          </p:cNvPr>
          <p:cNvSpPr/>
          <p:nvPr userDrawn="1"/>
        </p:nvSpPr>
        <p:spPr>
          <a:xfrm>
            <a:off x="2403116"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6C1668-01F3-0C75-3965-4980F4EDE098}"/>
              </a:ext>
            </a:extLst>
          </p:cNvPr>
          <p:cNvSpPr/>
          <p:nvPr userDrawn="1"/>
        </p:nvSpPr>
        <p:spPr>
          <a:xfrm>
            <a:off x="4665899"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052163D-9DB4-E714-D992-C7284217E4FA}"/>
              </a:ext>
            </a:extLst>
          </p:cNvPr>
          <p:cNvSpPr/>
          <p:nvPr userDrawn="1"/>
        </p:nvSpPr>
        <p:spPr>
          <a:xfrm>
            <a:off x="4765901"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7DCFCCF-70B3-0149-8242-BC0094C668B7}"/>
              </a:ext>
            </a:extLst>
          </p:cNvPr>
          <p:cNvSpPr/>
          <p:nvPr userDrawn="1"/>
        </p:nvSpPr>
        <p:spPr>
          <a:xfrm>
            <a:off x="5038032"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01B820-D56B-5CD9-5F50-2A5FF5375F61}"/>
              </a:ext>
            </a:extLst>
          </p:cNvPr>
          <p:cNvSpPr/>
          <p:nvPr userDrawn="1"/>
        </p:nvSpPr>
        <p:spPr>
          <a:xfrm>
            <a:off x="4758406"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802CF1F-5BF9-3660-FA5E-45F56A4A60C3}"/>
              </a:ext>
            </a:extLst>
          </p:cNvPr>
          <p:cNvSpPr txBox="1"/>
          <p:nvPr userDrawn="1"/>
        </p:nvSpPr>
        <p:spPr>
          <a:xfrm>
            <a:off x="5090164" y="1633717"/>
            <a:ext cx="605324" cy="646331"/>
          </a:xfrm>
          <a:prstGeom prst="rect">
            <a:avLst/>
          </a:prstGeom>
          <a:noFill/>
        </p:spPr>
        <p:txBody>
          <a:bodyPr wrap="square">
            <a:spAutoFit/>
          </a:bodyPr>
          <a:lstStyle/>
          <a:p>
            <a:pPr algn="ctr"/>
            <a:r>
              <a:rPr lang="en-US" sz="3600" b="1" dirty="0">
                <a:solidFill>
                  <a:schemeClr val="bg1"/>
                </a:solidFill>
              </a:rPr>
              <a:t>2</a:t>
            </a:r>
          </a:p>
        </p:txBody>
      </p:sp>
      <p:sp>
        <p:nvSpPr>
          <p:cNvPr id="22" name="Rectangle 21">
            <a:extLst>
              <a:ext uri="{FF2B5EF4-FFF2-40B4-BE49-F238E27FC236}">
                <a16:creationId xmlns:a16="http://schemas.microsoft.com/office/drawing/2014/main" id="{26B96BE7-A4C7-294A-0D94-5748D3AB327E}"/>
              </a:ext>
            </a:extLst>
          </p:cNvPr>
          <p:cNvSpPr/>
          <p:nvPr userDrawn="1"/>
        </p:nvSpPr>
        <p:spPr>
          <a:xfrm>
            <a:off x="4865903"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D15E26-04F0-E779-34E8-7931F09C7D62}"/>
              </a:ext>
            </a:extLst>
          </p:cNvPr>
          <p:cNvSpPr/>
          <p:nvPr userDrawn="1"/>
        </p:nvSpPr>
        <p:spPr>
          <a:xfrm>
            <a:off x="7126895"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65E0AF-4391-80F0-42A0-7246E6CD4FC0}"/>
              </a:ext>
            </a:extLst>
          </p:cNvPr>
          <p:cNvSpPr/>
          <p:nvPr userDrawn="1"/>
        </p:nvSpPr>
        <p:spPr>
          <a:xfrm>
            <a:off x="7226897"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A21B87E-9EE2-039B-C634-C2EBB2DE929C}"/>
              </a:ext>
            </a:extLst>
          </p:cNvPr>
          <p:cNvSpPr/>
          <p:nvPr userDrawn="1"/>
        </p:nvSpPr>
        <p:spPr>
          <a:xfrm>
            <a:off x="7499028"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7BF8838-8EAF-3907-9E9F-0ED62C6FE7D3}"/>
              </a:ext>
            </a:extLst>
          </p:cNvPr>
          <p:cNvSpPr/>
          <p:nvPr userDrawn="1"/>
        </p:nvSpPr>
        <p:spPr>
          <a:xfrm>
            <a:off x="7219402"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520D3C9-AD1F-EC07-7CAF-447B6BC85DC8}"/>
              </a:ext>
            </a:extLst>
          </p:cNvPr>
          <p:cNvSpPr txBox="1"/>
          <p:nvPr userDrawn="1"/>
        </p:nvSpPr>
        <p:spPr>
          <a:xfrm>
            <a:off x="7563686" y="1633717"/>
            <a:ext cx="605324" cy="646331"/>
          </a:xfrm>
          <a:prstGeom prst="rect">
            <a:avLst/>
          </a:prstGeom>
          <a:noFill/>
        </p:spPr>
        <p:txBody>
          <a:bodyPr wrap="square">
            <a:spAutoFit/>
          </a:bodyPr>
          <a:lstStyle/>
          <a:p>
            <a:pPr algn="ctr"/>
            <a:r>
              <a:rPr lang="en-US" sz="3600" b="1" dirty="0">
                <a:solidFill>
                  <a:schemeClr val="bg1"/>
                </a:solidFill>
              </a:rPr>
              <a:t>3</a:t>
            </a:r>
          </a:p>
        </p:txBody>
      </p:sp>
      <p:sp>
        <p:nvSpPr>
          <p:cNvPr id="30" name="Rectangle 29">
            <a:extLst>
              <a:ext uri="{FF2B5EF4-FFF2-40B4-BE49-F238E27FC236}">
                <a16:creationId xmlns:a16="http://schemas.microsoft.com/office/drawing/2014/main" id="{B967EB4C-B6CC-E4DC-A21D-A730239431BB}"/>
              </a:ext>
            </a:extLst>
          </p:cNvPr>
          <p:cNvSpPr/>
          <p:nvPr userDrawn="1"/>
        </p:nvSpPr>
        <p:spPr>
          <a:xfrm>
            <a:off x="7326899"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26C3968-C5C1-F2B3-7162-628D331B9934}"/>
              </a:ext>
            </a:extLst>
          </p:cNvPr>
          <p:cNvSpPr/>
          <p:nvPr userDrawn="1"/>
        </p:nvSpPr>
        <p:spPr>
          <a:xfrm>
            <a:off x="9583451"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6C355-6504-67C2-E7BE-09E9139F4C0A}"/>
              </a:ext>
            </a:extLst>
          </p:cNvPr>
          <p:cNvSpPr/>
          <p:nvPr userDrawn="1"/>
        </p:nvSpPr>
        <p:spPr>
          <a:xfrm>
            <a:off x="9683453"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29C98F-7091-FB79-9740-8422B1EC6F12}"/>
              </a:ext>
            </a:extLst>
          </p:cNvPr>
          <p:cNvSpPr/>
          <p:nvPr userDrawn="1"/>
        </p:nvSpPr>
        <p:spPr>
          <a:xfrm>
            <a:off x="9955584"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2C500B4-07DE-1BA5-D16C-8EFD04DD59F9}"/>
              </a:ext>
            </a:extLst>
          </p:cNvPr>
          <p:cNvSpPr/>
          <p:nvPr userDrawn="1"/>
        </p:nvSpPr>
        <p:spPr>
          <a:xfrm>
            <a:off x="9675958" y="1720138"/>
            <a:ext cx="887082"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26ADF317-7E0B-9B76-0129-6A89929E0493}"/>
              </a:ext>
            </a:extLst>
          </p:cNvPr>
          <p:cNvSpPr txBox="1"/>
          <p:nvPr userDrawn="1"/>
        </p:nvSpPr>
        <p:spPr>
          <a:xfrm>
            <a:off x="10007717" y="1648707"/>
            <a:ext cx="605324" cy="646331"/>
          </a:xfrm>
          <a:prstGeom prst="rect">
            <a:avLst/>
          </a:prstGeom>
          <a:noFill/>
        </p:spPr>
        <p:txBody>
          <a:bodyPr wrap="square">
            <a:spAutoFit/>
          </a:bodyPr>
          <a:lstStyle/>
          <a:p>
            <a:pPr algn="ctr"/>
            <a:r>
              <a:rPr lang="en-US" sz="3600" b="1" dirty="0">
                <a:solidFill>
                  <a:schemeClr val="bg1"/>
                </a:solidFill>
              </a:rPr>
              <a:t>4</a:t>
            </a:r>
          </a:p>
        </p:txBody>
      </p:sp>
      <p:sp>
        <p:nvSpPr>
          <p:cNvPr id="38" name="Rectangle 37">
            <a:extLst>
              <a:ext uri="{FF2B5EF4-FFF2-40B4-BE49-F238E27FC236}">
                <a16:creationId xmlns:a16="http://schemas.microsoft.com/office/drawing/2014/main" id="{5B737B0D-5506-FC3C-4D3F-2AFF4D0836C9}"/>
              </a:ext>
            </a:extLst>
          </p:cNvPr>
          <p:cNvSpPr/>
          <p:nvPr userDrawn="1"/>
        </p:nvSpPr>
        <p:spPr>
          <a:xfrm>
            <a:off x="9783455"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34">
            <a:extLst>
              <a:ext uri="{FF2B5EF4-FFF2-40B4-BE49-F238E27FC236}">
                <a16:creationId xmlns:a16="http://schemas.microsoft.com/office/drawing/2014/main" id="{3EA0274D-1BB6-32A4-0305-9CB68EC4525E}"/>
              </a:ext>
            </a:extLst>
          </p:cNvPr>
          <p:cNvSpPr>
            <a:spLocks noGrp="1"/>
          </p:cNvSpPr>
          <p:nvPr>
            <p:ph type="body" sz="quarter" idx="32" hasCustomPrompt="1"/>
          </p:nvPr>
        </p:nvSpPr>
        <p:spPr>
          <a:xfrm>
            <a:off x="247114" y="1313039"/>
            <a:ext cx="1326378" cy="360355"/>
          </a:xfrm>
        </p:spPr>
        <p:txBody>
          <a:bodyPr>
            <a:noAutofit/>
          </a:bodyPr>
          <a:lstStyle>
            <a:lvl1pPr marL="0" indent="0">
              <a:buNone/>
              <a:defRPr sz="2000">
                <a:solidFill>
                  <a:srgbClr val="243473"/>
                </a:solidFill>
              </a:defRPr>
            </a:lvl1pPr>
          </a:lstStyle>
          <a:p>
            <a:r>
              <a:rPr lang="fr-FR"/>
              <a:t>Edit </a:t>
            </a:r>
            <a:r>
              <a:rPr lang="fr-FR" err="1"/>
              <a:t>Title</a:t>
            </a:r>
            <a:endParaRPr lang="fr-FR"/>
          </a:p>
        </p:txBody>
      </p:sp>
      <p:sp>
        <p:nvSpPr>
          <p:cNvPr id="41" name="Text Placeholder 13">
            <a:extLst>
              <a:ext uri="{FF2B5EF4-FFF2-40B4-BE49-F238E27FC236}">
                <a16:creationId xmlns:a16="http://schemas.microsoft.com/office/drawing/2014/main" id="{39EAA0FF-20C1-7392-B225-ECA1801F7FAD}"/>
              </a:ext>
            </a:extLst>
          </p:cNvPr>
          <p:cNvSpPr>
            <a:spLocks noGrp="1"/>
          </p:cNvSpPr>
          <p:nvPr>
            <p:ph type="body" sz="quarter" idx="17" hasCustomPrompt="1"/>
          </p:nvPr>
        </p:nvSpPr>
        <p:spPr>
          <a:xfrm>
            <a:off x="247114" y="2503572"/>
            <a:ext cx="1573491" cy="615553"/>
          </a:xfrm>
        </p:spPr>
        <p:txBody>
          <a:bodyPr wrap="square" lIns="0" tIns="0" rIns="0" bIns="0">
            <a:spAutoFit/>
          </a:bodyPr>
          <a:lstStyle>
            <a:lvl1pPr marL="0" indent="0">
              <a:lnSpc>
                <a:spcPct val="10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34">
            <a:extLst>
              <a:ext uri="{FF2B5EF4-FFF2-40B4-BE49-F238E27FC236}">
                <a16:creationId xmlns:a16="http://schemas.microsoft.com/office/drawing/2014/main" id="{33849FD5-A5E1-3654-DA2B-6EAD0D6773FF}"/>
              </a:ext>
            </a:extLst>
          </p:cNvPr>
          <p:cNvSpPr>
            <a:spLocks noGrp="1"/>
          </p:cNvSpPr>
          <p:nvPr>
            <p:ph type="body" sz="quarter" idx="35" hasCustomPrompt="1"/>
          </p:nvPr>
        </p:nvSpPr>
        <p:spPr>
          <a:xfrm>
            <a:off x="2470283" y="4533205"/>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5743FC55-434A-807A-E722-869438441DB3}"/>
              </a:ext>
            </a:extLst>
          </p:cNvPr>
          <p:cNvSpPr>
            <a:spLocks noGrp="1"/>
          </p:cNvSpPr>
          <p:nvPr>
            <p:ph type="body" sz="quarter" idx="36" hasCustomPrompt="1"/>
          </p:nvPr>
        </p:nvSpPr>
        <p:spPr>
          <a:xfrm>
            <a:off x="4937569"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35242049-1814-B7B1-B318-35041008AB59}"/>
              </a:ext>
            </a:extLst>
          </p:cNvPr>
          <p:cNvSpPr>
            <a:spLocks noGrp="1"/>
          </p:cNvSpPr>
          <p:nvPr>
            <p:ph type="body" sz="quarter" idx="37" hasCustomPrompt="1"/>
          </p:nvPr>
        </p:nvSpPr>
        <p:spPr>
          <a:xfrm>
            <a:off x="7394641"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15A177D6-A99D-D442-4265-8BD5B7E6D944}"/>
              </a:ext>
            </a:extLst>
          </p:cNvPr>
          <p:cNvSpPr>
            <a:spLocks noGrp="1"/>
          </p:cNvSpPr>
          <p:nvPr>
            <p:ph type="body" sz="quarter" idx="38" hasCustomPrompt="1"/>
          </p:nvPr>
        </p:nvSpPr>
        <p:spPr>
          <a:xfrm>
            <a:off x="9851197"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6" name="Content Placeholder 12">
            <a:extLst>
              <a:ext uri="{FF2B5EF4-FFF2-40B4-BE49-F238E27FC236}">
                <a16:creationId xmlns:a16="http://schemas.microsoft.com/office/drawing/2014/main" id="{35042EDA-8573-C27E-99A6-19DB7A95F048}"/>
              </a:ext>
            </a:extLst>
          </p:cNvPr>
          <p:cNvSpPr>
            <a:spLocks noGrp="1"/>
          </p:cNvSpPr>
          <p:nvPr>
            <p:ph sz="quarter" idx="39"/>
          </p:nvPr>
        </p:nvSpPr>
        <p:spPr>
          <a:xfrm>
            <a:off x="2856138" y="2922113"/>
            <a:ext cx="1033514" cy="1059754"/>
          </a:xfrm>
        </p:spPr>
        <p:txBody>
          <a:bodyPr>
            <a:normAutofit/>
          </a:bodyPr>
          <a:lstStyle>
            <a:lvl1pPr marL="0" indent="0">
              <a:buNone/>
              <a:defRPr sz="1200">
                <a:solidFill>
                  <a:srgbClr val="243473"/>
                </a:solidFill>
              </a:defRPr>
            </a:lvl1pPr>
          </a:lstStyle>
          <a:p>
            <a:pPr lvl="0"/>
            <a:endParaRPr lang="en-US"/>
          </a:p>
        </p:txBody>
      </p:sp>
      <p:sp>
        <p:nvSpPr>
          <p:cNvPr id="47" name="Content Placeholder 12">
            <a:extLst>
              <a:ext uri="{FF2B5EF4-FFF2-40B4-BE49-F238E27FC236}">
                <a16:creationId xmlns:a16="http://schemas.microsoft.com/office/drawing/2014/main" id="{BCABB867-7965-21F6-84AD-9D40774D73FA}"/>
              </a:ext>
            </a:extLst>
          </p:cNvPr>
          <p:cNvSpPr>
            <a:spLocks noGrp="1"/>
          </p:cNvSpPr>
          <p:nvPr>
            <p:ph sz="quarter" idx="40"/>
          </p:nvPr>
        </p:nvSpPr>
        <p:spPr>
          <a:xfrm>
            <a:off x="5319501" y="2922113"/>
            <a:ext cx="1033514" cy="1059754"/>
          </a:xfrm>
        </p:spPr>
        <p:txBody>
          <a:bodyPr>
            <a:normAutofit/>
          </a:bodyPr>
          <a:lstStyle>
            <a:lvl1pPr marL="0" indent="0">
              <a:buNone/>
              <a:defRPr sz="1200">
                <a:solidFill>
                  <a:srgbClr val="243473"/>
                </a:solidFill>
              </a:defRPr>
            </a:lvl1pPr>
          </a:lstStyle>
          <a:p>
            <a:pPr lvl="0"/>
            <a:endParaRPr lang="en-US"/>
          </a:p>
        </p:txBody>
      </p:sp>
      <p:sp>
        <p:nvSpPr>
          <p:cNvPr id="48" name="Content Placeholder 12">
            <a:extLst>
              <a:ext uri="{FF2B5EF4-FFF2-40B4-BE49-F238E27FC236}">
                <a16:creationId xmlns:a16="http://schemas.microsoft.com/office/drawing/2014/main" id="{DA1A1ABC-3649-C4AD-3179-37BCDF7EBE4B}"/>
              </a:ext>
            </a:extLst>
          </p:cNvPr>
          <p:cNvSpPr>
            <a:spLocks noGrp="1"/>
          </p:cNvSpPr>
          <p:nvPr>
            <p:ph sz="quarter" idx="41"/>
          </p:nvPr>
        </p:nvSpPr>
        <p:spPr>
          <a:xfrm>
            <a:off x="7780496" y="2922113"/>
            <a:ext cx="1033514" cy="1059754"/>
          </a:xfrm>
        </p:spPr>
        <p:txBody>
          <a:bodyPr>
            <a:normAutofit/>
          </a:bodyPr>
          <a:lstStyle>
            <a:lvl1pPr marL="0" indent="0">
              <a:buNone/>
              <a:defRPr sz="1200">
                <a:solidFill>
                  <a:srgbClr val="243473"/>
                </a:solidFill>
              </a:defRPr>
            </a:lvl1pPr>
          </a:lstStyle>
          <a:p>
            <a:pPr lvl="0"/>
            <a:endParaRPr lang="en-US"/>
          </a:p>
        </p:txBody>
      </p:sp>
      <p:sp>
        <p:nvSpPr>
          <p:cNvPr id="49" name="Content Placeholder 12">
            <a:extLst>
              <a:ext uri="{FF2B5EF4-FFF2-40B4-BE49-F238E27FC236}">
                <a16:creationId xmlns:a16="http://schemas.microsoft.com/office/drawing/2014/main" id="{50FF6293-2474-B3DB-84EC-76C93F9F34F7}"/>
              </a:ext>
            </a:extLst>
          </p:cNvPr>
          <p:cNvSpPr>
            <a:spLocks noGrp="1"/>
          </p:cNvSpPr>
          <p:nvPr>
            <p:ph sz="quarter" idx="42"/>
          </p:nvPr>
        </p:nvSpPr>
        <p:spPr>
          <a:xfrm>
            <a:off x="10237052" y="2922113"/>
            <a:ext cx="1033514" cy="1059754"/>
          </a:xfrm>
        </p:spPr>
        <p:txBody>
          <a:bodyPr>
            <a:normAutofit/>
          </a:bodyPr>
          <a:lstStyle>
            <a:lvl1pPr marL="0" indent="0">
              <a:buNone/>
              <a:defRPr sz="1200">
                <a:solidFill>
                  <a:srgbClr val="243473"/>
                </a:solidFill>
              </a:defRPr>
            </a:lvl1pPr>
          </a:lstStyle>
          <a:p>
            <a:pPr lvl="0"/>
            <a:endParaRPr lang="en-US"/>
          </a:p>
        </p:txBody>
      </p:sp>
      <p:sp>
        <p:nvSpPr>
          <p:cNvPr id="50" name="Footer Placeholder 3">
            <a:extLst>
              <a:ext uri="{FF2B5EF4-FFF2-40B4-BE49-F238E27FC236}">
                <a16:creationId xmlns:a16="http://schemas.microsoft.com/office/drawing/2014/main" id="{7C75942B-FE9E-E471-8372-C6119151033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45795068"/>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1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50CB678-07D7-7A77-09E7-5DC24CAF5B78}"/>
              </a:ext>
            </a:extLst>
          </p:cNvPr>
          <p:cNvSpPr/>
          <p:nvPr userDrawn="1"/>
        </p:nvSpPr>
        <p:spPr>
          <a:xfrm>
            <a:off x="2719574" y="1601017"/>
            <a:ext cx="8362358" cy="1608923"/>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857153D-7C4E-46F7-594B-EA9A3D3C3066}"/>
              </a:ext>
            </a:extLst>
          </p:cNvPr>
          <p:cNvSpPr/>
          <p:nvPr userDrawn="1"/>
        </p:nvSpPr>
        <p:spPr>
          <a:xfrm>
            <a:off x="2811108" y="1505025"/>
            <a:ext cx="8362358" cy="1608923"/>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7" name="Rectangle 6">
            <a:extLst>
              <a:ext uri="{FF2B5EF4-FFF2-40B4-BE49-F238E27FC236}">
                <a16:creationId xmlns:a16="http://schemas.microsoft.com/office/drawing/2014/main" id="{3CF34E5C-C441-EBBA-F3C8-E5CDAC2EEDAE}"/>
              </a:ext>
            </a:extLst>
          </p:cNvPr>
          <p:cNvSpPr/>
          <p:nvPr userDrawn="1"/>
        </p:nvSpPr>
        <p:spPr>
          <a:xfrm>
            <a:off x="869156" y="4032155"/>
            <a:ext cx="8362358" cy="1608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667B94-E274-6002-DBEC-FD01B1CEBAFA}"/>
              </a:ext>
            </a:extLst>
          </p:cNvPr>
          <p:cNvSpPr/>
          <p:nvPr userDrawn="1"/>
        </p:nvSpPr>
        <p:spPr>
          <a:xfrm>
            <a:off x="960690" y="3936163"/>
            <a:ext cx="8362358" cy="1608922"/>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9" name="Rectangle 8">
            <a:extLst>
              <a:ext uri="{FF2B5EF4-FFF2-40B4-BE49-F238E27FC236}">
                <a16:creationId xmlns:a16="http://schemas.microsoft.com/office/drawing/2014/main" id="{2F6A26FF-45A4-51CC-AC59-931B60D0C359}"/>
              </a:ext>
            </a:extLst>
          </p:cNvPr>
          <p:cNvSpPr/>
          <p:nvPr userDrawn="1"/>
        </p:nvSpPr>
        <p:spPr>
          <a:xfrm>
            <a:off x="2895229" y="1431194"/>
            <a:ext cx="8362358" cy="1608923"/>
          </a:xfrm>
          <a:prstGeom prst="rec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E43011-9E09-1534-ECE5-5C0B9669DB43}"/>
              </a:ext>
            </a:extLst>
          </p:cNvPr>
          <p:cNvSpPr/>
          <p:nvPr userDrawn="1"/>
        </p:nvSpPr>
        <p:spPr>
          <a:xfrm>
            <a:off x="1041784" y="3871297"/>
            <a:ext cx="8362358" cy="1608922"/>
          </a:xfrm>
          <a:prstGeom prst="rect">
            <a:avLst/>
          </a:prstGeom>
          <a:noFill/>
          <a:ln w="19050">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984A367-6DFB-FAEF-1134-589CF12BBD3B}"/>
              </a:ext>
            </a:extLst>
          </p:cNvPr>
          <p:cNvSpPr/>
          <p:nvPr userDrawn="1"/>
        </p:nvSpPr>
        <p:spPr>
          <a:xfrm>
            <a:off x="3230089" y="1697115"/>
            <a:ext cx="1116280" cy="1116280"/>
          </a:xfrm>
          <a:prstGeom prst="ellipse">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81B6584-D661-C27C-9C6C-E21C82A0F0D0}"/>
              </a:ext>
            </a:extLst>
          </p:cNvPr>
          <p:cNvSpPr/>
          <p:nvPr userDrawn="1"/>
        </p:nvSpPr>
        <p:spPr>
          <a:xfrm>
            <a:off x="1361086" y="4145359"/>
            <a:ext cx="1116280" cy="1116280"/>
          </a:xfrm>
          <a:prstGeom prst="ellipse">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2">
            <a:extLst>
              <a:ext uri="{FF2B5EF4-FFF2-40B4-BE49-F238E27FC236}">
                <a16:creationId xmlns:a16="http://schemas.microsoft.com/office/drawing/2014/main" id="{FFFCEB97-3800-BDB3-BF92-B80048EE6FB3}"/>
              </a:ext>
            </a:extLst>
          </p:cNvPr>
          <p:cNvSpPr>
            <a:spLocks noGrp="1"/>
          </p:cNvSpPr>
          <p:nvPr>
            <p:ph sz="quarter" idx="37"/>
          </p:nvPr>
        </p:nvSpPr>
        <p:spPr>
          <a:xfrm>
            <a:off x="3411848" y="1869318"/>
            <a:ext cx="752761" cy="771873"/>
          </a:xfrm>
        </p:spPr>
        <p:txBody>
          <a:bodyPr>
            <a:normAutofit/>
          </a:bodyPr>
          <a:lstStyle>
            <a:lvl1pPr marL="0" indent="0">
              <a:buNone/>
              <a:defRPr sz="800">
                <a:solidFill>
                  <a:schemeClr val="bg1"/>
                </a:solidFill>
              </a:defRPr>
            </a:lvl1pPr>
          </a:lstStyle>
          <a:p>
            <a:pPr lvl="0"/>
            <a:endParaRPr lang="en-US"/>
          </a:p>
        </p:txBody>
      </p:sp>
      <p:sp>
        <p:nvSpPr>
          <p:cNvPr id="18" name="Content Placeholder 12">
            <a:extLst>
              <a:ext uri="{FF2B5EF4-FFF2-40B4-BE49-F238E27FC236}">
                <a16:creationId xmlns:a16="http://schemas.microsoft.com/office/drawing/2014/main" id="{B2F29D72-0E0D-E977-6165-64117B17B669}"/>
              </a:ext>
            </a:extLst>
          </p:cNvPr>
          <p:cNvSpPr>
            <a:spLocks noGrp="1"/>
          </p:cNvSpPr>
          <p:nvPr>
            <p:ph sz="quarter" idx="38"/>
          </p:nvPr>
        </p:nvSpPr>
        <p:spPr>
          <a:xfrm>
            <a:off x="1542845" y="4289821"/>
            <a:ext cx="752761" cy="771873"/>
          </a:xfrm>
        </p:spPr>
        <p:txBody>
          <a:bodyPr>
            <a:normAutofit/>
          </a:bodyPr>
          <a:lstStyle>
            <a:lvl1pPr marL="0" indent="0">
              <a:buNone/>
              <a:defRPr sz="800">
                <a:solidFill>
                  <a:schemeClr val="bg1"/>
                </a:solidFill>
              </a:defRPr>
            </a:lvl1pPr>
          </a:lstStyle>
          <a:p>
            <a:pPr lvl="0"/>
            <a:endParaRPr lang="en-US"/>
          </a:p>
        </p:txBody>
      </p:sp>
      <p:sp>
        <p:nvSpPr>
          <p:cNvPr id="19" name="Text Placeholder 34">
            <a:extLst>
              <a:ext uri="{FF2B5EF4-FFF2-40B4-BE49-F238E27FC236}">
                <a16:creationId xmlns:a16="http://schemas.microsoft.com/office/drawing/2014/main" id="{A91F26B6-5B22-FDB2-F225-BCFC5652FED2}"/>
              </a:ext>
            </a:extLst>
          </p:cNvPr>
          <p:cNvSpPr>
            <a:spLocks noGrp="1"/>
          </p:cNvSpPr>
          <p:nvPr>
            <p:ph type="body" sz="quarter" idx="32" hasCustomPrompt="1"/>
          </p:nvPr>
        </p:nvSpPr>
        <p:spPr>
          <a:xfrm>
            <a:off x="4813248" y="1866382"/>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0" name="Text Placeholder 34">
            <a:extLst>
              <a:ext uri="{FF2B5EF4-FFF2-40B4-BE49-F238E27FC236}">
                <a16:creationId xmlns:a16="http://schemas.microsoft.com/office/drawing/2014/main" id="{6A4C2C06-9586-57AA-7DF9-0CE0BFA54E0F}"/>
              </a:ext>
            </a:extLst>
          </p:cNvPr>
          <p:cNvSpPr>
            <a:spLocks noGrp="1"/>
          </p:cNvSpPr>
          <p:nvPr>
            <p:ph type="body" sz="quarter" idx="39" hasCustomPrompt="1"/>
          </p:nvPr>
        </p:nvSpPr>
        <p:spPr>
          <a:xfrm>
            <a:off x="2960486" y="4304901"/>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1" name="Footer Placeholder 3">
            <a:extLst>
              <a:ext uri="{FF2B5EF4-FFF2-40B4-BE49-F238E27FC236}">
                <a16:creationId xmlns:a16="http://schemas.microsoft.com/office/drawing/2014/main" id="{AB77EE6B-EE3E-301C-C68E-8CDDDE256F0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206029470"/>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19_Bullet List Slide">
    <p:bg>
      <p:bgPr>
        <a:solidFill>
          <a:srgbClr val="24347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0A46FEF1-3E6D-3623-3BFE-91367111D17D}"/>
              </a:ext>
            </a:extLst>
          </p:cNvPr>
          <p:cNvSpPr/>
          <p:nvPr userDrawn="1"/>
        </p:nvSpPr>
        <p:spPr>
          <a:xfrm>
            <a:off x="2360400" y="2968093"/>
            <a:ext cx="5903495" cy="6088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2C9C168-327A-7B43-F853-3D0D41EB2F06}"/>
              </a:ext>
            </a:extLst>
          </p:cNvPr>
          <p:cNvSpPr/>
          <p:nvPr userDrawn="1"/>
        </p:nvSpPr>
        <p:spPr>
          <a:xfrm>
            <a:off x="3314484" y="3823637"/>
            <a:ext cx="5903495" cy="602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D312DBA-F1E8-683C-69DB-3E2ABF4150D0}"/>
              </a:ext>
            </a:extLst>
          </p:cNvPr>
          <p:cNvSpPr/>
          <p:nvPr userDrawn="1"/>
        </p:nvSpPr>
        <p:spPr>
          <a:xfrm>
            <a:off x="4234782" y="4683710"/>
            <a:ext cx="5903495" cy="632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F075747-BE7E-ADAD-9D25-34DA6F9DCAA6}"/>
              </a:ext>
            </a:extLst>
          </p:cNvPr>
          <p:cNvSpPr/>
          <p:nvPr userDrawn="1"/>
        </p:nvSpPr>
        <p:spPr>
          <a:xfrm>
            <a:off x="1428522" y="2073799"/>
            <a:ext cx="5903495" cy="6088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C61E4A0-3731-DE9B-A75B-7D05F6313B7C}"/>
              </a:ext>
            </a:extLst>
          </p:cNvPr>
          <p:cNvSpPr/>
          <p:nvPr userDrawn="1"/>
        </p:nvSpPr>
        <p:spPr>
          <a:xfrm>
            <a:off x="500460" y="1188963"/>
            <a:ext cx="5903495" cy="613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A8141D3-FAF6-6CF8-178B-770569C4BC5A}"/>
              </a:ext>
            </a:extLst>
          </p:cNvPr>
          <p:cNvSpPr/>
          <p:nvPr userDrawn="1"/>
        </p:nvSpPr>
        <p:spPr>
          <a:xfrm>
            <a:off x="1387306" y="1082362"/>
            <a:ext cx="5597212" cy="613555"/>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710A90-0917-178D-1D4D-EE3159D29A53}"/>
              </a:ext>
            </a:extLst>
          </p:cNvPr>
          <p:cNvSpPr/>
          <p:nvPr userDrawn="1"/>
        </p:nvSpPr>
        <p:spPr>
          <a:xfrm>
            <a:off x="2315367" y="1975937"/>
            <a:ext cx="5597213" cy="60881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DDD1F1A-1C8A-6B3A-AAE8-3AAA6BDE4175}"/>
              </a:ext>
            </a:extLst>
          </p:cNvPr>
          <p:cNvSpPr/>
          <p:nvPr userDrawn="1"/>
        </p:nvSpPr>
        <p:spPr>
          <a:xfrm>
            <a:off x="3247245" y="2849347"/>
            <a:ext cx="5597213" cy="60664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4937597-8D36-827A-468D-42D5C82E0ED1}"/>
              </a:ext>
            </a:extLst>
          </p:cNvPr>
          <p:cNvSpPr/>
          <p:nvPr userDrawn="1"/>
        </p:nvSpPr>
        <p:spPr>
          <a:xfrm>
            <a:off x="4201329" y="3738585"/>
            <a:ext cx="5597213" cy="600023"/>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D6CB253-515C-7038-A567-49E9C1107D13}"/>
              </a:ext>
            </a:extLst>
          </p:cNvPr>
          <p:cNvSpPr/>
          <p:nvPr userDrawn="1"/>
        </p:nvSpPr>
        <p:spPr>
          <a:xfrm>
            <a:off x="5121627" y="4580269"/>
            <a:ext cx="5597213" cy="630497"/>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B847B3CA-7F2C-C383-A7A1-C8E65938CD37}"/>
              </a:ext>
            </a:extLst>
          </p:cNvPr>
          <p:cNvSpPr/>
          <p:nvPr userDrawn="1"/>
        </p:nvSpPr>
        <p:spPr>
          <a:xfrm>
            <a:off x="5182684" y="5590816"/>
            <a:ext cx="5903495" cy="6043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1869AC0-43B7-924A-F96A-EC7E7BD02505}"/>
              </a:ext>
            </a:extLst>
          </p:cNvPr>
          <p:cNvSpPr/>
          <p:nvPr userDrawn="1"/>
        </p:nvSpPr>
        <p:spPr>
          <a:xfrm>
            <a:off x="6069529" y="5487375"/>
            <a:ext cx="5597213" cy="602171"/>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50F8B72-2F35-DB1C-F7ED-7C8656A8F50F}"/>
              </a:ext>
            </a:extLst>
          </p:cNvPr>
          <p:cNvGrpSpPr/>
          <p:nvPr userDrawn="1"/>
        </p:nvGrpSpPr>
        <p:grpSpPr>
          <a:xfrm>
            <a:off x="0" y="129745"/>
            <a:ext cx="10691553" cy="693365"/>
            <a:chOff x="0" y="129745"/>
            <a:chExt cx="10691553" cy="693365"/>
          </a:xfrm>
        </p:grpSpPr>
        <p:sp>
          <p:nvSpPr>
            <p:cNvPr id="31" name="Rectangle 30">
              <a:extLst>
                <a:ext uri="{FF2B5EF4-FFF2-40B4-BE49-F238E27FC236}">
                  <a16:creationId xmlns:a16="http://schemas.microsoft.com/office/drawing/2014/main" id="{5A01AF3A-E4C2-F0E8-C9D6-D408B774167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F90282-6963-D506-B29E-5A3F10CE8628}"/>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5" name="Content Placeholder 12">
            <a:extLst>
              <a:ext uri="{FF2B5EF4-FFF2-40B4-BE49-F238E27FC236}">
                <a16:creationId xmlns:a16="http://schemas.microsoft.com/office/drawing/2014/main" id="{229D1F39-56C5-7C0F-C598-83C2E61F5CE6}"/>
              </a:ext>
            </a:extLst>
          </p:cNvPr>
          <p:cNvSpPr>
            <a:spLocks noGrp="1"/>
          </p:cNvSpPr>
          <p:nvPr>
            <p:ph sz="quarter" idx="37"/>
          </p:nvPr>
        </p:nvSpPr>
        <p:spPr>
          <a:xfrm>
            <a:off x="678738" y="1223863"/>
            <a:ext cx="530290" cy="543754"/>
          </a:xfrm>
        </p:spPr>
        <p:txBody>
          <a:bodyPr>
            <a:normAutofit/>
          </a:bodyPr>
          <a:lstStyle>
            <a:lvl1pPr marL="0" indent="0">
              <a:buNone/>
              <a:defRPr sz="800">
                <a:solidFill>
                  <a:schemeClr val="bg1"/>
                </a:solidFill>
              </a:defRPr>
            </a:lvl1pPr>
          </a:lstStyle>
          <a:p>
            <a:pPr lvl="0"/>
            <a:endParaRPr lang="en-US"/>
          </a:p>
        </p:txBody>
      </p:sp>
      <p:sp>
        <p:nvSpPr>
          <p:cNvPr id="36" name="Content Placeholder 12">
            <a:extLst>
              <a:ext uri="{FF2B5EF4-FFF2-40B4-BE49-F238E27FC236}">
                <a16:creationId xmlns:a16="http://schemas.microsoft.com/office/drawing/2014/main" id="{9DD0F982-5F54-D0FA-0941-7778DDD342C3}"/>
              </a:ext>
            </a:extLst>
          </p:cNvPr>
          <p:cNvSpPr>
            <a:spLocks noGrp="1"/>
          </p:cNvSpPr>
          <p:nvPr>
            <p:ph sz="quarter" idx="38"/>
          </p:nvPr>
        </p:nvSpPr>
        <p:spPr>
          <a:xfrm>
            <a:off x="1608870" y="2098707"/>
            <a:ext cx="530290" cy="543754"/>
          </a:xfrm>
        </p:spPr>
        <p:txBody>
          <a:bodyPr>
            <a:normAutofit/>
          </a:bodyPr>
          <a:lstStyle>
            <a:lvl1pPr marL="0" indent="0">
              <a:buNone/>
              <a:defRPr sz="800">
                <a:solidFill>
                  <a:schemeClr val="bg1"/>
                </a:solidFill>
              </a:defRPr>
            </a:lvl1pPr>
          </a:lstStyle>
          <a:p>
            <a:pPr lvl="0"/>
            <a:endParaRPr lang="en-US"/>
          </a:p>
        </p:txBody>
      </p:sp>
      <p:sp>
        <p:nvSpPr>
          <p:cNvPr id="37" name="Content Placeholder 12">
            <a:extLst>
              <a:ext uri="{FF2B5EF4-FFF2-40B4-BE49-F238E27FC236}">
                <a16:creationId xmlns:a16="http://schemas.microsoft.com/office/drawing/2014/main" id="{9307FED0-BEAC-5143-3CEC-354B7A4CAC1F}"/>
              </a:ext>
            </a:extLst>
          </p:cNvPr>
          <p:cNvSpPr>
            <a:spLocks noGrp="1"/>
          </p:cNvSpPr>
          <p:nvPr>
            <p:ph sz="quarter" idx="39"/>
          </p:nvPr>
        </p:nvSpPr>
        <p:spPr>
          <a:xfrm>
            <a:off x="2538678" y="2999078"/>
            <a:ext cx="530290" cy="543754"/>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35AE3ED-FCC2-A03E-8388-F611630A4E2F}"/>
              </a:ext>
            </a:extLst>
          </p:cNvPr>
          <p:cNvSpPr>
            <a:spLocks noGrp="1"/>
          </p:cNvSpPr>
          <p:nvPr>
            <p:ph sz="quarter" idx="40"/>
          </p:nvPr>
        </p:nvSpPr>
        <p:spPr>
          <a:xfrm>
            <a:off x="3504278" y="3854768"/>
            <a:ext cx="530290" cy="543754"/>
          </a:xfrm>
        </p:spPr>
        <p:txBody>
          <a:bodyPr>
            <a:normAutofit/>
          </a:bodyPr>
          <a:lstStyle>
            <a:lvl1pPr marL="0" indent="0">
              <a:buNone/>
              <a:defRPr sz="800">
                <a:solidFill>
                  <a:schemeClr val="bg1"/>
                </a:solidFill>
              </a:defRPr>
            </a:lvl1pPr>
          </a:lstStyle>
          <a:p>
            <a:pPr lvl="0"/>
            <a:endParaRPr lang="en-US"/>
          </a:p>
        </p:txBody>
      </p:sp>
      <p:sp>
        <p:nvSpPr>
          <p:cNvPr id="39" name="Content Placeholder 12">
            <a:extLst>
              <a:ext uri="{FF2B5EF4-FFF2-40B4-BE49-F238E27FC236}">
                <a16:creationId xmlns:a16="http://schemas.microsoft.com/office/drawing/2014/main" id="{29D8D549-0EB4-607B-5FA1-FA15A8ECDFA2}"/>
              </a:ext>
            </a:extLst>
          </p:cNvPr>
          <p:cNvSpPr>
            <a:spLocks noGrp="1"/>
          </p:cNvSpPr>
          <p:nvPr>
            <p:ph sz="quarter" idx="41"/>
          </p:nvPr>
        </p:nvSpPr>
        <p:spPr>
          <a:xfrm>
            <a:off x="4412334" y="4730768"/>
            <a:ext cx="530290" cy="543754"/>
          </a:xfrm>
        </p:spPr>
        <p:txBody>
          <a:bodyPr>
            <a:normAutofit/>
          </a:bodyPr>
          <a:lstStyle>
            <a:lvl1pPr marL="0" indent="0">
              <a:buNone/>
              <a:defRPr sz="800">
                <a:solidFill>
                  <a:schemeClr val="bg1"/>
                </a:solidFill>
              </a:defRPr>
            </a:lvl1pPr>
          </a:lstStyle>
          <a:p>
            <a:pPr lvl="0"/>
            <a:endParaRPr lang="en-US"/>
          </a:p>
        </p:txBody>
      </p:sp>
      <p:sp>
        <p:nvSpPr>
          <p:cNvPr id="40" name="Content Placeholder 12">
            <a:extLst>
              <a:ext uri="{FF2B5EF4-FFF2-40B4-BE49-F238E27FC236}">
                <a16:creationId xmlns:a16="http://schemas.microsoft.com/office/drawing/2014/main" id="{33ED1756-80C2-07FE-C9AF-5F77B77E08FE}"/>
              </a:ext>
            </a:extLst>
          </p:cNvPr>
          <p:cNvSpPr>
            <a:spLocks noGrp="1"/>
          </p:cNvSpPr>
          <p:nvPr>
            <p:ph sz="quarter" idx="42"/>
          </p:nvPr>
        </p:nvSpPr>
        <p:spPr>
          <a:xfrm>
            <a:off x="5360962" y="5611563"/>
            <a:ext cx="530290" cy="543754"/>
          </a:xfrm>
        </p:spPr>
        <p:txBody>
          <a:bodyPr>
            <a:normAutofit/>
          </a:bodyPr>
          <a:lstStyle>
            <a:lvl1pPr marL="0" indent="0">
              <a:buNone/>
              <a:defRPr sz="800">
                <a:solidFill>
                  <a:schemeClr val="bg1"/>
                </a:solidFill>
              </a:defRPr>
            </a:lvl1pPr>
          </a:lstStyle>
          <a:p>
            <a:pPr lvl="0"/>
            <a:endParaRPr lang="en-US"/>
          </a:p>
        </p:txBody>
      </p:sp>
      <p:sp>
        <p:nvSpPr>
          <p:cNvPr id="41" name="Text Placeholder 34">
            <a:extLst>
              <a:ext uri="{FF2B5EF4-FFF2-40B4-BE49-F238E27FC236}">
                <a16:creationId xmlns:a16="http://schemas.microsoft.com/office/drawing/2014/main" id="{61C77386-8DA3-88FB-8D1C-DC0F585823F9}"/>
              </a:ext>
            </a:extLst>
          </p:cNvPr>
          <p:cNvSpPr>
            <a:spLocks noGrp="1"/>
          </p:cNvSpPr>
          <p:nvPr>
            <p:ph type="body" sz="quarter" idx="33" hasCustomPrompt="1"/>
          </p:nvPr>
        </p:nvSpPr>
        <p:spPr>
          <a:xfrm>
            <a:off x="1709807" y="120761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FC1AB9B-C953-3E23-328B-B6438A6F94CB}"/>
              </a:ext>
            </a:extLst>
          </p:cNvPr>
          <p:cNvSpPr>
            <a:spLocks noGrp="1"/>
          </p:cNvSpPr>
          <p:nvPr>
            <p:ph type="body" sz="quarter" idx="43" hasCustomPrompt="1"/>
          </p:nvPr>
        </p:nvSpPr>
        <p:spPr>
          <a:xfrm>
            <a:off x="2551231" y="2090967"/>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EB2440AA-0DFF-B846-DC9D-D93A907E46FF}"/>
              </a:ext>
            </a:extLst>
          </p:cNvPr>
          <p:cNvSpPr>
            <a:spLocks noGrp="1"/>
          </p:cNvSpPr>
          <p:nvPr>
            <p:ph type="body" sz="quarter" idx="44" hasCustomPrompt="1"/>
          </p:nvPr>
        </p:nvSpPr>
        <p:spPr>
          <a:xfrm>
            <a:off x="3489038" y="2966839"/>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F89C185D-8435-21E5-E36D-D68B0635F5AA}"/>
              </a:ext>
            </a:extLst>
          </p:cNvPr>
          <p:cNvSpPr>
            <a:spLocks noGrp="1"/>
          </p:cNvSpPr>
          <p:nvPr>
            <p:ph type="body" sz="quarter" idx="45" hasCustomPrompt="1"/>
          </p:nvPr>
        </p:nvSpPr>
        <p:spPr>
          <a:xfrm>
            <a:off x="4449417" y="3858632"/>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6" name="Text Placeholder 34">
            <a:extLst>
              <a:ext uri="{FF2B5EF4-FFF2-40B4-BE49-F238E27FC236}">
                <a16:creationId xmlns:a16="http://schemas.microsoft.com/office/drawing/2014/main" id="{5E9ACF34-1587-9D39-A68F-8AE2612D8030}"/>
              </a:ext>
            </a:extLst>
          </p:cNvPr>
          <p:cNvSpPr>
            <a:spLocks noGrp="1"/>
          </p:cNvSpPr>
          <p:nvPr>
            <p:ph type="body" sz="quarter" idx="46" hasCustomPrompt="1"/>
          </p:nvPr>
        </p:nvSpPr>
        <p:spPr>
          <a:xfrm>
            <a:off x="5368582" y="4707990"/>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7" name="Text Placeholder 34">
            <a:extLst>
              <a:ext uri="{FF2B5EF4-FFF2-40B4-BE49-F238E27FC236}">
                <a16:creationId xmlns:a16="http://schemas.microsoft.com/office/drawing/2014/main" id="{47765952-FE62-C347-F9C7-1DC3A6BB8F1D}"/>
              </a:ext>
            </a:extLst>
          </p:cNvPr>
          <p:cNvSpPr>
            <a:spLocks noGrp="1"/>
          </p:cNvSpPr>
          <p:nvPr>
            <p:ph type="body" sz="quarter" idx="47" hasCustomPrompt="1"/>
          </p:nvPr>
        </p:nvSpPr>
        <p:spPr>
          <a:xfrm>
            <a:off x="6344662" y="559459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8" name="Footer Placeholder 3">
            <a:extLst>
              <a:ext uri="{FF2B5EF4-FFF2-40B4-BE49-F238E27FC236}">
                <a16:creationId xmlns:a16="http://schemas.microsoft.com/office/drawing/2014/main" id="{13D1B639-36E2-6FF8-B157-6BAA228DD7A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483482532"/>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24_Bullet List Slide">
    <p:bg>
      <p:bgPr>
        <a:solidFill>
          <a:srgbClr val="243473"/>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AF3A-E4C2-F0E8-C9D6-D408B7741670}"/>
              </a:ext>
            </a:extLst>
          </p:cNvPr>
          <p:cNvSpPr/>
          <p:nvPr/>
        </p:nvSpPr>
        <p:spPr>
          <a:xfrm>
            <a:off x="106680" y="129474"/>
            <a:ext cx="1058487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4" name="Rectangle: Rounded Corners 33">
            <a:extLst>
              <a:ext uri="{FF2B5EF4-FFF2-40B4-BE49-F238E27FC236}">
                <a16:creationId xmlns:a16="http://schemas.microsoft.com/office/drawing/2014/main" id="{6CEA768D-AC09-35D9-60D5-977F97138522}"/>
              </a:ext>
            </a:extLst>
          </p:cNvPr>
          <p:cNvSpPr/>
          <p:nvPr userDrawn="1"/>
        </p:nvSpPr>
        <p:spPr>
          <a:xfrm>
            <a:off x="1009641" y="183468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29FAB153-6B23-5FB4-BE94-0DCCD055CFA4}"/>
              </a:ext>
            </a:extLst>
          </p:cNvPr>
          <p:cNvSpPr/>
          <p:nvPr userDrawn="1"/>
        </p:nvSpPr>
        <p:spPr>
          <a:xfrm>
            <a:off x="1865647" y="170468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20014EB9-B35E-8BE0-D003-1F3AEFA8F72A}"/>
              </a:ext>
            </a:extLst>
          </p:cNvPr>
          <p:cNvSpPr/>
          <p:nvPr userDrawn="1"/>
        </p:nvSpPr>
        <p:spPr>
          <a:xfrm>
            <a:off x="2092390" y="320131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B1C0CE89-A133-3389-A24D-AC93917B61FB}"/>
              </a:ext>
            </a:extLst>
          </p:cNvPr>
          <p:cNvSpPr/>
          <p:nvPr userDrawn="1"/>
        </p:nvSpPr>
        <p:spPr>
          <a:xfrm>
            <a:off x="3042342" y="307131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C1DD70C2-C332-3989-9991-7F7F3B14492E}"/>
              </a:ext>
            </a:extLst>
          </p:cNvPr>
          <p:cNvSpPr/>
          <p:nvPr userDrawn="1"/>
        </p:nvSpPr>
        <p:spPr>
          <a:xfrm>
            <a:off x="3173865" y="4592606"/>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51B21F9E-CF4A-4842-8EDA-9F60555C0F64}"/>
              </a:ext>
            </a:extLst>
          </p:cNvPr>
          <p:cNvSpPr/>
          <p:nvPr userDrawn="1"/>
        </p:nvSpPr>
        <p:spPr>
          <a:xfrm>
            <a:off x="4123817" y="4462610"/>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ntent Placeholder 12">
            <a:extLst>
              <a:ext uri="{FF2B5EF4-FFF2-40B4-BE49-F238E27FC236}">
                <a16:creationId xmlns:a16="http://schemas.microsoft.com/office/drawing/2014/main" id="{E11D86E4-64C1-209D-55FB-609E08699AF3}"/>
              </a:ext>
            </a:extLst>
          </p:cNvPr>
          <p:cNvSpPr>
            <a:spLocks noGrp="1"/>
          </p:cNvSpPr>
          <p:nvPr>
            <p:ph sz="quarter" idx="37"/>
          </p:nvPr>
        </p:nvSpPr>
        <p:spPr>
          <a:xfrm>
            <a:off x="1172499" y="1936911"/>
            <a:ext cx="530290" cy="543754"/>
          </a:xfrm>
        </p:spPr>
        <p:txBody>
          <a:bodyPr>
            <a:normAutofit/>
          </a:bodyPr>
          <a:lstStyle>
            <a:lvl1pPr marL="0" indent="0">
              <a:buNone/>
              <a:defRPr sz="800">
                <a:solidFill>
                  <a:schemeClr val="bg1"/>
                </a:solidFill>
              </a:defRPr>
            </a:lvl1pPr>
          </a:lstStyle>
          <a:p>
            <a:pPr lvl="0"/>
            <a:endParaRPr lang="en-US"/>
          </a:p>
        </p:txBody>
      </p:sp>
      <p:sp>
        <p:nvSpPr>
          <p:cNvPr id="47" name="Text Placeholder 34">
            <a:extLst>
              <a:ext uri="{FF2B5EF4-FFF2-40B4-BE49-F238E27FC236}">
                <a16:creationId xmlns:a16="http://schemas.microsoft.com/office/drawing/2014/main" id="{66592D50-3161-03EA-CB27-C61E13DB9D10}"/>
              </a:ext>
            </a:extLst>
          </p:cNvPr>
          <p:cNvSpPr>
            <a:spLocks noGrp="1"/>
          </p:cNvSpPr>
          <p:nvPr>
            <p:ph type="body" sz="quarter" idx="33" hasCustomPrompt="1"/>
          </p:nvPr>
        </p:nvSpPr>
        <p:spPr>
          <a:xfrm>
            <a:off x="2346437" y="1857240"/>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5" name="Text Placeholder 34">
            <a:extLst>
              <a:ext uri="{FF2B5EF4-FFF2-40B4-BE49-F238E27FC236}">
                <a16:creationId xmlns:a16="http://schemas.microsoft.com/office/drawing/2014/main" id="{BA14EF9D-8353-3604-E3AA-3CE45049BE39}"/>
              </a:ext>
            </a:extLst>
          </p:cNvPr>
          <p:cNvSpPr>
            <a:spLocks noGrp="1"/>
          </p:cNvSpPr>
          <p:nvPr>
            <p:ph type="body" sz="quarter" idx="38" hasCustomPrompt="1"/>
          </p:nvPr>
        </p:nvSpPr>
        <p:spPr>
          <a:xfrm>
            <a:off x="3504677" y="321864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6" name="Text Placeholder 34">
            <a:extLst>
              <a:ext uri="{FF2B5EF4-FFF2-40B4-BE49-F238E27FC236}">
                <a16:creationId xmlns:a16="http://schemas.microsoft.com/office/drawing/2014/main" id="{DEF60B0D-30AA-9012-C9A3-15646D9302D6}"/>
              </a:ext>
            </a:extLst>
          </p:cNvPr>
          <p:cNvSpPr>
            <a:spLocks noGrp="1"/>
          </p:cNvSpPr>
          <p:nvPr>
            <p:ph type="body" sz="quarter" idx="39" hasCustomPrompt="1"/>
          </p:nvPr>
        </p:nvSpPr>
        <p:spPr>
          <a:xfrm>
            <a:off x="4609183" y="462073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7" name="Content Placeholder 12">
            <a:extLst>
              <a:ext uri="{FF2B5EF4-FFF2-40B4-BE49-F238E27FC236}">
                <a16:creationId xmlns:a16="http://schemas.microsoft.com/office/drawing/2014/main" id="{22334306-CB8D-EF2C-53B9-EC2778C4D027}"/>
              </a:ext>
            </a:extLst>
          </p:cNvPr>
          <p:cNvSpPr>
            <a:spLocks noGrp="1"/>
          </p:cNvSpPr>
          <p:nvPr>
            <p:ph sz="quarter" idx="40"/>
          </p:nvPr>
        </p:nvSpPr>
        <p:spPr>
          <a:xfrm>
            <a:off x="2300773" y="3301305"/>
            <a:ext cx="530290" cy="543754"/>
          </a:xfrm>
        </p:spPr>
        <p:txBody>
          <a:bodyPr>
            <a:normAutofit/>
          </a:bodyPr>
          <a:lstStyle>
            <a:lvl1pPr marL="0" indent="0">
              <a:buNone/>
              <a:defRPr sz="800">
                <a:solidFill>
                  <a:schemeClr val="bg1"/>
                </a:solidFill>
              </a:defRPr>
            </a:lvl1pPr>
          </a:lstStyle>
          <a:p>
            <a:pPr lvl="0"/>
            <a:endParaRPr lang="en-US"/>
          </a:p>
        </p:txBody>
      </p:sp>
      <p:sp>
        <p:nvSpPr>
          <p:cNvPr id="8" name="Content Placeholder 12">
            <a:extLst>
              <a:ext uri="{FF2B5EF4-FFF2-40B4-BE49-F238E27FC236}">
                <a16:creationId xmlns:a16="http://schemas.microsoft.com/office/drawing/2014/main" id="{F63C2CD2-DD8A-65F2-B604-E329F64FC01C}"/>
              </a:ext>
            </a:extLst>
          </p:cNvPr>
          <p:cNvSpPr>
            <a:spLocks noGrp="1"/>
          </p:cNvSpPr>
          <p:nvPr>
            <p:ph sz="quarter" idx="41"/>
          </p:nvPr>
        </p:nvSpPr>
        <p:spPr>
          <a:xfrm>
            <a:off x="3383696" y="4698440"/>
            <a:ext cx="530290" cy="543754"/>
          </a:xfrm>
        </p:spPr>
        <p:txBody>
          <a:bodyPr>
            <a:normAutofit/>
          </a:bodyPr>
          <a:lstStyle>
            <a:lvl1pPr marL="0" indent="0">
              <a:buNone/>
              <a:defRPr sz="800">
                <a:solidFill>
                  <a:schemeClr val="bg1"/>
                </a:solidFill>
              </a:defRPr>
            </a:lvl1pPr>
          </a:lstStyle>
          <a:p>
            <a:pPr lvl="0"/>
            <a:endParaRPr lang="en-US"/>
          </a:p>
        </p:txBody>
      </p:sp>
      <p:sp>
        <p:nvSpPr>
          <p:cNvPr id="9" name="Footer Placeholder 3">
            <a:extLst>
              <a:ext uri="{FF2B5EF4-FFF2-40B4-BE49-F238E27FC236}">
                <a16:creationId xmlns:a16="http://schemas.microsoft.com/office/drawing/2014/main" id="{6EF8C181-E07C-FDCF-01B7-24A3E2C219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6401169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2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FA5339C-C4F7-7FEA-B4E4-1A894BCD3BFA}"/>
              </a:ext>
            </a:extLst>
          </p:cNvPr>
          <p:cNvSpPr/>
          <p:nvPr userDrawn="1"/>
        </p:nvSpPr>
        <p:spPr>
          <a:xfrm>
            <a:off x="729699" y="1086939"/>
            <a:ext cx="5471082"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DE4BCB-2E15-0855-9E8C-6B6414082728}"/>
              </a:ext>
            </a:extLst>
          </p:cNvPr>
          <p:cNvSpPr/>
          <p:nvPr userDrawn="1"/>
        </p:nvSpPr>
        <p:spPr>
          <a:xfrm>
            <a:off x="729698" y="2349909"/>
            <a:ext cx="5516565" cy="3819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E6959B-09EB-9B22-26A9-AF08C982426E}"/>
              </a:ext>
            </a:extLst>
          </p:cNvPr>
          <p:cNvSpPr/>
          <p:nvPr userDrawn="1"/>
        </p:nvSpPr>
        <p:spPr>
          <a:xfrm>
            <a:off x="775182" y="1028922"/>
            <a:ext cx="5471082" cy="817457"/>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C42B96-E877-CDDD-B210-6B30AA19D26E}"/>
              </a:ext>
            </a:extLst>
          </p:cNvPr>
          <p:cNvSpPr/>
          <p:nvPr userDrawn="1"/>
        </p:nvSpPr>
        <p:spPr>
          <a:xfrm>
            <a:off x="986467" y="1172979"/>
            <a:ext cx="59049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1E82B8-3C13-7253-76B9-592B22418010}"/>
              </a:ext>
            </a:extLst>
          </p:cNvPr>
          <p:cNvSpPr/>
          <p:nvPr userDrawn="1"/>
        </p:nvSpPr>
        <p:spPr>
          <a:xfrm>
            <a:off x="6948420" y="2349909"/>
            <a:ext cx="4346725" cy="3819585"/>
          </a:xfrm>
          <a:prstGeom prst="rect">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2">
            <a:extLst>
              <a:ext uri="{FF2B5EF4-FFF2-40B4-BE49-F238E27FC236}">
                <a16:creationId xmlns:a16="http://schemas.microsoft.com/office/drawing/2014/main" id="{C3A104BF-81DF-7329-00C9-B7E78A765662}"/>
              </a:ext>
            </a:extLst>
          </p:cNvPr>
          <p:cNvSpPr>
            <a:spLocks noGrp="1"/>
          </p:cNvSpPr>
          <p:nvPr>
            <p:ph sz="quarter" idx="40"/>
          </p:nvPr>
        </p:nvSpPr>
        <p:spPr>
          <a:xfrm>
            <a:off x="7307988" y="2635951"/>
            <a:ext cx="3627588" cy="3289950"/>
          </a:xfrm>
        </p:spPr>
        <p:txBody>
          <a:bodyPr>
            <a:normAutofit/>
          </a:bodyPr>
          <a:lstStyle>
            <a:lvl1pPr marL="0" indent="0">
              <a:buNone/>
              <a:defRPr sz="3200">
                <a:solidFill>
                  <a:srgbClr val="243473"/>
                </a:solidFill>
              </a:defRPr>
            </a:lvl1pPr>
          </a:lstStyle>
          <a:p>
            <a:pPr lvl="0"/>
            <a:endParaRPr lang="en-US"/>
          </a:p>
        </p:txBody>
      </p:sp>
      <p:sp>
        <p:nvSpPr>
          <p:cNvPr id="15" name="Content Placeholder 12">
            <a:extLst>
              <a:ext uri="{FF2B5EF4-FFF2-40B4-BE49-F238E27FC236}">
                <a16:creationId xmlns:a16="http://schemas.microsoft.com/office/drawing/2014/main" id="{54E1E827-7C2C-4139-F3F2-9D178608B7CB}"/>
              </a:ext>
            </a:extLst>
          </p:cNvPr>
          <p:cNvSpPr>
            <a:spLocks noGrp="1"/>
          </p:cNvSpPr>
          <p:nvPr>
            <p:ph sz="quarter" idx="37"/>
          </p:nvPr>
        </p:nvSpPr>
        <p:spPr>
          <a:xfrm>
            <a:off x="1016570" y="1200815"/>
            <a:ext cx="530290" cy="543754"/>
          </a:xfrm>
        </p:spPr>
        <p:txBody>
          <a:bodyPr>
            <a:normAutofit/>
          </a:bodyPr>
          <a:lstStyle>
            <a:lvl1pPr marL="0" indent="0">
              <a:buNone/>
              <a:defRPr sz="800">
                <a:solidFill>
                  <a:schemeClr val="bg1"/>
                </a:solidFill>
              </a:defRPr>
            </a:lvl1pPr>
          </a:lstStyle>
          <a:p>
            <a:pPr lvl="0"/>
            <a:endParaRPr lang="en-US"/>
          </a:p>
        </p:txBody>
      </p:sp>
      <p:sp>
        <p:nvSpPr>
          <p:cNvPr id="16" name="Text Placeholder 34">
            <a:extLst>
              <a:ext uri="{FF2B5EF4-FFF2-40B4-BE49-F238E27FC236}">
                <a16:creationId xmlns:a16="http://schemas.microsoft.com/office/drawing/2014/main" id="{0259EC47-BD53-C1AE-97A5-CAF40CFB971F}"/>
              </a:ext>
            </a:extLst>
          </p:cNvPr>
          <p:cNvSpPr>
            <a:spLocks noGrp="1"/>
          </p:cNvSpPr>
          <p:nvPr>
            <p:ph type="body" sz="quarter" idx="39" hasCustomPrompt="1"/>
          </p:nvPr>
        </p:nvSpPr>
        <p:spPr>
          <a:xfrm>
            <a:off x="1788249" y="1175011"/>
            <a:ext cx="4124871" cy="443104"/>
          </a:xfrm>
        </p:spPr>
        <p:txBody>
          <a:bodyPr>
            <a:noAutofit/>
          </a:bodyPr>
          <a:lstStyle>
            <a:lvl1pPr marL="0" indent="0">
              <a:buNone/>
              <a:defRPr sz="2800">
                <a:solidFill>
                  <a:schemeClr val="bg1"/>
                </a:solidFill>
              </a:defRPr>
            </a:lvl1pPr>
          </a:lstStyle>
          <a:p>
            <a:r>
              <a:rPr lang="fr-FR"/>
              <a:t>Edit </a:t>
            </a:r>
            <a:r>
              <a:rPr lang="fr-FR" err="1"/>
              <a:t>Title</a:t>
            </a:r>
            <a:endParaRPr lang="fr-FR"/>
          </a:p>
        </p:txBody>
      </p:sp>
      <p:sp>
        <p:nvSpPr>
          <p:cNvPr id="17" name="Text Placeholder 34">
            <a:extLst>
              <a:ext uri="{FF2B5EF4-FFF2-40B4-BE49-F238E27FC236}">
                <a16:creationId xmlns:a16="http://schemas.microsoft.com/office/drawing/2014/main" id="{57BA5CF2-835B-6D0C-AAF3-7DDCFDED3586}"/>
              </a:ext>
            </a:extLst>
          </p:cNvPr>
          <p:cNvSpPr>
            <a:spLocks noGrp="1"/>
          </p:cNvSpPr>
          <p:nvPr>
            <p:ph type="body" sz="quarter" idx="41" hasCustomPrompt="1"/>
          </p:nvPr>
        </p:nvSpPr>
        <p:spPr>
          <a:xfrm>
            <a:off x="1016571" y="2677541"/>
            <a:ext cx="4896550" cy="443104"/>
          </a:xfrm>
        </p:spPr>
        <p:txBody>
          <a:bodyPr>
            <a:noAutofit/>
          </a:bodyPr>
          <a:lstStyle>
            <a:lvl1pPr marL="342900" indent="-342900">
              <a:buFont typeface="Arial" panose="020B0604020202020204" pitchFamily="34" charset="0"/>
              <a:buChar char="•"/>
              <a:defRPr sz="2400" b="0">
                <a:solidFill>
                  <a:schemeClr val="bg1"/>
                </a:solidFill>
                <a:latin typeface="Montserrat Medium" panose="00000600000000000000" pitchFamily="50" charset="0"/>
              </a:defRPr>
            </a:lvl1pPr>
          </a:lstStyle>
          <a:p>
            <a:r>
              <a:rPr lang="fr-FR"/>
              <a:t>Edit </a:t>
            </a:r>
            <a:r>
              <a:rPr lang="fr-FR" err="1"/>
              <a:t>Title</a:t>
            </a:r>
            <a:endParaRPr lang="fr-FR"/>
          </a:p>
        </p:txBody>
      </p:sp>
      <p:sp>
        <p:nvSpPr>
          <p:cNvPr id="18" name="Footer Placeholder 3">
            <a:extLst>
              <a:ext uri="{FF2B5EF4-FFF2-40B4-BE49-F238E27FC236}">
                <a16:creationId xmlns:a16="http://schemas.microsoft.com/office/drawing/2014/main" id="{17EC423D-242A-004A-809A-E46C3E94711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059142914"/>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2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0918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userDrawn="1">
            <p:ph sz="quarter" idx="41"/>
          </p:nvPr>
        </p:nvSpPr>
        <p:spPr>
          <a:xfrm>
            <a:off x="1019942" y="1186713"/>
            <a:ext cx="638575" cy="654788"/>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5806D331-25FE-30B9-4E44-1C64C178EC13}"/>
              </a:ext>
            </a:extLst>
          </p:cNvPr>
          <p:cNvSpPr>
            <a:spLocks noGrp="1"/>
          </p:cNvSpPr>
          <p:nvPr userDrawn="1">
            <p:ph sz="quarter" idx="42"/>
          </p:nvPr>
        </p:nvSpPr>
        <p:spPr>
          <a:xfrm>
            <a:off x="1027562" y="2536546"/>
            <a:ext cx="638575" cy="654788"/>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7B356B4F-0757-57F6-38D9-18A673E447C7}"/>
              </a:ext>
            </a:extLst>
          </p:cNvPr>
          <p:cNvSpPr>
            <a:spLocks noGrp="1"/>
          </p:cNvSpPr>
          <p:nvPr userDrawn="1">
            <p:ph sz="quarter" idx="43"/>
          </p:nvPr>
        </p:nvSpPr>
        <p:spPr>
          <a:xfrm>
            <a:off x="1027562" y="3911130"/>
            <a:ext cx="638575" cy="654788"/>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076F8AD-AD1A-E7AE-C9A7-02463A142539}"/>
              </a:ext>
            </a:extLst>
          </p:cNvPr>
          <p:cNvSpPr>
            <a:spLocks noGrp="1"/>
          </p:cNvSpPr>
          <p:nvPr userDrawn="1">
            <p:ph sz="quarter" idx="44"/>
          </p:nvPr>
        </p:nvSpPr>
        <p:spPr>
          <a:xfrm>
            <a:off x="1027562" y="5290216"/>
            <a:ext cx="638575" cy="654788"/>
          </a:xfrm>
        </p:spPr>
        <p:txBody>
          <a:bodyPr>
            <a:normAutofit/>
          </a:bodyPr>
          <a:lstStyle>
            <a:lvl1pPr marL="0" indent="0">
              <a:buNone/>
              <a:defRPr sz="800">
                <a:solidFill>
                  <a:schemeClr val="bg1"/>
                </a:solidFill>
              </a:defRPr>
            </a:lvl1pPr>
          </a:lstStyle>
          <a:p>
            <a:pPr lvl="0"/>
            <a:endParaRPr lang="en-US"/>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45" name="Footer Placeholder 3">
            <a:extLst>
              <a:ext uri="{FF2B5EF4-FFF2-40B4-BE49-F238E27FC236}">
                <a16:creationId xmlns:a16="http://schemas.microsoft.com/office/drawing/2014/main" id="{6E6521E0-1817-3635-5EC4-A068CAF54CB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64631555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3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6252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userDrawn="1">
            <p:ph sz="quarter" idx="41"/>
          </p:nvPr>
        </p:nvSpPr>
        <p:spPr>
          <a:xfrm>
            <a:off x="1019942" y="1240053"/>
            <a:ext cx="638575" cy="654788"/>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5806D331-25FE-30B9-4E44-1C64C178EC13}"/>
              </a:ext>
            </a:extLst>
          </p:cNvPr>
          <p:cNvSpPr>
            <a:spLocks noGrp="1"/>
          </p:cNvSpPr>
          <p:nvPr userDrawn="1">
            <p:ph sz="quarter" idx="42"/>
          </p:nvPr>
        </p:nvSpPr>
        <p:spPr>
          <a:xfrm>
            <a:off x="1027562" y="2589886"/>
            <a:ext cx="638575" cy="654788"/>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7B356B4F-0757-57F6-38D9-18A673E447C7}"/>
              </a:ext>
            </a:extLst>
          </p:cNvPr>
          <p:cNvSpPr>
            <a:spLocks noGrp="1"/>
          </p:cNvSpPr>
          <p:nvPr userDrawn="1">
            <p:ph sz="quarter" idx="43"/>
          </p:nvPr>
        </p:nvSpPr>
        <p:spPr>
          <a:xfrm>
            <a:off x="1027562" y="3964470"/>
            <a:ext cx="638575" cy="654788"/>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076F8AD-AD1A-E7AE-C9A7-02463A142539}"/>
              </a:ext>
            </a:extLst>
          </p:cNvPr>
          <p:cNvSpPr>
            <a:spLocks noGrp="1"/>
          </p:cNvSpPr>
          <p:nvPr userDrawn="1">
            <p:ph sz="quarter" idx="44"/>
          </p:nvPr>
        </p:nvSpPr>
        <p:spPr>
          <a:xfrm>
            <a:off x="1027562" y="5343556"/>
            <a:ext cx="638575" cy="654788"/>
          </a:xfrm>
        </p:spPr>
        <p:txBody>
          <a:bodyPr>
            <a:normAutofit/>
          </a:bodyPr>
          <a:lstStyle>
            <a:lvl1pPr marL="0" indent="0">
              <a:buNone/>
              <a:defRPr sz="800">
                <a:solidFill>
                  <a:schemeClr val="bg1"/>
                </a:solidFill>
              </a:defRPr>
            </a:lvl1pPr>
          </a:lstStyle>
          <a:p>
            <a:pPr lvl="0"/>
            <a:endParaRPr lang="en-US"/>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9994FD8A-3BBA-11AF-8261-C40C8F98225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384011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4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0156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endParaRPr lang="en-US" sz="4400" b="1"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userDrawn="1"/>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endParaRPr lang="en-US" b="1"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515708C0-3D54-DF83-F60A-77AD22BF483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393785242"/>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4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7014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0BF9C265-C3F5-7DCA-4334-722161B9DB3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6004876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2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D37E7E0-0FFF-0E23-720D-B5D72BAABA84}"/>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187B1E1-B145-9A86-93A3-52CC2FD104B7}"/>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2537F5AD-D51A-43B9-B164-D805B6A3E576}"/>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8" name="Rectangle: Rounded Corners 7">
            <a:extLst>
              <a:ext uri="{FF2B5EF4-FFF2-40B4-BE49-F238E27FC236}">
                <a16:creationId xmlns:a16="http://schemas.microsoft.com/office/drawing/2014/main" id="{1CD77FB8-BB53-FDD6-D716-CEC76EA89D46}"/>
              </a:ext>
            </a:extLst>
          </p:cNvPr>
          <p:cNvSpPr/>
          <p:nvPr userDrawn="1"/>
        </p:nvSpPr>
        <p:spPr>
          <a:xfrm>
            <a:off x="76586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4E93F6C9-72DC-1B70-76B2-1CD965FF82E6}"/>
              </a:ext>
            </a:extLst>
          </p:cNvPr>
          <p:cNvSpPr/>
          <p:nvPr userDrawn="1"/>
        </p:nvSpPr>
        <p:spPr>
          <a:xfrm>
            <a:off x="76586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A1FF4FB6-8BF5-1F9C-DEAC-CE21D0D9B366}"/>
              </a:ext>
            </a:extLst>
          </p:cNvPr>
          <p:cNvSpPr/>
          <p:nvPr userDrawn="1"/>
        </p:nvSpPr>
        <p:spPr>
          <a:xfrm>
            <a:off x="76586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D19FA790-B85E-F582-835D-2AAA752F972D}"/>
              </a:ext>
            </a:extLst>
          </p:cNvPr>
          <p:cNvSpPr/>
          <p:nvPr userDrawn="1"/>
        </p:nvSpPr>
        <p:spPr>
          <a:xfrm>
            <a:off x="76586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2FE7A923-2AAF-66AA-0BF6-7D9408C8849C}"/>
              </a:ext>
            </a:extLst>
          </p:cNvPr>
          <p:cNvSpPr/>
          <p:nvPr userDrawn="1"/>
        </p:nvSpPr>
        <p:spPr>
          <a:xfrm>
            <a:off x="152876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A8632D99-2752-4ED3-8F42-59367885033B}"/>
              </a:ext>
            </a:extLst>
          </p:cNvPr>
          <p:cNvSpPr/>
          <p:nvPr userDrawn="1"/>
        </p:nvSpPr>
        <p:spPr>
          <a:xfrm>
            <a:off x="1646388" y="2045021"/>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endParaRPr lang="en-US" sz="1600" b="1" dirty="0">
              <a:solidFill>
                <a:schemeClr val="bg1"/>
              </a:solidFill>
              <a:latin typeface="Montserrat" panose="00000500000000000000" pitchFamily="2" charset="0"/>
            </a:endParaRPr>
          </a:p>
        </p:txBody>
      </p:sp>
      <p:sp>
        <p:nvSpPr>
          <p:cNvPr id="14" name="Rectangle: Rounded Corners 13">
            <a:extLst>
              <a:ext uri="{FF2B5EF4-FFF2-40B4-BE49-F238E27FC236}">
                <a16:creationId xmlns:a16="http://schemas.microsoft.com/office/drawing/2014/main" id="{3E44F1C3-DAB9-B284-499A-095B5EC10384}"/>
              </a:ext>
            </a:extLst>
          </p:cNvPr>
          <p:cNvSpPr/>
          <p:nvPr userDrawn="1"/>
        </p:nvSpPr>
        <p:spPr>
          <a:xfrm>
            <a:off x="152876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0E4240E3-0A3D-C1E9-CDC9-D628E55F31B9}"/>
              </a:ext>
            </a:extLst>
          </p:cNvPr>
          <p:cNvSpPr/>
          <p:nvPr userDrawn="1"/>
        </p:nvSpPr>
        <p:spPr>
          <a:xfrm>
            <a:off x="152876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E59F63D8-4B2A-2F44-D1A8-1883160ADD9E}"/>
              </a:ext>
            </a:extLst>
          </p:cNvPr>
          <p:cNvSpPr/>
          <p:nvPr userDrawn="1"/>
        </p:nvSpPr>
        <p:spPr>
          <a:xfrm>
            <a:off x="152876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5" name="Text Placeholder 6">
            <a:extLst>
              <a:ext uri="{FF2B5EF4-FFF2-40B4-BE49-F238E27FC236}">
                <a16:creationId xmlns:a16="http://schemas.microsoft.com/office/drawing/2014/main" id="{A6370B2B-2AD0-A85B-FB30-7C766FA39F4F}"/>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26" name="TextBox 25">
            <a:extLst>
              <a:ext uri="{FF2B5EF4-FFF2-40B4-BE49-F238E27FC236}">
                <a16:creationId xmlns:a16="http://schemas.microsoft.com/office/drawing/2014/main" id="{ABE1E2C9-51F4-5055-D351-3A7555076849}"/>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27" name="Text Placeholder 34">
            <a:extLst>
              <a:ext uri="{FF2B5EF4-FFF2-40B4-BE49-F238E27FC236}">
                <a16:creationId xmlns:a16="http://schemas.microsoft.com/office/drawing/2014/main" id="{D58EEC14-4055-5A88-044D-CC1E04500E2F}"/>
              </a:ext>
            </a:extLst>
          </p:cNvPr>
          <p:cNvSpPr>
            <a:spLocks noGrp="1"/>
          </p:cNvSpPr>
          <p:nvPr>
            <p:ph type="body" sz="quarter" idx="39" hasCustomPrompt="1"/>
          </p:nvPr>
        </p:nvSpPr>
        <p:spPr>
          <a:xfrm>
            <a:off x="172949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8" name="Text Placeholder 34">
            <a:extLst>
              <a:ext uri="{FF2B5EF4-FFF2-40B4-BE49-F238E27FC236}">
                <a16:creationId xmlns:a16="http://schemas.microsoft.com/office/drawing/2014/main" id="{C80772BC-9BA5-9B0F-EA9D-09FF39118BB0}"/>
              </a:ext>
            </a:extLst>
          </p:cNvPr>
          <p:cNvSpPr>
            <a:spLocks noGrp="1"/>
          </p:cNvSpPr>
          <p:nvPr>
            <p:ph type="body" sz="quarter" idx="40" hasCustomPrompt="1"/>
          </p:nvPr>
        </p:nvSpPr>
        <p:spPr>
          <a:xfrm>
            <a:off x="172949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9" name="Text Placeholder 34">
            <a:extLst>
              <a:ext uri="{FF2B5EF4-FFF2-40B4-BE49-F238E27FC236}">
                <a16:creationId xmlns:a16="http://schemas.microsoft.com/office/drawing/2014/main" id="{23EE2967-DE42-DA44-DD23-338D8A1F0485}"/>
              </a:ext>
            </a:extLst>
          </p:cNvPr>
          <p:cNvSpPr>
            <a:spLocks noGrp="1"/>
          </p:cNvSpPr>
          <p:nvPr>
            <p:ph type="body" sz="quarter" idx="41" hasCustomPrompt="1"/>
          </p:nvPr>
        </p:nvSpPr>
        <p:spPr>
          <a:xfrm>
            <a:off x="172949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0" name="Text Placeholder 34">
            <a:extLst>
              <a:ext uri="{FF2B5EF4-FFF2-40B4-BE49-F238E27FC236}">
                <a16:creationId xmlns:a16="http://schemas.microsoft.com/office/drawing/2014/main" id="{A5220495-BE14-1EF7-74E8-31EF58CCD029}"/>
              </a:ext>
            </a:extLst>
          </p:cNvPr>
          <p:cNvSpPr>
            <a:spLocks noGrp="1"/>
          </p:cNvSpPr>
          <p:nvPr>
            <p:ph type="body" sz="quarter" idx="42" hasCustomPrompt="1"/>
          </p:nvPr>
        </p:nvSpPr>
        <p:spPr>
          <a:xfrm>
            <a:off x="172949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1" name="Content Placeholder 12">
            <a:extLst>
              <a:ext uri="{FF2B5EF4-FFF2-40B4-BE49-F238E27FC236}">
                <a16:creationId xmlns:a16="http://schemas.microsoft.com/office/drawing/2014/main" id="{E6250D0E-236F-11D0-E11A-10997ABB0876}"/>
              </a:ext>
            </a:extLst>
          </p:cNvPr>
          <p:cNvSpPr>
            <a:spLocks noGrp="1"/>
          </p:cNvSpPr>
          <p:nvPr>
            <p:ph sz="quarter" idx="43"/>
          </p:nvPr>
        </p:nvSpPr>
        <p:spPr>
          <a:xfrm>
            <a:off x="878231" y="2205564"/>
            <a:ext cx="550964" cy="564953"/>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B4C38785-8000-DC16-E14E-44C896F81D73}"/>
              </a:ext>
            </a:extLst>
          </p:cNvPr>
          <p:cNvSpPr>
            <a:spLocks noGrp="1"/>
          </p:cNvSpPr>
          <p:nvPr>
            <p:ph sz="quarter" idx="44"/>
          </p:nvPr>
        </p:nvSpPr>
        <p:spPr>
          <a:xfrm>
            <a:off x="878231" y="3169594"/>
            <a:ext cx="550964" cy="564953"/>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360A8F98-D252-B8DD-8BAB-A0170DC93A68}"/>
              </a:ext>
            </a:extLst>
          </p:cNvPr>
          <p:cNvSpPr>
            <a:spLocks noGrp="1"/>
          </p:cNvSpPr>
          <p:nvPr>
            <p:ph sz="quarter" idx="45"/>
          </p:nvPr>
        </p:nvSpPr>
        <p:spPr>
          <a:xfrm>
            <a:off x="878231" y="4143949"/>
            <a:ext cx="550964" cy="564953"/>
          </a:xfrm>
        </p:spPr>
        <p:txBody>
          <a:bodyPr>
            <a:normAutofit/>
          </a:bodyPr>
          <a:lstStyle>
            <a:lvl1pPr marL="0" indent="0">
              <a:buNone/>
              <a:defRPr sz="800">
                <a:solidFill>
                  <a:schemeClr val="bg1"/>
                </a:solidFill>
              </a:defRPr>
            </a:lvl1pPr>
          </a:lstStyle>
          <a:p>
            <a:pPr lvl="0"/>
            <a:endParaRPr lang="en-US"/>
          </a:p>
        </p:txBody>
      </p:sp>
      <p:sp>
        <p:nvSpPr>
          <p:cNvPr id="34" name="Content Placeholder 12">
            <a:extLst>
              <a:ext uri="{FF2B5EF4-FFF2-40B4-BE49-F238E27FC236}">
                <a16:creationId xmlns:a16="http://schemas.microsoft.com/office/drawing/2014/main" id="{1DA2B992-2AC5-6A70-CB7D-DBE5BA152E83}"/>
              </a:ext>
            </a:extLst>
          </p:cNvPr>
          <p:cNvSpPr>
            <a:spLocks noGrp="1"/>
          </p:cNvSpPr>
          <p:nvPr>
            <p:ph sz="quarter" idx="46"/>
          </p:nvPr>
        </p:nvSpPr>
        <p:spPr>
          <a:xfrm>
            <a:off x="878231" y="5170657"/>
            <a:ext cx="550964" cy="564953"/>
          </a:xfrm>
        </p:spPr>
        <p:txBody>
          <a:bodyPr>
            <a:normAutofit/>
          </a:bodyPr>
          <a:lstStyle>
            <a:lvl1pPr marL="0" indent="0">
              <a:buNone/>
              <a:defRPr sz="800">
                <a:solidFill>
                  <a:schemeClr val="bg1"/>
                </a:solidFill>
              </a:defRPr>
            </a:lvl1pPr>
          </a:lstStyle>
          <a:p>
            <a:pPr lvl="0"/>
            <a:endParaRPr lang="en-US"/>
          </a:p>
        </p:txBody>
      </p:sp>
      <p:sp>
        <p:nvSpPr>
          <p:cNvPr id="35" name="Text Placeholder 34">
            <a:extLst>
              <a:ext uri="{FF2B5EF4-FFF2-40B4-BE49-F238E27FC236}">
                <a16:creationId xmlns:a16="http://schemas.microsoft.com/office/drawing/2014/main" id="{747FBD6D-A67C-5CDA-E0A8-45C308477D7F}"/>
              </a:ext>
            </a:extLst>
          </p:cNvPr>
          <p:cNvSpPr>
            <a:spLocks noGrp="1"/>
          </p:cNvSpPr>
          <p:nvPr>
            <p:ph type="body" sz="quarter" idx="47" hasCustomPrompt="1"/>
          </p:nvPr>
        </p:nvSpPr>
        <p:spPr>
          <a:xfrm>
            <a:off x="6566682"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36" name="Text Placeholder 34">
            <a:extLst>
              <a:ext uri="{FF2B5EF4-FFF2-40B4-BE49-F238E27FC236}">
                <a16:creationId xmlns:a16="http://schemas.microsoft.com/office/drawing/2014/main" id="{166966CB-032A-2E64-BAC3-66A7826F7074}"/>
              </a:ext>
            </a:extLst>
          </p:cNvPr>
          <p:cNvSpPr>
            <a:spLocks noGrp="1"/>
          </p:cNvSpPr>
          <p:nvPr>
            <p:ph type="body" sz="quarter" idx="48" hasCustomPrompt="1"/>
          </p:nvPr>
        </p:nvSpPr>
        <p:spPr>
          <a:xfrm>
            <a:off x="6566682"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37" name="Footer Placeholder 3">
            <a:extLst>
              <a:ext uri="{FF2B5EF4-FFF2-40B4-BE49-F238E27FC236}">
                <a16:creationId xmlns:a16="http://schemas.microsoft.com/office/drawing/2014/main" id="{AD522EB7-0EB7-7231-651B-BCD1754E2E8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91363734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Numbered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15758" y="1261626"/>
            <a:ext cx="714537" cy="714537"/>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1484403" y="1244076"/>
            <a:ext cx="9223194" cy="436145"/>
          </a:xfrm>
        </p:spPr>
        <p:txBody>
          <a:bodyPr wrap="square" lIns="0" tIns="0" rIns="0" bIns="0">
            <a:spAutoFit/>
          </a:bodyPr>
          <a:lstStyle>
            <a:lvl1pPr marL="0" indent="0" algn="l">
              <a:spcBef>
                <a:spcPts val="0"/>
              </a:spcBef>
              <a:buNone/>
              <a:defRPr sz="2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1484403" y="171944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66428" y="1171301"/>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304933" y="2700280"/>
            <a:ext cx="714537" cy="71453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266428" y="2595996"/>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321784" y="4146280"/>
            <a:ext cx="714537" cy="714537"/>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285678" y="4052410"/>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304933" y="5582315"/>
            <a:ext cx="714537" cy="714537"/>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235869" y="5477105"/>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1484403" y="2700143"/>
            <a:ext cx="9223194" cy="436145"/>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1484403" y="3175515"/>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1484403" y="4126296"/>
            <a:ext cx="9223194" cy="436145"/>
          </a:xfrm>
        </p:spPr>
        <p:txBody>
          <a:bodyPr wrap="square" lIns="0" tIns="0" rIns="0" bIns="0">
            <a:spAutoFit/>
          </a:bodyPr>
          <a:lstStyle>
            <a:lvl1pPr marL="0" indent="0" algn="l">
              <a:spcBef>
                <a:spcPts val="0"/>
              </a:spcBef>
              <a:buNone/>
              <a:defRPr sz="2400" b="0" i="0" cap="none" baseline="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1484403" y="460166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1484403" y="5567546"/>
            <a:ext cx="9223194" cy="436145"/>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1484403" y="604291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9" name="Slide Number Placeholder 3">
            <a:extLst>
              <a:ext uri="{FF2B5EF4-FFF2-40B4-BE49-F238E27FC236}">
                <a16:creationId xmlns:a16="http://schemas.microsoft.com/office/drawing/2014/main" id="{B4FA0F4B-A0A5-3014-92B9-AA8ADD92B414}"/>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070DD639-C33C-9347-05E7-9FF30D47443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746512129"/>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2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7" name="Rectangle 26">
            <a:extLst>
              <a:ext uri="{FF2B5EF4-FFF2-40B4-BE49-F238E27FC236}">
                <a16:creationId xmlns:a16="http://schemas.microsoft.com/office/drawing/2014/main" id="{CE07E260-21D2-09A3-1624-225E077CF476}"/>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3E74C6C-62DD-EB31-69CB-050BDD849F79}"/>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6">
            <a:extLst>
              <a:ext uri="{FF2B5EF4-FFF2-40B4-BE49-F238E27FC236}">
                <a16:creationId xmlns:a16="http://schemas.microsoft.com/office/drawing/2014/main" id="{3A3CAE11-54F5-AAEB-6719-D00A38FA8958}"/>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35" name="Freeform: Shape 34">
            <a:extLst>
              <a:ext uri="{FF2B5EF4-FFF2-40B4-BE49-F238E27FC236}">
                <a16:creationId xmlns:a16="http://schemas.microsoft.com/office/drawing/2014/main" id="{51FF542D-5392-29A3-63FF-D2E3BEF5F5A1}"/>
              </a:ext>
            </a:extLst>
          </p:cNvPr>
          <p:cNvSpPr/>
          <p:nvPr userDrawn="1"/>
        </p:nvSpPr>
        <p:spPr>
          <a:xfrm>
            <a:off x="7274652" y="2217289"/>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r>
              <a:rPr lang="en-US" sz="1600" b="1" dirty="0">
                <a:solidFill>
                  <a:schemeClr val="bg1"/>
                </a:solidFill>
                <a:latin typeface="Montserrat" panose="00000500000000000000" pitchFamily="2" charset="0"/>
              </a:rPr>
              <a:t>Exemplify ethical behavior</a:t>
            </a:r>
          </a:p>
        </p:txBody>
      </p:sp>
      <p:sp>
        <p:nvSpPr>
          <p:cNvPr id="37" name="Freeform: Shape 36">
            <a:extLst>
              <a:ext uri="{FF2B5EF4-FFF2-40B4-BE49-F238E27FC236}">
                <a16:creationId xmlns:a16="http://schemas.microsoft.com/office/drawing/2014/main" id="{EA480C96-AC68-A377-AEF1-EB4FD6583E84}"/>
              </a:ext>
            </a:extLst>
          </p:cNvPr>
          <p:cNvSpPr/>
          <p:nvPr userDrawn="1"/>
        </p:nvSpPr>
        <p:spPr>
          <a:xfrm>
            <a:off x="7274652" y="3185035"/>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Safeguard assets</a:t>
            </a:r>
          </a:p>
        </p:txBody>
      </p:sp>
      <p:sp>
        <p:nvSpPr>
          <p:cNvPr id="40" name="Freeform: Shape 39">
            <a:extLst>
              <a:ext uri="{FF2B5EF4-FFF2-40B4-BE49-F238E27FC236}">
                <a16:creationId xmlns:a16="http://schemas.microsoft.com/office/drawing/2014/main" id="{ECA54FA3-719D-7CA2-8536-99809B9A70C5}"/>
              </a:ext>
            </a:extLst>
          </p:cNvPr>
          <p:cNvSpPr/>
          <p:nvPr userDrawn="1"/>
        </p:nvSpPr>
        <p:spPr>
          <a:xfrm>
            <a:off x="7274652" y="5184313"/>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Ensure the right people are in place</a:t>
            </a:r>
          </a:p>
        </p:txBody>
      </p:sp>
      <p:sp>
        <p:nvSpPr>
          <p:cNvPr id="47" name="Text Placeholder 6">
            <a:extLst>
              <a:ext uri="{FF2B5EF4-FFF2-40B4-BE49-F238E27FC236}">
                <a16:creationId xmlns:a16="http://schemas.microsoft.com/office/drawing/2014/main" id="{112691AA-5A4B-933D-56D8-74EE365C2FBD}"/>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48" name="TextBox 47">
            <a:extLst>
              <a:ext uri="{FF2B5EF4-FFF2-40B4-BE49-F238E27FC236}">
                <a16:creationId xmlns:a16="http://schemas.microsoft.com/office/drawing/2014/main" id="{DC9B391A-D829-3BC6-DDCB-C79B95496912}"/>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71" name="Rectangle: Rounded Corners 70">
            <a:extLst>
              <a:ext uri="{FF2B5EF4-FFF2-40B4-BE49-F238E27FC236}">
                <a16:creationId xmlns:a16="http://schemas.microsoft.com/office/drawing/2014/main" id="{66A5D099-72E9-FE86-38AB-79671A0686D9}"/>
              </a:ext>
            </a:extLst>
          </p:cNvPr>
          <p:cNvSpPr/>
          <p:nvPr userDrawn="1"/>
        </p:nvSpPr>
        <p:spPr>
          <a:xfrm>
            <a:off x="633144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2" name="Rectangle: Rounded Corners 71">
            <a:extLst>
              <a:ext uri="{FF2B5EF4-FFF2-40B4-BE49-F238E27FC236}">
                <a16:creationId xmlns:a16="http://schemas.microsoft.com/office/drawing/2014/main" id="{9E9A3084-6637-138F-800F-F8E06FAC34F2}"/>
              </a:ext>
            </a:extLst>
          </p:cNvPr>
          <p:cNvSpPr/>
          <p:nvPr userDrawn="1"/>
        </p:nvSpPr>
        <p:spPr>
          <a:xfrm>
            <a:off x="633144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3" name="Rectangle: Rounded Corners 72">
            <a:extLst>
              <a:ext uri="{FF2B5EF4-FFF2-40B4-BE49-F238E27FC236}">
                <a16:creationId xmlns:a16="http://schemas.microsoft.com/office/drawing/2014/main" id="{28DF2330-0B78-43A7-7BE8-BCEC343CE5B4}"/>
              </a:ext>
            </a:extLst>
          </p:cNvPr>
          <p:cNvSpPr/>
          <p:nvPr userDrawn="1"/>
        </p:nvSpPr>
        <p:spPr>
          <a:xfrm>
            <a:off x="633144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4" name="Rectangle: Rounded Corners 73">
            <a:extLst>
              <a:ext uri="{FF2B5EF4-FFF2-40B4-BE49-F238E27FC236}">
                <a16:creationId xmlns:a16="http://schemas.microsoft.com/office/drawing/2014/main" id="{1CC3A516-4CA2-BE70-4C07-A5C2786E8937}"/>
              </a:ext>
            </a:extLst>
          </p:cNvPr>
          <p:cNvSpPr/>
          <p:nvPr userDrawn="1"/>
        </p:nvSpPr>
        <p:spPr>
          <a:xfrm>
            <a:off x="633144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5" name="Rectangle: Rounded Corners 74">
            <a:extLst>
              <a:ext uri="{FF2B5EF4-FFF2-40B4-BE49-F238E27FC236}">
                <a16:creationId xmlns:a16="http://schemas.microsoft.com/office/drawing/2014/main" id="{F6CD95EA-B3A1-2ABF-1F4C-CAB2B6CF8419}"/>
              </a:ext>
            </a:extLst>
          </p:cNvPr>
          <p:cNvSpPr/>
          <p:nvPr userDrawn="1"/>
        </p:nvSpPr>
        <p:spPr>
          <a:xfrm>
            <a:off x="709434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6" name="Rectangle: Rounded Corners 75">
            <a:extLst>
              <a:ext uri="{FF2B5EF4-FFF2-40B4-BE49-F238E27FC236}">
                <a16:creationId xmlns:a16="http://schemas.microsoft.com/office/drawing/2014/main" id="{50A7E7F2-B388-C346-5EDD-15D7DF857F41}"/>
              </a:ext>
            </a:extLst>
          </p:cNvPr>
          <p:cNvSpPr/>
          <p:nvPr userDrawn="1"/>
        </p:nvSpPr>
        <p:spPr>
          <a:xfrm>
            <a:off x="709434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7" name="Rectangle: Rounded Corners 76">
            <a:extLst>
              <a:ext uri="{FF2B5EF4-FFF2-40B4-BE49-F238E27FC236}">
                <a16:creationId xmlns:a16="http://schemas.microsoft.com/office/drawing/2014/main" id="{9112B530-D9F3-AD21-A5B0-93A86E96B38B}"/>
              </a:ext>
            </a:extLst>
          </p:cNvPr>
          <p:cNvSpPr/>
          <p:nvPr userDrawn="1"/>
        </p:nvSpPr>
        <p:spPr>
          <a:xfrm>
            <a:off x="709434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8" name="Rectangle: Rounded Corners 77">
            <a:extLst>
              <a:ext uri="{FF2B5EF4-FFF2-40B4-BE49-F238E27FC236}">
                <a16:creationId xmlns:a16="http://schemas.microsoft.com/office/drawing/2014/main" id="{2C77B44E-E422-F79C-F589-B5D51D49DB78}"/>
              </a:ext>
            </a:extLst>
          </p:cNvPr>
          <p:cNvSpPr/>
          <p:nvPr userDrawn="1"/>
        </p:nvSpPr>
        <p:spPr>
          <a:xfrm>
            <a:off x="709434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9" name="Text Placeholder 34">
            <a:extLst>
              <a:ext uri="{FF2B5EF4-FFF2-40B4-BE49-F238E27FC236}">
                <a16:creationId xmlns:a16="http://schemas.microsoft.com/office/drawing/2014/main" id="{91295452-465A-6D31-7070-0F7498E89209}"/>
              </a:ext>
            </a:extLst>
          </p:cNvPr>
          <p:cNvSpPr>
            <a:spLocks noGrp="1"/>
          </p:cNvSpPr>
          <p:nvPr>
            <p:ph type="body" sz="quarter" idx="39" hasCustomPrompt="1"/>
          </p:nvPr>
        </p:nvSpPr>
        <p:spPr>
          <a:xfrm>
            <a:off x="729507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0" name="Text Placeholder 34">
            <a:extLst>
              <a:ext uri="{FF2B5EF4-FFF2-40B4-BE49-F238E27FC236}">
                <a16:creationId xmlns:a16="http://schemas.microsoft.com/office/drawing/2014/main" id="{41B7D41D-C7DD-D7C5-2D26-0AEA4D80CF5F}"/>
              </a:ext>
            </a:extLst>
          </p:cNvPr>
          <p:cNvSpPr>
            <a:spLocks noGrp="1"/>
          </p:cNvSpPr>
          <p:nvPr>
            <p:ph type="body" sz="quarter" idx="40" hasCustomPrompt="1"/>
          </p:nvPr>
        </p:nvSpPr>
        <p:spPr>
          <a:xfrm>
            <a:off x="729507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1" name="Text Placeholder 34">
            <a:extLst>
              <a:ext uri="{FF2B5EF4-FFF2-40B4-BE49-F238E27FC236}">
                <a16:creationId xmlns:a16="http://schemas.microsoft.com/office/drawing/2014/main" id="{088A963F-F852-6FF2-8B85-15039AA997FA}"/>
              </a:ext>
            </a:extLst>
          </p:cNvPr>
          <p:cNvSpPr>
            <a:spLocks noGrp="1"/>
          </p:cNvSpPr>
          <p:nvPr>
            <p:ph type="body" sz="quarter" idx="41" hasCustomPrompt="1"/>
          </p:nvPr>
        </p:nvSpPr>
        <p:spPr>
          <a:xfrm>
            <a:off x="729507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2" name="Text Placeholder 34">
            <a:extLst>
              <a:ext uri="{FF2B5EF4-FFF2-40B4-BE49-F238E27FC236}">
                <a16:creationId xmlns:a16="http://schemas.microsoft.com/office/drawing/2014/main" id="{5CEE4B31-1FD1-F70D-CF09-A4C4173F2BB8}"/>
              </a:ext>
            </a:extLst>
          </p:cNvPr>
          <p:cNvSpPr>
            <a:spLocks noGrp="1"/>
          </p:cNvSpPr>
          <p:nvPr>
            <p:ph type="body" sz="quarter" idx="42" hasCustomPrompt="1"/>
          </p:nvPr>
        </p:nvSpPr>
        <p:spPr>
          <a:xfrm>
            <a:off x="729507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3" name="Content Placeholder 12">
            <a:extLst>
              <a:ext uri="{FF2B5EF4-FFF2-40B4-BE49-F238E27FC236}">
                <a16:creationId xmlns:a16="http://schemas.microsoft.com/office/drawing/2014/main" id="{DE91DFFE-E4B4-0ECA-22F2-EB081EC5C0B0}"/>
              </a:ext>
            </a:extLst>
          </p:cNvPr>
          <p:cNvSpPr>
            <a:spLocks noGrp="1"/>
          </p:cNvSpPr>
          <p:nvPr>
            <p:ph sz="quarter" idx="43"/>
          </p:nvPr>
        </p:nvSpPr>
        <p:spPr>
          <a:xfrm>
            <a:off x="6443811" y="2205564"/>
            <a:ext cx="550964" cy="564953"/>
          </a:xfrm>
        </p:spPr>
        <p:txBody>
          <a:bodyPr>
            <a:normAutofit/>
          </a:bodyPr>
          <a:lstStyle>
            <a:lvl1pPr marL="0" indent="0">
              <a:buNone/>
              <a:defRPr sz="800">
                <a:solidFill>
                  <a:schemeClr val="bg1"/>
                </a:solidFill>
              </a:defRPr>
            </a:lvl1pPr>
          </a:lstStyle>
          <a:p>
            <a:pPr lvl="0"/>
            <a:endParaRPr lang="en-US"/>
          </a:p>
        </p:txBody>
      </p:sp>
      <p:sp>
        <p:nvSpPr>
          <p:cNvPr id="84" name="Content Placeholder 12">
            <a:extLst>
              <a:ext uri="{FF2B5EF4-FFF2-40B4-BE49-F238E27FC236}">
                <a16:creationId xmlns:a16="http://schemas.microsoft.com/office/drawing/2014/main" id="{AED98DAE-23D9-D827-1052-30EC5FD757F3}"/>
              </a:ext>
            </a:extLst>
          </p:cNvPr>
          <p:cNvSpPr>
            <a:spLocks noGrp="1"/>
          </p:cNvSpPr>
          <p:nvPr>
            <p:ph sz="quarter" idx="44"/>
          </p:nvPr>
        </p:nvSpPr>
        <p:spPr>
          <a:xfrm>
            <a:off x="6443811" y="3169594"/>
            <a:ext cx="550964" cy="564953"/>
          </a:xfrm>
        </p:spPr>
        <p:txBody>
          <a:bodyPr>
            <a:normAutofit/>
          </a:bodyPr>
          <a:lstStyle>
            <a:lvl1pPr marL="0" indent="0">
              <a:buNone/>
              <a:defRPr sz="800">
                <a:solidFill>
                  <a:schemeClr val="bg1"/>
                </a:solidFill>
              </a:defRPr>
            </a:lvl1pPr>
          </a:lstStyle>
          <a:p>
            <a:pPr lvl="0"/>
            <a:endParaRPr lang="en-US"/>
          </a:p>
        </p:txBody>
      </p:sp>
      <p:sp>
        <p:nvSpPr>
          <p:cNvPr id="85" name="Content Placeholder 12">
            <a:extLst>
              <a:ext uri="{FF2B5EF4-FFF2-40B4-BE49-F238E27FC236}">
                <a16:creationId xmlns:a16="http://schemas.microsoft.com/office/drawing/2014/main" id="{EA0659CC-1772-210D-5047-3B88846527FC}"/>
              </a:ext>
            </a:extLst>
          </p:cNvPr>
          <p:cNvSpPr>
            <a:spLocks noGrp="1"/>
          </p:cNvSpPr>
          <p:nvPr>
            <p:ph sz="quarter" idx="45"/>
          </p:nvPr>
        </p:nvSpPr>
        <p:spPr>
          <a:xfrm>
            <a:off x="6443811" y="4143949"/>
            <a:ext cx="550964" cy="564953"/>
          </a:xfrm>
        </p:spPr>
        <p:txBody>
          <a:bodyPr>
            <a:normAutofit/>
          </a:bodyPr>
          <a:lstStyle>
            <a:lvl1pPr marL="0" indent="0">
              <a:buNone/>
              <a:defRPr sz="800">
                <a:solidFill>
                  <a:schemeClr val="bg1"/>
                </a:solidFill>
              </a:defRPr>
            </a:lvl1pPr>
          </a:lstStyle>
          <a:p>
            <a:pPr lvl="0"/>
            <a:endParaRPr lang="en-US"/>
          </a:p>
        </p:txBody>
      </p:sp>
      <p:sp>
        <p:nvSpPr>
          <p:cNvPr id="86" name="Content Placeholder 12">
            <a:extLst>
              <a:ext uri="{FF2B5EF4-FFF2-40B4-BE49-F238E27FC236}">
                <a16:creationId xmlns:a16="http://schemas.microsoft.com/office/drawing/2014/main" id="{D53B6659-19D4-139A-9456-55691C9FAEFF}"/>
              </a:ext>
            </a:extLst>
          </p:cNvPr>
          <p:cNvSpPr>
            <a:spLocks noGrp="1"/>
          </p:cNvSpPr>
          <p:nvPr>
            <p:ph sz="quarter" idx="46"/>
          </p:nvPr>
        </p:nvSpPr>
        <p:spPr>
          <a:xfrm>
            <a:off x="6443811" y="5170657"/>
            <a:ext cx="550964" cy="564953"/>
          </a:xfrm>
        </p:spPr>
        <p:txBody>
          <a:bodyPr>
            <a:normAutofit/>
          </a:bodyPr>
          <a:lstStyle>
            <a:lvl1pPr marL="0" indent="0">
              <a:buNone/>
              <a:defRPr sz="800">
                <a:solidFill>
                  <a:schemeClr val="bg1"/>
                </a:solidFill>
              </a:defRPr>
            </a:lvl1pPr>
          </a:lstStyle>
          <a:p>
            <a:pPr lvl="0"/>
            <a:endParaRPr lang="en-US"/>
          </a:p>
        </p:txBody>
      </p:sp>
      <p:sp>
        <p:nvSpPr>
          <p:cNvPr id="87" name="Text Placeholder 34">
            <a:extLst>
              <a:ext uri="{FF2B5EF4-FFF2-40B4-BE49-F238E27FC236}">
                <a16:creationId xmlns:a16="http://schemas.microsoft.com/office/drawing/2014/main" id="{69340FE6-C647-DE92-2E2A-C8EBACEB9634}"/>
              </a:ext>
            </a:extLst>
          </p:cNvPr>
          <p:cNvSpPr>
            <a:spLocks noGrp="1"/>
          </p:cNvSpPr>
          <p:nvPr>
            <p:ph type="body" sz="quarter" idx="47" hasCustomPrompt="1"/>
          </p:nvPr>
        </p:nvSpPr>
        <p:spPr>
          <a:xfrm>
            <a:off x="947407"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88" name="Text Placeholder 34">
            <a:extLst>
              <a:ext uri="{FF2B5EF4-FFF2-40B4-BE49-F238E27FC236}">
                <a16:creationId xmlns:a16="http://schemas.microsoft.com/office/drawing/2014/main" id="{E1877C46-144D-7442-EA33-6D94C275619C}"/>
              </a:ext>
            </a:extLst>
          </p:cNvPr>
          <p:cNvSpPr>
            <a:spLocks noGrp="1"/>
          </p:cNvSpPr>
          <p:nvPr>
            <p:ph type="body" sz="quarter" idx="48" hasCustomPrompt="1"/>
          </p:nvPr>
        </p:nvSpPr>
        <p:spPr>
          <a:xfrm>
            <a:off x="947407"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89" name="Footer Placeholder 3">
            <a:extLst>
              <a:ext uri="{FF2B5EF4-FFF2-40B4-BE49-F238E27FC236}">
                <a16:creationId xmlns:a16="http://schemas.microsoft.com/office/drawing/2014/main" id="{187A4E2B-25CB-1D4C-7D30-9BAB2C2FF79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67524259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2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userDrawn="1"/>
        </p:nvSpPr>
        <p:spPr>
          <a:xfrm>
            <a:off x="6279632"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userDrawn="1"/>
        </p:nvSpPr>
        <p:spPr>
          <a:xfrm>
            <a:off x="638828"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userDrawn="1"/>
        </p:nvSpPr>
        <p:spPr>
          <a:xfrm>
            <a:off x="638828"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userDrawn="1"/>
        </p:nvSpPr>
        <p:spPr>
          <a:xfrm>
            <a:off x="638828"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userDrawn="1"/>
        </p:nvSpPr>
        <p:spPr>
          <a:xfrm>
            <a:off x="638828"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userDrawn="1"/>
        </p:nvSpPr>
        <p:spPr>
          <a:xfrm>
            <a:off x="6279632"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userDrawn="1"/>
        </p:nvSpPr>
        <p:spPr>
          <a:xfrm>
            <a:off x="6279632"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userDrawn="1"/>
        </p:nvSpPr>
        <p:spPr>
          <a:xfrm>
            <a:off x="6279632"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userDrawn="1"/>
        </p:nvSpPr>
        <p:spPr>
          <a:xfrm>
            <a:off x="6279632"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userDrawn="1"/>
        </p:nvSpPr>
        <p:spPr>
          <a:xfrm>
            <a:off x="638828"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userDrawn="1"/>
        </p:nvSpPr>
        <p:spPr>
          <a:xfrm>
            <a:off x="701842"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userDrawn="1"/>
        </p:nvSpPr>
        <p:spPr>
          <a:xfrm>
            <a:off x="701842"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userDrawn="1"/>
        </p:nvSpPr>
        <p:spPr>
          <a:xfrm>
            <a:off x="701842"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userDrawn="1"/>
        </p:nvSpPr>
        <p:spPr>
          <a:xfrm>
            <a:off x="701842"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userDrawn="1"/>
        </p:nvSpPr>
        <p:spPr>
          <a:xfrm>
            <a:off x="6342647"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userDrawn="1"/>
        </p:nvSpPr>
        <p:spPr>
          <a:xfrm>
            <a:off x="6342647"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userDrawn="1"/>
        </p:nvSpPr>
        <p:spPr>
          <a:xfrm>
            <a:off x="6342647"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userDrawn="1"/>
        </p:nvSpPr>
        <p:spPr>
          <a:xfrm>
            <a:off x="6342646"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userDrawn="1"/>
        </p:nvSpPr>
        <p:spPr>
          <a:xfrm>
            <a:off x="6342647"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userDrawn="1"/>
        </p:nvSpPr>
        <p:spPr>
          <a:xfrm>
            <a:off x="926857"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userDrawn="1"/>
        </p:nvSpPr>
        <p:spPr>
          <a:xfrm>
            <a:off x="926857"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userDrawn="1"/>
        </p:nvSpPr>
        <p:spPr>
          <a:xfrm>
            <a:off x="926857"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userDrawn="1"/>
        </p:nvSpPr>
        <p:spPr>
          <a:xfrm>
            <a:off x="926857"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userDrawn="1"/>
        </p:nvSpPr>
        <p:spPr>
          <a:xfrm>
            <a:off x="6535950"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userDrawn="1"/>
        </p:nvSpPr>
        <p:spPr>
          <a:xfrm>
            <a:off x="6535950"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userDrawn="1"/>
        </p:nvSpPr>
        <p:spPr>
          <a:xfrm>
            <a:off x="6535950"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userDrawn="1"/>
        </p:nvSpPr>
        <p:spPr>
          <a:xfrm>
            <a:off x="6535950"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userDrawn="1"/>
        </p:nvSpPr>
        <p:spPr>
          <a:xfrm>
            <a:off x="6535950"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userDrawn="1"/>
        </p:nvSpPr>
        <p:spPr>
          <a:xfrm>
            <a:off x="701842"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userDrawn="1"/>
        </p:nvSpPr>
        <p:spPr>
          <a:xfrm>
            <a:off x="926857"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endParaRPr lang="en-US"/>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endParaRPr lang="en-US"/>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endParaRPr lang="en-US"/>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endParaRPr lang="en-US"/>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endParaRPr lang="en-US"/>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endParaRPr lang="en-US"/>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endParaRPr lang="en-US"/>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endParaRPr lang="en-US"/>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endParaRPr lang="en-US"/>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endParaRPr lang="en-US"/>
          </a:p>
        </p:txBody>
      </p:sp>
      <p:sp>
        <p:nvSpPr>
          <p:cNvPr id="76" name="Footer Placeholder 3">
            <a:extLst>
              <a:ext uri="{FF2B5EF4-FFF2-40B4-BE49-F238E27FC236}">
                <a16:creationId xmlns:a16="http://schemas.microsoft.com/office/drawing/2014/main" id="{A270DC58-AE6B-A358-9032-262A8252B70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565708662"/>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2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userDrawn="1"/>
        </p:nvSpPr>
        <p:spPr>
          <a:xfrm>
            <a:off x="6279632"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userDrawn="1"/>
        </p:nvSpPr>
        <p:spPr>
          <a:xfrm>
            <a:off x="638828"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userDrawn="1"/>
        </p:nvSpPr>
        <p:spPr>
          <a:xfrm>
            <a:off x="638828"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userDrawn="1"/>
        </p:nvSpPr>
        <p:spPr>
          <a:xfrm>
            <a:off x="638828"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userDrawn="1"/>
        </p:nvSpPr>
        <p:spPr>
          <a:xfrm>
            <a:off x="638828"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userDrawn="1"/>
        </p:nvSpPr>
        <p:spPr>
          <a:xfrm>
            <a:off x="6279632"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userDrawn="1"/>
        </p:nvSpPr>
        <p:spPr>
          <a:xfrm>
            <a:off x="6279632"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userDrawn="1"/>
        </p:nvSpPr>
        <p:spPr>
          <a:xfrm>
            <a:off x="6279632"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userDrawn="1"/>
        </p:nvSpPr>
        <p:spPr>
          <a:xfrm>
            <a:off x="6279632"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userDrawn="1"/>
        </p:nvSpPr>
        <p:spPr>
          <a:xfrm>
            <a:off x="638828"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userDrawn="1"/>
        </p:nvSpPr>
        <p:spPr>
          <a:xfrm>
            <a:off x="701842"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userDrawn="1"/>
        </p:nvSpPr>
        <p:spPr>
          <a:xfrm>
            <a:off x="701842"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userDrawn="1"/>
        </p:nvSpPr>
        <p:spPr>
          <a:xfrm>
            <a:off x="701842"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userDrawn="1"/>
        </p:nvSpPr>
        <p:spPr>
          <a:xfrm>
            <a:off x="701842"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userDrawn="1"/>
        </p:nvSpPr>
        <p:spPr>
          <a:xfrm>
            <a:off x="6342647"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userDrawn="1"/>
        </p:nvSpPr>
        <p:spPr>
          <a:xfrm>
            <a:off x="6342647"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userDrawn="1"/>
        </p:nvSpPr>
        <p:spPr>
          <a:xfrm>
            <a:off x="6342647"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userDrawn="1"/>
        </p:nvSpPr>
        <p:spPr>
          <a:xfrm>
            <a:off x="6342646"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userDrawn="1"/>
        </p:nvSpPr>
        <p:spPr>
          <a:xfrm>
            <a:off x="6342647"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userDrawn="1"/>
        </p:nvSpPr>
        <p:spPr>
          <a:xfrm>
            <a:off x="921247"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userDrawn="1"/>
        </p:nvSpPr>
        <p:spPr>
          <a:xfrm>
            <a:off x="921247"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userDrawn="1"/>
        </p:nvSpPr>
        <p:spPr>
          <a:xfrm>
            <a:off x="921247"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userDrawn="1"/>
        </p:nvSpPr>
        <p:spPr>
          <a:xfrm>
            <a:off x="921247"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userDrawn="1"/>
        </p:nvSpPr>
        <p:spPr>
          <a:xfrm>
            <a:off x="6530340"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userDrawn="1"/>
        </p:nvSpPr>
        <p:spPr>
          <a:xfrm>
            <a:off x="6530340"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userDrawn="1"/>
        </p:nvSpPr>
        <p:spPr>
          <a:xfrm>
            <a:off x="6530340"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userDrawn="1"/>
        </p:nvSpPr>
        <p:spPr>
          <a:xfrm>
            <a:off x="6530340"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userDrawn="1"/>
        </p:nvSpPr>
        <p:spPr>
          <a:xfrm>
            <a:off x="6530340"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userDrawn="1"/>
        </p:nvSpPr>
        <p:spPr>
          <a:xfrm>
            <a:off x="701842"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userDrawn="1"/>
        </p:nvSpPr>
        <p:spPr>
          <a:xfrm>
            <a:off x="921247"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endParaRPr lang="en-US"/>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endParaRPr lang="en-US"/>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endParaRPr lang="en-US"/>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endParaRPr lang="en-US"/>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endParaRPr lang="en-US"/>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endParaRPr lang="en-US"/>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endParaRPr lang="en-US"/>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endParaRPr lang="en-US"/>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endParaRPr lang="en-US"/>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endParaRPr lang="en-US"/>
          </a:p>
        </p:txBody>
      </p:sp>
      <p:sp>
        <p:nvSpPr>
          <p:cNvPr id="35" name="Footer Placeholder 3">
            <a:extLst>
              <a:ext uri="{FF2B5EF4-FFF2-40B4-BE49-F238E27FC236}">
                <a16:creationId xmlns:a16="http://schemas.microsoft.com/office/drawing/2014/main" id="{701D4EE1-4E2B-CC0A-B2C1-E8E0FD90D09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769663234"/>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2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03791A6F-F888-70E7-FF4E-611BCAE0F7FD}"/>
              </a:ext>
            </a:extLst>
          </p:cNvPr>
          <p:cNvSpPr/>
          <p:nvPr userDrawn="1"/>
        </p:nvSpPr>
        <p:spPr>
          <a:xfrm>
            <a:off x="413016" y="1555636"/>
            <a:ext cx="1177942" cy="1177942"/>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BCF81B6-8C94-CF37-213C-F9595C1B581F}"/>
              </a:ext>
            </a:extLst>
          </p:cNvPr>
          <p:cNvSpPr/>
          <p:nvPr userDrawn="1"/>
        </p:nvSpPr>
        <p:spPr>
          <a:xfrm>
            <a:off x="2224125" y="1735879"/>
            <a:ext cx="3480624" cy="946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7">
            <a:extLst>
              <a:ext uri="{FF2B5EF4-FFF2-40B4-BE49-F238E27FC236}">
                <a16:creationId xmlns:a16="http://schemas.microsoft.com/office/drawing/2014/main" id="{78A7BF5E-4828-5DE8-0092-1CBE46CD206C}"/>
              </a:ext>
            </a:extLst>
          </p:cNvPr>
          <p:cNvSpPr/>
          <p:nvPr userDrawn="1"/>
        </p:nvSpPr>
        <p:spPr>
          <a:xfrm>
            <a:off x="2242360" y="325389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a:extLst>
              <a:ext uri="{FF2B5EF4-FFF2-40B4-BE49-F238E27FC236}">
                <a16:creationId xmlns:a16="http://schemas.microsoft.com/office/drawing/2014/main" id="{7489A881-D482-D1A7-606A-B17899BA7254}"/>
              </a:ext>
            </a:extLst>
          </p:cNvPr>
          <p:cNvSpPr/>
          <p:nvPr userDrawn="1"/>
        </p:nvSpPr>
        <p:spPr>
          <a:xfrm>
            <a:off x="6310918" y="3250606"/>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a:extLst>
              <a:ext uri="{FF2B5EF4-FFF2-40B4-BE49-F238E27FC236}">
                <a16:creationId xmlns:a16="http://schemas.microsoft.com/office/drawing/2014/main" id="{1F342031-0DB7-9789-62D1-C8EB370EBB5D}"/>
              </a:ext>
            </a:extLst>
          </p:cNvPr>
          <p:cNvSpPr/>
          <p:nvPr userDrawn="1"/>
        </p:nvSpPr>
        <p:spPr>
          <a:xfrm>
            <a:off x="6310918" y="478488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p>
        </p:txBody>
      </p:sp>
      <p:sp>
        <p:nvSpPr>
          <p:cNvPr id="11" name="Flowchart: Connector 10">
            <a:extLst>
              <a:ext uri="{FF2B5EF4-FFF2-40B4-BE49-F238E27FC236}">
                <a16:creationId xmlns:a16="http://schemas.microsoft.com/office/drawing/2014/main" id="{60545577-834D-854A-24B7-670F4FFE61DB}"/>
              </a:ext>
            </a:extLst>
          </p:cNvPr>
          <p:cNvSpPr/>
          <p:nvPr userDrawn="1"/>
        </p:nvSpPr>
        <p:spPr>
          <a:xfrm>
            <a:off x="2047887" y="1573133"/>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lowchart: Connector 11">
            <a:extLst>
              <a:ext uri="{FF2B5EF4-FFF2-40B4-BE49-F238E27FC236}">
                <a16:creationId xmlns:a16="http://schemas.microsoft.com/office/drawing/2014/main" id="{F64B55FB-30ED-8B0D-1E6B-13B366D8ED9B}"/>
              </a:ext>
            </a:extLst>
          </p:cNvPr>
          <p:cNvSpPr/>
          <p:nvPr userDrawn="1"/>
        </p:nvSpPr>
        <p:spPr>
          <a:xfrm>
            <a:off x="6172640" y="3064252"/>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Flowchart: Connector 12">
            <a:extLst>
              <a:ext uri="{FF2B5EF4-FFF2-40B4-BE49-F238E27FC236}">
                <a16:creationId xmlns:a16="http://schemas.microsoft.com/office/drawing/2014/main" id="{52FF198A-F5D5-AE82-F1F7-1293C6F07FD1}"/>
              </a:ext>
            </a:extLst>
          </p:cNvPr>
          <p:cNvSpPr/>
          <p:nvPr userDrawn="1"/>
        </p:nvSpPr>
        <p:spPr>
          <a:xfrm>
            <a:off x="2045360" y="3061870"/>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Flowchart: Connector 13">
            <a:extLst>
              <a:ext uri="{FF2B5EF4-FFF2-40B4-BE49-F238E27FC236}">
                <a16:creationId xmlns:a16="http://schemas.microsoft.com/office/drawing/2014/main" id="{95748EAB-D109-0035-9627-0F5049918D4E}"/>
              </a:ext>
            </a:extLst>
          </p:cNvPr>
          <p:cNvSpPr/>
          <p:nvPr userDrawn="1"/>
        </p:nvSpPr>
        <p:spPr>
          <a:xfrm>
            <a:off x="6166796" y="4624975"/>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Arrow: Right 14">
            <a:extLst>
              <a:ext uri="{FF2B5EF4-FFF2-40B4-BE49-F238E27FC236}">
                <a16:creationId xmlns:a16="http://schemas.microsoft.com/office/drawing/2014/main" id="{3C0E592C-0528-A7D5-D009-7A2EFECA33AB}"/>
              </a:ext>
            </a:extLst>
          </p:cNvPr>
          <p:cNvSpPr/>
          <p:nvPr userDrawn="1"/>
        </p:nvSpPr>
        <p:spPr>
          <a:xfrm>
            <a:off x="1783586" y="2124838"/>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FBBE547-3A2A-DF20-9378-88488C60595A}"/>
              </a:ext>
            </a:extLst>
          </p:cNvPr>
          <p:cNvSpPr/>
          <p:nvPr userDrawn="1"/>
        </p:nvSpPr>
        <p:spPr>
          <a:xfrm>
            <a:off x="461135" y="1510661"/>
            <a:ext cx="1177942"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B45128C-1DB7-A722-D529-84E57B78617C}"/>
              </a:ext>
            </a:extLst>
          </p:cNvPr>
          <p:cNvSpPr/>
          <p:nvPr userDrawn="1"/>
        </p:nvSpPr>
        <p:spPr>
          <a:xfrm rot="5400000">
            <a:off x="3833951" y="2906376"/>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D4F19DC-398F-9E1F-2CA5-33EB44C38C4A}"/>
              </a:ext>
            </a:extLst>
          </p:cNvPr>
          <p:cNvSpPr/>
          <p:nvPr userDrawn="1"/>
        </p:nvSpPr>
        <p:spPr>
          <a:xfrm>
            <a:off x="5880809" y="3704071"/>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31CEF848-2E0F-09F3-12AE-B5098C4CC45B}"/>
              </a:ext>
            </a:extLst>
          </p:cNvPr>
          <p:cNvSpPr/>
          <p:nvPr userDrawn="1"/>
        </p:nvSpPr>
        <p:spPr>
          <a:xfrm rot="5400000">
            <a:off x="7894563" y="442604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A35F9923-84B9-54CC-F8C3-2D9E05A0C609}"/>
              </a:ext>
            </a:extLst>
          </p:cNvPr>
          <p:cNvSpPr/>
          <p:nvPr userDrawn="1"/>
        </p:nvSpPr>
        <p:spPr>
          <a:xfrm>
            <a:off x="9928073" y="523018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882B3F6-FB69-8C82-C35C-20D6F0E3EEA1}"/>
              </a:ext>
            </a:extLst>
          </p:cNvPr>
          <p:cNvGrpSpPr/>
          <p:nvPr userDrawn="1"/>
        </p:nvGrpSpPr>
        <p:grpSpPr>
          <a:xfrm>
            <a:off x="10358158" y="4585729"/>
            <a:ext cx="1307801" cy="1226167"/>
            <a:chOff x="10709738" y="4862852"/>
            <a:chExt cx="1307801" cy="1226167"/>
          </a:xfrm>
        </p:grpSpPr>
        <p:sp>
          <p:nvSpPr>
            <p:cNvPr id="23" name="Rectangle 22">
              <a:extLst>
                <a:ext uri="{FF2B5EF4-FFF2-40B4-BE49-F238E27FC236}">
                  <a16:creationId xmlns:a16="http://schemas.microsoft.com/office/drawing/2014/main" id="{D71315AA-E27D-183D-DAE0-D416955355AE}"/>
                </a:ext>
              </a:extLst>
            </p:cNvPr>
            <p:cNvSpPr/>
            <p:nvPr/>
          </p:nvSpPr>
          <p:spPr>
            <a:xfrm>
              <a:off x="10709738" y="4911077"/>
              <a:ext cx="1255145" cy="1177942"/>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9367B1D-E153-FF64-A163-BA927FBFC55B}"/>
                </a:ext>
              </a:extLst>
            </p:cNvPr>
            <p:cNvSpPr/>
            <p:nvPr/>
          </p:nvSpPr>
          <p:spPr>
            <a:xfrm>
              <a:off x="10762394" y="4862852"/>
              <a:ext cx="1255145"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lowchart: Connector 25">
            <a:extLst>
              <a:ext uri="{FF2B5EF4-FFF2-40B4-BE49-F238E27FC236}">
                <a16:creationId xmlns:a16="http://schemas.microsoft.com/office/drawing/2014/main" id="{C7B151A5-777C-EE8E-1B62-01ED40D8F13D}"/>
              </a:ext>
            </a:extLst>
          </p:cNvPr>
          <p:cNvSpPr/>
          <p:nvPr userDrawn="1"/>
        </p:nvSpPr>
        <p:spPr>
          <a:xfrm>
            <a:off x="2011671" y="1550801"/>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lowchart: Connector 26">
            <a:extLst>
              <a:ext uri="{FF2B5EF4-FFF2-40B4-BE49-F238E27FC236}">
                <a16:creationId xmlns:a16="http://schemas.microsoft.com/office/drawing/2014/main" id="{FDFB3105-2CB2-174C-1B31-2EF0A1099B88}"/>
              </a:ext>
            </a:extLst>
          </p:cNvPr>
          <p:cNvSpPr/>
          <p:nvPr userDrawn="1"/>
        </p:nvSpPr>
        <p:spPr>
          <a:xfrm>
            <a:off x="2011671"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lowchart: Connector 27">
            <a:extLst>
              <a:ext uri="{FF2B5EF4-FFF2-40B4-BE49-F238E27FC236}">
                <a16:creationId xmlns:a16="http://schemas.microsoft.com/office/drawing/2014/main" id="{60F421FF-F28F-F7EC-662B-C8B3612B6B19}"/>
              </a:ext>
            </a:extLst>
          </p:cNvPr>
          <p:cNvSpPr/>
          <p:nvPr userDrawn="1"/>
        </p:nvSpPr>
        <p:spPr>
          <a:xfrm>
            <a:off x="6139013"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Flowchart: Connector 28">
            <a:extLst>
              <a:ext uri="{FF2B5EF4-FFF2-40B4-BE49-F238E27FC236}">
                <a16:creationId xmlns:a16="http://schemas.microsoft.com/office/drawing/2014/main" id="{682BC701-E9AA-1386-DA80-013E64C8F227}"/>
              </a:ext>
            </a:extLst>
          </p:cNvPr>
          <p:cNvSpPr/>
          <p:nvPr userDrawn="1"/>
        </p:nvSpPr>
        <p:spPr>
          <a:xfrm>
            <a:off x="6139013" y="4605213"/>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a:extLst>
              <a:ext uri="{FF2B5EF4-FFF2-40B4-BE49-F238E27FC236}">
                <a16:creationId xmlns:a16="http://schemas.microsoft.com/office/drawing/2014/main" id="{328E550D-475F-B2D3-6227-954D6777E975}"/>
              </a:ext>
            </a:extLst>
          </p:cNvPr>
          <p:cNvSpPr txBox="1"/>
          <p:nvPr userDrawn="1"/>
        </p:nvSpPr>
        <p:spPr>
          <a:xfrm>
            <a:off x="2144194" y="1627533"/>
            <a:ext cx="350577" cy="461665"/>
          </a:xfrm>
          <a:prstGeom prst="rect">
            <a:avLst/>
          </a:prstGeom>
          <a:noFill/>
        </p:spPr>
        <p:txBody>
          <a:bodyPr wrap="square">
            <a:spAutoFit/>
          </a:bodyPr>
          <a:lstStyle/>
          <a:p>
            <a:pPr algn="ctr"/>
            <a:r>
              <a:rPr lang="en-US" sz="2400" b="1" dirty="0">
                <a:solidFill>
                  <a:schemeClr val="bg1"/>
                </a:solidFill>
              </a:rPr>
              <a:t>1</a:t>
            </a:r>
          </a:p>
        </p:txBody>
      </p:sp>
      <p:sp>
        <p:nvSpPr>
          <p:cNvPr id="31" name="TextBox 30">
            <a:extLst>
              <a:ext uri="{FF2B5EF4-FFF2-40B4-BE49-F238E27FC236}">
                <a16:creationId xmlns:a16="http://schemas.microsoft.com/office/drawing/2014/main" id="{05143F34-66AD-FC11-D15B-EC218EA08CDF}"/>
              </a:ext>
            </a:extLst>
          </p:cNvPr>
          <p:cNvSpPr txBox="1"/>
          <p:nvPr userDrawn="1"/>
        </p:nvSpPr>
        <p:spPr>
          <a:xfrm>
            <a:off x="2150544" y="3107039"/>
            <a:ext cx="350577" cy="461665"/>
          </a:xfrm>
          <a:prstGeom prst="rect">
            <a:avLst/>
          </a:prstGeom>
          <a:noFill/>
        </p:spPr>
        <p:txBody>
          <a:bodyPr wrap="square">
            <a:spAutoFit/>
          </a:bodyPr>
          <a:lstStyle/>
          <a:p>
            <a:pPr algn="ctr"/>
            <a:r>
              <a:rPr lang="en-US" sz="2400" b="1" dirty="0">
                <a:solidFill>
                  <a:schemeClr val="bg1"/>
                </a:solidFill>
              </a:rPr>
              <a:t>2</a:t>
            </a:r>
          </a:p>
        </p:txBody>
      </p:sp>
      <p:sp>
        <p:nvSpPr>
          <p:cNvPr id="32" name="TextBox 31">
            <a:extLst>
              <a:ext uri="{FF2B5EF4-FFF2-40B4-BE49-F238E27FC236}">
                <a16:creationId xmlns:a16="http://schemas.microsoft.com/office/drawing/2014/main" id="{8A369CB2-D604-05BE-9BE7-994853DDFEF7}"/>
              </a:ext>
            </a:extLst>
          </p:cNvPr>
          <p:cNvSpPr txBox="1"/>
          <p:nvPr userDrawn="1"/>
        </p:nvSpPr>
        <p:spPr>
          <a:xfrm>
            <a:off x="6275611" y="3107039"/>
            <a:ext cx="350577" cy="461665"/>
          </a:xfrm>
          <a:prstGeom prst="rect">
            <a:avLst/>
          </a:prstGeom>
          <a:noFill/>
        </p:spPr>
        <p:txBody>
          <a:bodyPr wrap="square">
            <a:spAutoFit/>
          </a:bodyPr>
          <a:lstStyle/>
          <a:p>
            <a:pPr algn="ctr"/>
            <a:r>
              <a:rPr lang="en-US" sz="2400" b="1" dirty="0">
                <a:solidFill>
                  <a:schemeClr val="bg1"/>
                </a:solidFill>
              </a:rPr>
              <a:t>3</a:t>
            </a:r>
          </a:p>
        </p:txBody>
      </p:sp>
      <p:sp>
        <p:nvSpPr>
          <p:cNvPr id="33" name="TextBox 32">
            <a:extLst>
              <a:ext uri="{FF2B5EF4-FFF2-40B4-BE49-F238E27FC236}">
                <a16:creationId xmlns:a16="http://schemas.microsoft.com/office/drawing/2014/main" id="{6A2349C7-E2CA-6EBB-5D83-E1FFC1F70319}"/>
              </a:ext>
            </a:extLst>
          </p:cNvPr>
          <p:cNvSpPr txBox="1"/>
          <p:nvPr userDrawn="1"/>
        </p:nvSpPr>
        <p:spPr>
          <a:xfrm>
            <a:off x="6262911" y="4670332"/>
            <a:ext cx="350577" cy="461665"/>
          </a:xfrm>
          <a:prstGeom prst="rect">
            <a:avLst/>
          </a:prstGeom>
          <a:noFill/>
        </p:spPr>
        <p:txBody>
          <a:bodyPr wrap="square">
            <a:spAutoFit/>
          </a:bodyPr>
          <a:lstStyle/>
          <a:p>
            <a:pPr algn="ctr"/>
            <a:r>
              <a:rPr lang="en-US" sz="2400" b="1" dirty="0">
                <a:solidFill>
                  <a:schemeClr val="bg1"/>
                </a:solidFill>
              </a:rPr>
              <a:t>4</a:t>
            </a:r>
          </a:p>
        </p:txBody>
      </p:sp>
      <p:sp>
        <p:nvSpPr>
          <p:cNvPr id="35" name="Text Placeholder 34">
            <a:extLst>
              <a:ext uri="{FF2B5EF4-FFF2-40B4-BE49-F238E27FC236}">
                <a16:creationId xmlns:a16="http://schemas.microsoft.com/office/drawing/2014/main" id="{16B0F83B-AF23-8673-2C28-984D0936DEEC}"/>
              </a:ext>
            </a:extLst>
          </p:cNvPr>
          <p:cNvSpPr>
            <a:spLocks noGrp="1"/>
          </p:cNvSpPr>
          <p:nvPr>
            <p:ph type="body" sz="quarter" idx="39" hasCustomPrompt="1"/>
          </p:nvPr>
        </p:nvSpPr>
        <p:spPr>
          <a:xfrm>
            <a:off x="637669" y="1724114"/>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36" name="Text Placeholder 34">
            <a:extLst>
              <a:ext uri="{FF2B5EF4-FFF2-40B4-BE49-F238E27FC236}">
                <a16:creationId xmlns:a16="http://schemas.microsoft.com/office/drawing/2014/main" id="{9CD1689B-F81E-3852-997A-0F9961ED55D9}"/>
              </a:ext>
            </a:extLst>
          </p:cNvPr>
          <p:cNvSpPr>
            <a:spLocks noGrp="1"/>
          </p:cNvSpPr>
          <p:nvPr>
            <p:ph type="body" sz="quarter" idx="40" hasCustomPrompt="1"/>
          </p:nvPr>
        </p:nvSpPr>
        <p:spPr>
          <a:xfrm>
            <a:off x="2781517" y="1833404"/>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7" name="Text Placeholder 34">
            <a:extLst>
              <a:ext uri="{FF2B5EF4-FFF2-40B4-BE49-F238E27FC236}">
                <a16:creationId xmlns:a16="http://schemas.microsoft.com/office/drawing/2014/main" id="{DF03B222-0E69-4C05-B550-080D4A855183}"/>
              </a:ext>
            </a:extLst>
          </p:cNvPr>
          <p:cNvSpPr>
            <a:spLocks noGrp="1"/>
          </p:cNvSpPr>
          <p:nvPr>
            <p:ph type="body" sz="quarter" idx="41" hasCustomPrompt="1"/>
          </p:nvPr>
        </p:nvSpPr>
        <p:spPr>
          <a:xfrm>
            <a:off x="2781517"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8" name="Text Placeholder 34">
            <a:extLst>
              <a:ext uri="{FF2B5EF4-FFF2-40B4-BE49-F238E27FC236}">
                <a16:creationId xmlns:a16="http://schemas.microsoft.com/office/drawing/2014/main" id="{00F75CAD-75A9-2A28-BBDE-67076EE0B6F8}"/>
              </a:ext>
            </a:extLst>
          </p:cNvPr>
          <p:cNvSpPr>
            <a:spLocks noGrp="1"/>
          </p:cNvSpPr>
          <p:nvPr>
            <p:ph type="body" sz="quarter" idx="42" hasCustomPrompt="1"/>
          </p:nvPr>
        </p:nvSpPr>
        <p:spPr>
          <a:xfrm>
            <a:off x="6895800"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9" name="Text Placeholder 34">
            <a:extLst>
              <a:ext uri="{FF2B5EF4-FFF2-40B4-BE49-F238E27FC236}">
                <a16:creationId xmlns:a16="http://schemas.microsoft.com/office/drawing/2014/main" id="{B56A9F07-7CAA-3BB8-282A-A77B45B609A4}"/>
              </a:ext>
            </a:extLst>
          </p:cNvPr>
          <p:cNvSpPr>
            <a:spLocks noGrp="1"/>
          </p:cNvSpPr>
          <p:nvPr>
            <p:ph type="body" sz="quarter" idx="43" hasCustomPrompt="1"/>
          </p:nvPr>
        </p:nvSpPr>
        <p:spPr>
          <a:xfrm>
            <a:off x="6895800" y="4904586"/>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40" name="Text Placeholder 34">
            <a:extLst>
              <a:ext uri="{FF2B5EF4-FFF2-40B4-BE49-F238E27FC236}">
                <a16:creationId xmlns:a16="http://schemas.microsoft.com/office/drawing/2014/main" id="{790438D0-9BB7-250D-909E-294C5426392D}"/>
              </a:ext>
            </a:extLst>
          </p:cNvPr>
          <p:cNvSpPr>
            <a:spLocks noGrp="1"/>
          </p:cNvSpPr>
          <p:nvPr>
            <p:ph type="body" sz="quarter" idx="44" hasCustomPrompt="1"/>
          </p:nvPr>
        </p:nvSpPr>
        <p:spPr>
          <a:xfrm>
            <a:off x="10604222" y="4784880"/>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42" name="Footer Placeholder 3">
            <a:extLst>
              <a:ext uri="{FF2B5EF4-FFF2-40B4-BE49-F238E27FC236}">
                <a16:creationId xmlns:a16="http://schemas.microsoft.com/office/drawing/2014/main" id="{2FE4697C-7D56-53CE-AD34-C866DA13BFA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261927807"/>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2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67" name="Rectangle 66">
            <a:extLst>
              <a:ext uri="{FF2B5EF4-FFF2-40B4-BE49-F238E27FC236}">
                <a16:creationId xmlns:a16="http://schemas.microsoft.com/office/drawing/2014/main" id="{9E482713-88CB-0744-8D4B-91734F096A2F}"/>
              </a:ext>
            </a:extLst>
          </p:cNvPr>
          <p:cNvSpPr/>
          <p:nvPr userDrawn="1"/>
        </p:nvSpPr>
        <p:spPr>
          <a:xfrm>
            <a:off x="4538357" y="1617833"/>
            <a:ext cx="3058022"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8" name="Rectangle 67">
            <a:extLst>
              <a:ext uri="{FF2B5EF4-FFF2-40B4-BE49-F238E27FC236}">
                <a16:creationId xmlns:a16="http://schemas.microsoft.com/office/drawing/2014/main" id="{49A98D83-DB8E-FC66-F48E-FB3F0FD77D84}"/>
              </a:ext>
            </a:extLst>
          </p:cNvPr>
          <p:cNvSpPr/>
          <p:nvPr userDrawn="1"/>
        </p:nvSpPr>
        <p:spPr>
          <a:xfrm>
            <a:off x="8203320" y="1617833"/>
            <a:ext cx="3051064"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9" name="Rectangle 68">
            <a:extLst>
              <a:ext uri="{FF2B5EF4-FFF2-40B4-BE49-F238E27FC236}">
                <a16:creationId xmlns:a16="http://schemas.microsoft.com/office/drawing/2014/main" id="{4552F5E8-C4DB-4C7B-17C9-BE955365BDD2}"/>
              </a:ext>
            </a:extLst>
          </p:cNvPr>
          <p:cNvSpPr/>
          <p:nvPr userDrawn="1"/>
        </p:nvSpPr>
        <p:spPr>
          <a:xfrm>
            <a:off x="913463" y="1617833"/>
            <a:ext cx="3044106"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Rectangle 69">
            <a:extLst>
              <a:ext uri="{FF2B5EF4-FFF2-40B4-BE49-F238E27FC236}">
                <a16:creationId xmlns:a16="http://schemas.microsoft.com/office/drawing/2014/main" id="{3654AF3D-1DBD-4027-8A00-6A72DE705747}"/>
              </a:ext>
            </a:extLst>
          </p:cNvPr>
          <p:cNvSpPr/>
          <p:nvPr userDrawn="1"/>
        </p:nvSpPr>
        <p:spPr>
          <a:xfrm>
            <a:off x="1036585" y="2692993"/>
            <a:ext cx="3058023"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2D37FBF-AFA9-7856-4F0F-ADAB73726234}"/>
              </a:ext>
            </a:extLst>
          </p:cNvPr>
          <p:cNvSpPr/>
          <p:nvPr userDrawn="1"/>
        </p:nvSpPr>
        <p:spPr>
          <a:xfrm>
            <a:off x="4658444" y="2692993"/>
            <a:ext cx="3051064"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A1B5806-F9FD-6A18-5B87-80BE024CB64D}"/>
              </a:ext>
            </a:extLst>
          </p:cNvPr>
          <p:cNvSpPr/>
          <p:nvPr userDrawn="1"/>
        </p:nvSpPr>
        <p:spPr>
          <a:xfrm>
            <a:off x="8321893" y="2698000"/>
            <a:ext cx="3051068"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D273759-4D9E-709A-7ED9-D3056D24B3D2}"/>
              </a:ext>
            </a:extLst>
          </p:cNvPr>
          <p:cNvSpPr/>
          <p:nvPr userDrawn="1"/>
        </p:nvSpPr>
        <p:spPr>
          <a:xfrm>
            <a:off x="1040107" y="1464733"/>
            <a:ext cx="3058024"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7AC21C5-CD27-357E-B60F-20B70AF2029C}"/>
              </a:ext>
            </a:extLst>
          </p:cNvPr>
          <p:cNvSpPr/>
          <p:nvPr userDrawn="1"/>
        </p:nvSpPr>
        <p:spPr>
          <a:xfrm>
            <a:off x="4658439" y="1447660"/>
            <a:ext cx="3051069" cy="142079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B9397C-DE99-B66D-57F1-37AF100B2AC3}"/>
              </a:ext>
            </a:extLst>
          </p:cNvPr>
          <p:cNvSpPr/>
          <p:nvPr userDrawn="1"/>
        </p:nvSpPr>
        <p:spPr>
          <a:xfrm>
            <a:off x="8321893" y="1464733"/>
            <a:ext cx="3051069"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ooter Placeholder 3">
            <a:extLst>
              <a:ext uri="{FF2B5EF4-FFF2-40B4-BE49-F238E27FC236}">
                <a16:creationId xmlns:a16="http://schemas.microsoft.com/office/drawing/2014/main" id="{BFDE8374-9C81-DBB2-83AB-51D2EC7232B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97" name="Rectangle 96">
            <a:extLst>
              <a:ext uri="{FF2B5EF4-FFF2-40B4-BE49-F238E27FC236}">
                <a16:creationId xmlns:a16="http://schemas.microsoft.com/office/drawing/2014/main" id="{031D51B6-5865-9EA4-4972-CBCA98251373}"/>
              </a:ext>
            </a:extLst>
          </p:cNvPr>
          <p:cNvSpPr/>
          <p:nvPr userDrawn="1"/>
        </p:nvSpPr>
        <p:spPr>
          <a:xfrm>
            <a:off x="8420100" y="136398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7AF1A33-06F1-BBFD-F70C-2E79C1B357E7}"/>
              </a:ext>
            </a:extLst>
          </p:cNvPr>
          <p:cNvSpPr/>
          <p:nvPr userDrawn="1"/>
        </p:nvSpPr>
        <p:spPr>
          <a:xfrm>
            <a:off x="4749601" y="135636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3571298E-1D8F-8FA4-FC94-0BD204AC93CC}"/>
              </a:ext>
            </a:extLst>
          </p:cNvPr>
          <p:cNvSpPr/>
          <p:nvPr userDrawn="1"/>
        </p:nvSpPr>
        <p:spPr>
          <a:xfrm>
            <a:off x="1139253" y="137160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 Placeholder 34">
            <a:extLst>
              <a:ext uri="{FF2B5EF4-FFF2-40B4-BE49-F238E27FC236}">
                <a16:creationId xmlns:a16="http://schemas.microsoft.com/office/drawing/2014/main" id="{5D89EF26-0DA3-C4F5-B843-73C1CDA2300D}"/>
              </a:ext>
            </a:extLst>
          </p:cNvPr>
          <p:cNvSpPr>
            <a:spLocks noGrp="1"/>
          </p:cNvSpPr>
          <p:nvPr>
            <p:ph type="body" sz="quarter" idx="47" hasCustomPrompt="1"/>
          </p:nvPr>
        </p:nvSpPr>
        <p:spPr>
          <a:xfrm>
            <a:off x="184763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3" name="Text Placeholder 34">
            <a:extLst>
              <a:ext uri="{FF2B5EF4-FFF2-40B4-BE49-F238E27FC236}">
                <a16:creationId xmlns:a16="http://schemas.microsoft.com/office/drawing/2014/main" id="{3F8DF239-74BC-CF05-0F87-63A3C9E7D402}"/>
              </a:ext>
            </a:extLst>
          </p:cNvPr>
          <p:cNvSpPr>
            <a:spLocks noGrp="1"/>
          </p:cNvSpPr>
          <p:nvPr>
            <p:ph type="body" sz="quarter" idx="52" hasCustomPrompt="1"/>
          </p:nvPr>
        </p:nvSpPr>
        <p:spPr>
          <a:xfrm>
            <a:off x="5457821"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5" name="Text Placeholder 34">
            <a:extLst>
              <a:ext uri="{FF2B5EF4-FFF2-40B4-BE49-F238E27FC236}">
                <a16:creationId xmlns:a16="http://schemas.microsoft.com/office/drawing/2014/main" id="{ABF4AFA3-D461-D470-D6C8-F3472B8B2127}"/>
              </a:ext>
            </a:extLst>
          </p:cNvPr>
          <p:cNvSpPr>
            <a:spLocks noGrp="1"/>
          </p:cNvSpPr>
          <p:nvPr>
            <p:ph type="body" sz="quarter" idx="53" hasCustomPrompt="1"/>
          </p:nvPr>
        </p:nvSpPr>
        <p:spPr>
          <a:xfrm>
            <a:off x="912127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6" name="Text Placeholder 34">
            <a:extLst>
              <a:ext uri="{FF2B5EF4-FFF2-40B4-BE49-F238E27FC236}">
                <a16:creationId xmlns:a16="http://schemas.microsoft.com/office/drawing/2014/main" id="{E3985E81-8E55-8604-765A-035A19D8AF74}"/>
              </a:ext>
            </a:extLst>
          </p:cNvPr>
          <p:cNvSpPr>
            <a:spLocks noGrp="1"/>
          </p:cNvSpPr>
          <p:nvPr>
            <p:ph type="body" sz="quarter" idx="35" hasCustomPrompt="1"/>
          </p:nvPr>
        </p:nvSpPr>
        <p:spPr>
          <a:xfrm>
            <a:off x="1531620"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7" name="Text Placeholder 34">
            <a:extLst>
              <a:ext uri="{FF2B5EF4-FFF2-40B4-BE49-F238E27FC236}">
                <a16:creationId xmlns:a16="http://schemas.microsoft.com/office/drawing/2014/main" id="{7002B167-C2E9-843B-00B9-D3A9DF0E43A3}"/>
              </a:ext>
            </a:extLst>
          </p:cNvPr>
          <p:cNvSpPr>
            <a:spLocks noGrp="1"/>
          </p:cNvSpPr>
          <p:nvPr>
            <p:ph type="body" sz="quarter" idx="54" hasCustomPrompt="1"/>
          </p:nvPr>
        </p:nvSpPr>
        <p:spPr>
          <a:xfrm>
            <a:off x="5140117"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8" name="Text Placeholder 34">
            <a:extLst>
              <a:ext uri="{FF2B5EF4-FFF2-40B4-BE49-F238E27FC236}">
                <a16:creationId xmlns:a16="http://schemas.microsoft.com/office/drawing/2014/main" id="{5C1A97CE-1B50-C793-C5EE-B1605C9EE796}"/>
              </a:ext>
            </a:extLst>
          </p:cNvPr>
          <p:cNvSpPr>
            <a:spLocks noGrp="1"/>
          </p:cNvSpPr>
          <p:nvPr>
            <p:ph type="body" sz="quarter" idx="55" hasCustomPrompt="1"/>
          </p:nvPr>
        </p:nvSpPr>
        <p:spPr>
          <a:xfrm>
            <a:off x="8833114"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Tree>
    <p:extLst>
      <p:ext uri="{BB962C8B-B14F-4D97-AF65-F5344CB8AC3E}">
        <p14:creationId xmlns:p14="http://schemas.microsoft.com/office/powerpoint/2010/main" val="32896808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3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919275" y="1643203"/>
            <a:ext cx="7733848" cy="4250121"/>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2041904" y="1518580"/>
            <a:ext cx="7733848" cy="4250121"/>
          </a:xfrm>
          <a:solidFill>
            <a:srgbClr val="878DAC"/>
          </a:solidFill>
        </p:spPr>
        <p:txBody>
          <a:bodyPr/>
          <a:lstStyle>
            <a:lvl1pPr>
              <a:defRPr>
                <a:solidFill>
                  <a:srgbClr val="868EAF"/>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2041903" y="1669043"/>
            <a:ext cx="5974337" cy="1253258"/>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7386667" y="1666153"/>
            <a:ext cx="1253258" cy="1253258"/>
          </a:xfrm>
          <a:prstGeom prst="ellipse">
            <a:avLst/>
          </a:prstGeom>
          <a:solidFill>
            <a:srgbClr val="00558C"/>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156913" y="1394649"/>
            <a:ext cx="7733848" cy="4250121"/>
          </a:xfrm>
          <a:prstGeom prst="rect">
            <a:avLst/>
          </a:prstGeom>
          <a:noFill/>
          <a:ln w="38100">
            <a:solidFill>
              <a:srgbClr val="00558C"/>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417544" y="1711440"/>
            <a:ext cx="1155369" cy="1155369"/>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12">
            <a:extLst>
              <a:ext uri="{FF2B5EF4-FFF2-40B4-BE49-F238E27FC236}">
                <a16:creationId xmlns:a16="http://schemas.microsoft.com/office/drawing/2014/main" id="{0C22D5FF-BC8D-4988-82EF-9C8CB3C9970F}"/>
              </a:ext>
            </a:extLst>
          </p:cNvPr>
          <p:cNvSpPr>
            <a:spLocks noGrp="1"/>
          </p:cNvSpPr>
          <p:nvPr>
            <p:ph sz="quarter" idx="37"/>
          </p:nvPr>
        </p:nvSpPr>
        <p:spPr>
          <a:xfrm>
            <a:off x="7643975" y="1929573"/>
            <a:ext cx="701297" cy="719101"/>
          </a:xfrm>
        </p:spPr>
        <p:txBody>
          <a:bodyPr>
            <a:normAutofit/>
          </a:bodyPr>
          <a:lstStyle>
            <a:lvl1pPr marL="0" indent="0">
              <a:buNone/>
              <a:defRPr sz="1400">
                <a:solidFill>
                  <a:srgbClr val="243473"/>
                </a:solidFill>
              </a:defRPr>
            </a:lvl1pPr>
          </a:lstStyle>
          <a:p>
            <a:pPr lvl="0"/>
            <a:endParaRPr lang="en-US"/>
          </a:p>
        </p:txBody>
      </p:sp>
      <p:sp>
        <p:nvSpPr>
          <p:cNvPr id="31" name="Text Placeholder 13">
            <a:extLst>
              <a:ext uri="{FF2B5EF4-FFF2-40B4-BE49-F238E27FC236}">
                <a16:creationId xmlns:a16="http://schemas.microsoft.com/office/drawing/2014/main" id="{0367D75C-D48C-C0DE-EF5B-7A930C7FB272}"/>
              </a:ext>
            </a:extLst>
          </p:cNvPr>
          <p:cNvSpPr>
            <a:spLocks noGrp="1"/>
          </p:cNvSpPr>
          <p:nvPr>
            <p:ph type="body" sz="quarter" idx="16" hasCustomPrompt="1"/>
          </p:nvPr>
        </p:nvSpPr>
        <p:spPr>
          <a:xfrm>
            <a:off x="2767281" y="330743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2" name="Text Placeholder 13">
            <a:extLst>
              <a:ext uri="{FF2B5EF4-FFF2-40B4-BE49-F238E27FC236}">
                <a16:creationId xmlns:a16="http://schemas.microsoft.com/office/drawing/2014/main" id="{718278A3-E54B-A591-E493-D823ABA26ED4}"/>
              </a:ext>
            </a:extLst>
          </p:cNvPr>
          <p:cNvSpPr>
            <a:spLocks noGrp="1"/>
          </p:cNvSpPr>
          <p:nvPr>
            <p:ph type="body" sz="quarter" idx="53" hasCustomPrompt="1"/>
          </p:nvPr>
        </p:nvSpPr>
        <p:spPr>
          <a:xfrm>
            <a:off x="2767280" y="193890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3" name="Footer Placeholder 3">
            <a:extLst>
              <a:ext uri="{FF2B5EF4-FFF2-40B4-BE49-F238E27FC236}">
                <a16:creationId xmlns:a16="http://schemas.microsoft.com/office/drawing/2014/main" id="{23E1AD79-B7F7-30F3-0FBF-CDAB005BE22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07198557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51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chemeClr val="accent3"/>
          </a:solidFill>
        </p:spPr>
        <p:txBody>
          <a:bodyPr/>
          <a:lstStyle>
            <a:lvl1pPr marL="0" indent="0">
              <a:buFontTx/>
              <a:buNone/>
              <a:defRPr>
                <a:solidFill>
                  <a:schemeClr val="accent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rgbClr val="243473"/>
                </a:solidFill>
              </a:defRPr>
            </a:lvl1pPr>
          </a:lstStyle>
          <a:p>
            <a:pPr lvl="0"/>
            <a:endParaRPr lang="en-US"/>
          </a:p>
        </p:txBody>
      </p:sp>
    </p:spTree>
    <p:extLst>
      <p:ext uri="{BB962C8B-B14F-4D97-AF65-F5344CB8AC3E}">
        <p14:creationId xmlns:p14="http://schemas.microsoft.com/office/powerpoint/2010/main" val="366936396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47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2"/>
                </a:solidFill>
              </a:defRPr>
            </a:lvl1pPr>
          </a:lstStyle>
          <a:p>
            <a:pPr lvl="0"/>
            <a:endParaRPr lang="en-US"/>
          </a:p>
        </p:txBody>
      </p:sp>
    </p:spTree>
    <p:extLst>
      <p:ext uri="{BB962C8B-B14F-4D97-AF65-F5344CB8AC3E}">
        <p14:creationId xmlns:p14="http://schemas.microsoft.com/office/powerpoint/2010/main" val="3785090954"/>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5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2"/>
          </a:solidFill>
        </p:spPr>
        <p:txBody>
          <a:bodyPr/>
          <a:lstStyle>
            <a:lvl1pPr marL="0" indent="0">
              <a:buFontTx/>
              <a:buNone/>
              <a:defRPr>
                <a:solidFill>
                  <a:schemeClr val="accent2"/>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3"/>
                </a:solidFill>
              </a:defRPr>
            </a:lvl1pPr>
          </a:lstStyle>
          <a:p>
            <a:pPr lvl="0"/>
            <a:endParaRPr lang="en-US"/>
          </a:p>
        </p:txBody>
      </p:sp>
    </p:spTree>
    <p:extLst>
      <p:ext uri="{BB962C8B-B14F-4D97-AF65-F5344CB8AC3E}">
        <p14:creationId xmlns:p14="http://schemas.microsoft.com/office/powerpoint/2010/main" val="3872447659"/>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49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26463"/>
            <a:ext cx="8160568" cy="418210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3"/>
          </a:solidFill>
        </p:spPr>
        <p:txBody>
          <a:bodyPr/>
          <a:lstStyle>
            <a:lvl1pPr marL="0" indent="0">
              <a:buFontTx/>
              <a:buNone/>
              <a:defRPr>
                <a:solidFill>
                  <a:schemeClr val="accent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2646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280" y="1912402"/>
            <a:ext cx="771475" cy="791060"/>
          </a:xfrm>
        </p:spPr>
        <p:txBody>
          <a:bodyPr>
            <a:normAutofit/>
          </a:bodyPr>
          <a:lstStyle>
            <a:lvl1pPr marL="0" indent="0">
              <a:buNone/>
              <a:defRPr sz="1400">
                <a:solidFill>
                  <a:schemeClr val="accent2"/>
                </a:solidFill>
              </a:defRPr>
            </a:lvl1pPr>
          </a:lstStyle>
          <a:p>
            <a:pPr lvl="0"/>
            <a:endParaRPr lang="en-US"/>
          </a:p>
        </p:txBody>
      </p:sp>
    </p:spTree>
    <p:extLst>
      <p:ext uri="{BB962C8B-B14F-4D97-AF65-F5344CB8AC3E}">
        <p14:creationId xmlns:p14="http://schemas.microsoft.com/office/powerpoint/2010/main" val="7708992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Number Callou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34617" y="1413264"/>
            <a:ext cx="4554400" cy="4554400"/>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6" y="2374648"/>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205220" y="1101431"/>
            <a:ext cx="813193" cy="4343305"/>
          </a:xfrm>
        </p:spPr>
        <p:txBody>
          <a:bodyPr wrap="square" lIns="0" tIns="0" rIns="0" bIns="0" anchor="ctr">
            <a:spAutoFit/>
          </a:bodyPr>
          <a:lstStyle>
            <a:lvl1pPr marL="0" indent="0" algn="ctr">
              <a:lnSpc>
                <a:spcPct val="130000"/>
              </a:lnSpc>
              <a:spcBef>
                <a:spcPts val="0"/>
              </a:spcBef>
              <a:buNone/>
              <a:defRPr sz="23900" b="1" i="0">
                <a:solidFill>
                  <a:schemeClr val="bg1"/>
                </a:solidFill>
                <a:latin typeface="+mn-lt"/>
              </a:defRPr>
            </a:lvl1pPr>
            <a:lvl2pPr>
              <a:buNone/>
              <a:defRPr/>
            </a:lvl2pPr>
            <a:lvl3pPr>
              <a:buNone/>
              <a:defRPr/>
            </a:lvl3pPr>
            <a:lvl4pPr>
              <a:buNone/>
              <a:defRPr/>
            </a:lvl4pPr>
            <a:lvl5pPr>
              <a:buNone/>
              <a:defRPr/>
            </a:lvl5pPr>
          </a:lstStyle>
          <a:p>
            <a:pPr lvl="0"/>
            <a:r>
              <a:rPr lang="en-US"/>
              <a:t>#</a:t>
            </a:r>
          </a:p>
        </p:txBody>
      </p:sp>
      <p:sp>
        <p:nvSpPr>
          <p:cNvPr id="8" name="Slide Number Placeholder 3">
            <a:extLst>
              <a:ext uri="{FF2B5EF4-FFF2-40B4-BE49-F238E27FC236}">
                <a16:creationId xmlns:a16="http://schemas.microsoft.com/office/drawing/2014/main" id="{8607047F-D831-4FBF-A820-5FC8760A1BF8}"/>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9" name="Footer Placeholder 3">
            <a:extLst>
              <a:ext uri="{FF2B5EF4-FFF2-40B4-BE49-F238E27FC236}">
                <a16:creationId xmlns:a16="http://schemas.microsoft.com/office/drawing/2014/main" id="{E029FA32-D334-F2FE-54FD-C62FBF25588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87969639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48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93456"/>
            <a:ext cx="8160568" cy="4215108"/>
          </a:xfrm>
          <a:prstGeom prst="rect">
            <a:avLst/>
          </a:prstGeom>
          <a:solidFill>
            <a:srgbClr val="868EAF"/>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chemeClr val="accent2"/>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23336" y="1409197"/>
            <a:ext cx="8160568" cy="4250121"/>
          </a:xfrm>
          <a:prstGeom prst="rect">
            <a:avLst/>
          </a:prstGeom>
          <a:noFill/>
          <a:ln w="38100">
            <a:solidFill>
              <a:schemeClr val="accent2"/>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1223"/>
            <a:ext cx="5728270" cy="1186312"/>
          </a:xfrm>
          <a:solidFill>
            <a:schemeClr val="accent2"/>
          </a:solidFill>
        </p:spPr>
        <p:txBody>
          <a:bodyPr/>
          <a:lstStyle>
            <a:lvl1pPr marL="0" indent="0">
              <a:buFontTx/>
              <a:buNone/>
              <a:defRPr>
                <a:solidFill>
                  <a:schemeClr val="accent2"/>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6438" y="1889760"/>
            <a:ext cx="793557" cy="813702"/>
          </a:xfrm>
        </p:spPr>
        <p:txBody>
          <a:bodyPr>
            <a:normAutofit/>
          </a:bodyPr>
          <a:lstStyle>
            <a:lvl1pPr marL="0" indent="0">
              <a:buNone/>
              <a:defRPr sz="1400">
                <a:solidFill>
                  <a:srgbClr val="868EAF"/>
                </a:solidFill>
              </a:defRPr>
            </a:lvl1pPr>
          </a:lstStyle>
          <a:p>
            <a:pPr lvl="0"/>
            <a:endParaRPr lang="en-US"/>
          </a:p>
        </p:txBody>
      </p:sp>
    </p:spTree>
    <p:extLst>
      <p:ext uri="{BB962C8B-B14F-4D97-AF65-F5344CB8AC3E}">
        <p14:creationId xmlns:p14="http://schemas.microsoft.com/office/powerpoint/2010/main" val="1255786219"/>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44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868EAF"/>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13" name="Rectangle 12">
            <a:extLst>
              <a:ext uri="{FF2B5EF4-FFF2-40B4-BE49-F238E27FC236}">
                <a16:creationId xmlns:a16="http://schemas.microsoft.com/office/drawing/2014/main" id="{60D08916-B38A-F18B-3D26-AC6E61387A3A}"/>
              </a:ext>
            </a:extLst>
          </p:cNvPr>
          <p:cNvSpPr/>
          <p:nvPr userDrawn="1"/>
        </p:nvSpPr>
        <p:spPr>
          <a:xfrm>
            <a:off x="1913720" y="1705711"/>
            <a:ext cx="5715257" cy="1225763"/>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23336" y="1409197"/>
            <a:ext cx="8160568" cy="4250121"/>
          </a:xfrm>
          <a:prstGeom prst="rect">
            <a:avLst/>
          </a:prstGeom>
          <a:noFill/>
          <a:ln w="38100">
            <a:solidFill>
              <a:srgbClr val="868EAF"/>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3331"/>
            <a:ext cx="5728270" cy="1238896"/>
          </a:xfrm>
          <a:solidFill>
            <a:srgbClr val="868EAF"/>
          </a:solidFill>
        </p:spPr>
        <p:txBody>
          <a:bodyPr/>
          <a:lstStyle>
            <a:lvl1pPr marL="0" indent="0">
              <a:buFontTx/>
              <a:buNone/>
              <a:defRPr>
                <a:solidFill>
                  <a:srgbClr val="868EAF"/>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870" y="1897380"/>
            <a:ext cx="786125" cy="806082"/>
          </a:xfrm>
        </p:spPr>
        <p:txBody>
          <a:bodyPr>
            <a:normAutofit/>
          </a:bodyPr>
          <a:lstStyle>
            <a:lvl1pPr marL="0" indent="0">
              <a:buNone/>
              <a:defRPr sz="1400"/>
            </a:lvl1pPr>
          </a:lstStyle>
          <a:p>
            <a:pPr lvl="0"/>
            <a:endParaRPr lang="en-US"/>
          </a:p>
        </p:txBody>
      </p:sp>
    </p:spTree>
    <p:extLst>
      <p:ext uri="{BB962C8B-B14F-4D97-AF65-F5344CB8AC3E}">
        <p14:creationId xmlns:p14="http://schemas.microsoft.com/office/powerpoint/2010/main" val="352164767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33_Bullet List Slide">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B72FEB7-584B-3737-4205-85F8C938E3D5}"/>
              </a:ext>
            </a:extLst>
          </p:cNvPr>
          <p:cNvSpPr/>
          <p:nvPr userDrawn="1"/>
        </p:nvSpPr>
        <p:spPr>
          <a:xfrm>
            <a:off x="579977" y="1796577"/>
            <a:ext cx="3875495" cy="3875495"/>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24347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chemeClr val="bg1"/>
          </a:solid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3" name="Text Placeholder 13">
            <a:extLst>
              <a:ext uri="{FF2B5EF4-FFF2-40B4-BE49-F238E27FC236}">
                <a16:creationId xmlns:a16="http://schemas.microsoft.com/office/drawing/2014/main" id="{0DAD78FE-8316-8CF0-3C44-80F69AA285AE}"/>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4" name="Text Placeholder 13">
            <a:extLst>
              <a:ext uri="{FF2B5EF4-FFF2-40B4-BE49-F238E27FC236}">
                <a16:creationId xmlns:a16="http://schemas.microsoft.com/office/drawing/2014/main" id="{823EEC06-B2F7-C69D-1DF2-18A946FE9073}"/>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5" name="Footer Placeholder 3">
            <a:extLst>
              <a:ext uri="{FF2B5EF4-FFF2-40B4-BE49-F238E27FC236}">
                <a16:creationId xmlns:a16="http://schemas.microsoft.com/office/drawing/2014/main" id="{5C0436CC-836D-B8C7-B9D6-DE38484FF1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452425366"/>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3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868EA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rgbClr val="24347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2" name="Oval 21">
            <a:extLst>
              <a:ext uri="{FF2B5EF4-FFF2-40B4-BE49-F238E27FC236}">
                <a16:creationId xmlns:a16="http://schemas.microsoft.com/office/drawing/2014/main" id="{4B72FEB7-584B-3737-4205-85F8C938E3D5}"/>
              </a:ext>
            </a:extLst>
          </p:cNvPr>
          <p:cNvSpPr/>
          <p:nvPr userDrawn="1"/>
        </p:nvSpPr>
        <p:spPr>
          <a:xfrm>
            <a:off x="679037" y="1689897"/>
            <a:ext cx="3875495" cy="3875495"/>
          </a:xfrm>
          <a:prstGeom prst="ellipse">
            <a:avLst/>
          </a:prstGeom>
          <a:no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3">
            <a:extLst>
              <a:ext uri="{FF2B5EF4-FFF2-40B4-BE49-F238E27FC236}">
                <a16:creationId xmlns:a16="http://schemas.microsoft.com/office/drawing/2014/main" id="{F8E458EC-20CC-9BB2-76F6-E575E6A25E5B}"/>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49FFB61D-DF99-B487-65D0-3A78F840D35B}"/>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Footer Placeholder 3">
            <a:extLst>
              <a:ext uri="{FF2B5EF4-FFF2-40B4-BE49-F238E27FC236}">
                <a16:creationId xmlns:a16="http://schemas.microsoft.com/office/drawing/2014/main" id="{692D93AC-6F6F-B3B7-08DD-C96FBF7F8883}"/>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29171011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3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9" name="Chart Placeholder 22">
            <a:extLst>
              <a:ext uri="{FF2B5EF4-FFF2-40B4-BE49-F238E27FC236}">
                <a16:creationId xmlns:a16="http://schemas.microsoft.com/office/drawing/2014/main" id="{9A3CE852-B62D-2341-9BC7-ADF8FF598305}"/>
              </a:ext>
            </a:extLst>
          </p:cNvPr>
          <p:cNvGraphicFramePr>
            <a:graphicFrameLocks/>
          </p:cNvGraphicFramePr>
          <p:nvPr userDrawn="1"/>
        </p:nvGraphicFramePr>
        <p:xfrm>
          <a:off x="474663" y="1773238"/>
          <a:ext cx="5330825" cy="39592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4">
            <a:extLst>
              <a:ext uri="{FF2B5EF4-FFF2-40B4-BE49-F238E27FC236}">
                <a16:creationId xmlns:a16="http://schemas.microsoft.com/office/drawing/2014/main" id="{6EE962F3-8F29-C998-69C1-489C472942F5}"/>
              </a:ext>
            </a:extLst>
          </p:cNvPr>
          <p:cNvSpPr>
            <a:spLocks noGrp="1"/>
          </p:cNvSpPr>
          <p:nvPr>
            <p:ph type="body" sz="quarter" idx="51" hasCustomPrompt="1"/>
          </p:nvPr>
        </p:nvSpPr>
        <p:spPr>
          <a:xfrm>
            <a:off x="2335211" y="2867837"/>
            <a:ext cx="1608137" cy="1108075"/>
          </a:xfrm>
        </p:spPr>
        <p:txBody>
          <a:bodyPr/>
          <a:lstStyle/>
          <a:p>
            <a:r>
              <a:rPr lang="en-US"/>
              <a:t>$</a:t>
            </a:r>
          </a:p>
        </p:txBody>
      </p:sp>
      <p:sp>
        <p:nvSpPr>
          <p:cNvPr id="14" name="Text Placeholder 13">
            <a:extLst>
              <a:ext uri="{FF2B5EF4-FFF2-40B4-BE49-F238E27FC236}">
                <a16:creationId xmlns:a16="http://schemas.microsoft.com/office/drawing/2014/main" id="{B154A4AC-2798-CE0B-E60D-54963EEFB464}"/>
              </a:ext>
            </a:extLst>
          </p:cNvPr>
          <p:cNvSpPr>
            <a:spLocks noGrp="1"/>
          </p:cNvSpPr>
          <p:nvPr>
            <p:ph type="body" sz="quarter" idx="17" hasCustomPrompt="1"/>
          </p:nvPr>
        </p:nvSpPr>
        <p:spPr>
          <a:xfrm>
            <a:off x="6276189" y="286783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DE5279F3-EA94-E7EC-8306-8261C8EEF49E}"/>
              </a:ext>
            </a:extLst>
          </p:cNvPr>
          <p:cNvSpPr>
            <a:spLocks noGrp="1"/>
          </p:cNvSpPr>
          <p:nvPr>
            <p:ph type="body" sz="quarter" idx="19" hasCustomPrompt="1"/>
          </p:nvPr>
        </p:nvSpPr>
        <p:spPr>
          <a:xfrm>
            <a:off x="6276189" y="189489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Text Placeholder 13">
            <a:extLst>
              <a:ext uri="{FF2B5EF4-FFF2-40B4-BE49-F238E27FC236}">
                <a16:creationId xmlns:a16="http://schemas.microsoft.com/office/drawing/2014/main" id="{788CB078-2D78-9407-CC69-0FC468AC40E5}"/>
              </a:ext>
            </a:extLst>
          </p:cNvPr>
          <p:cNvSpPr>
            <a:spLocks noGrp="1"/>
          </p:cNvSpPr>
          <p:nvPr>
            <p:ph type="body" sz="quarter" idx="52" hasCustomPrompt="1"/>
          </p:nvPr>
        </p:nvSpPr>
        <p:spPr>
          <a:xfrm>
            <a:off x="2335211" y="4205548"/>
            <a:ext cx="1608137" cy="324320"/>
          </a:xfrm>
        </p:spPr>
        <p:txBody>
          <a:bodyPr wrap="square" lIns="0" tIns="0" rIns="0" bIns="0">
            <a:spAutoFit/>
          </a:bodyPr>
          <a:lstStyle>
            <a:lvl1pPr marL="0" indent="0" algn="l">
              <a:lnSpc>
                <a:spcPct val="130000"/>
              </a:lnSpc>
              <a:spcBef>
                <a:spcPts val="0"/>
              </a:spcBef>
              <a:buFont typeface="Arial" panose="020B0604020202020204" pitchFamily="34" charset="0"/>
              <a:buNone/>
              <a:defRPr sz="18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text</a:t>
            </a:r>
          </a:p>
        </p:txBody>
      </p:sp>
      <p:sp>
        <p:nvSpPr>
          <p:cNvPr id="17" name="Footer Placeholder 3">
            <a:extLst>
              <a:ext uri="{FF2B5EF4-FFF2-40B4-BE49-F238E27FC236}">
                <a16:creationId xmlns:a16="http://schemas.microsoft.com/office/drawing/2014/main" id="{F83F554D-637C-3979-153B-4A2A2639160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20743393"/>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3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5">
            <a:extLst>
              <a:ext uri="{FF2B5EF4-FFF2-40B4-BE49-F238E27FC236}">
                <a16:creationId xmlns:a16="http://schemas.microsoft.com/office/drawing/2014/main" id="{A2365F70-9582-C65E-930E-12496A7683E4}"/>
              </a:ext>
            </a:extLst>
          </p:cNvPr>
          <p:cNvSpPr>
            <a:spLocks noGrp="1"/>
          </p:cNvSpPr>
          <p:nvPr>
            <p:ph type="body" sz="quarter" idx="14"/>
          </p:nvPr>
        </p:nvSpPr>
        <p:spPr>
          <a:xfrm>
            <a:off x="0" y="1502461"/>
            <a:ext cx="3132200" cy="4167926"/>
          </a:xfrm>
          <a:solidFill>
            <a:srgbClr val="243473"/>
          </a:solidFill>
          <a:effectLst>
            <a:outerShdw blurRad="444500" dist="254000" dir="5400000" sx="1000" sy="1000" algn="ctr" rotWithShape="0">
              <a:srgbClr val="000000"/>
            </a:outerShdw>
          </a:effectLst>
        </p:spPr>
        <p:txBody>
          <a:bodyPr/>
          <a:lstStyle>
            <a:lvl1pPr>
              <a:buClr>
                <a:srgbClr val="243473"/>
              </a:buClr>
              <a:defRPr>
                <a:solidFill>
                  <a:srgbClr val="243473"/>
                </a:solidFill>
              </a:defRPr>
            </a:lvl1pPr>
          </a:lstStyle>
          <a:p>
            <a:endParaRPr lang="en-US"/>
          </a:p>
        </p:txBody>
      </p:sp>
      <p:sp>
        <p:nvSpPr>
          <p:cNvPr id="7" name="Content Placeholder 3">
            <a:extLst>
              <a:ext uri="{FF2B5EF4-FFF2-40B4-BE49-F238E27FC236}">
                <a16:creationId xmlns:a16="http://schemas.microsoft.com/office/drawing/2014/main" id="{E7319632-80BF-8FDD-3C8B-8D14887B1EB6}"/>
              </a:ext>
            </a:extLst>
          </p:cNvPr>
          <p:cNvSpPr txBox="1">
            <a:spLocks/>
          </p:cNvSpPr>
          <p:nvPr userDrawn="1"/>
        </p:nvSpPr>
        <p:spPr>
          <a:xfrm>
            <a:off x="1024269" y="1678181"/>
            <a:ext cx="1083662" cy="1083662"/>
          </a:xfrm>
          <a:prstGeom prst="ellipse">
            <a:avLst/>
          </a:prstGeom>
          <a:solidFill>
            <a:schemeClr val="bg1"/>
          </a:solidFill>
          <a:ln w="12700">
            <a:solidFill>
              <a:srgbClr val="243473"/>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9" name="Content Placeholder 3">
            <a:extLst>
              <a:ext uri="{FF2B5EF4-FFF2-40B4-BE49-F238E27FC236}">
                <a16:creationId xmlns:a16="http://schemas.microsoft.com/office/drawing/2014/main" id="{02CA3AB9-2EE9-4081-F64F-D6E1333B1503}"/>
              </a:ext>
            </a:extLst>
          </p:cNvPr>
          <p:cNvSpPr txBox="1">
            <a:spLocks/>
          </p:cNvSpPr>
          <p:nvPr userDrawn="1"/>
        </p:nvSpPr>
        <p:spPr>
          <a:xfrm>
            <a:off x="4022087" y="1510081"/>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4" name="Content Placeholder 3">
            <a:extLst>
              <a:ext uri="{FF2B5EF4-FFF2-40B4-BE49-F238E27FC236}">
                <a16:creationId xmlns:a16="http://schemas.microsoft.com/office/drawing/2014/main" id="{46549CAB-D85C-FB20-E369-2743B023257A}"/>
              </a:ext>
            </a:extLst>
          </p:cNvPr>
          <p:cNvSpPr txBox="1">
            <a:spLocks/>
          </p:cNvSpPr>
          <p:nvPr userDrawn="1"/>
        </p:nvSpPr>
        <p:spPr>
          <a:xfrm>
            <a:off x="4088459" y="1457136"/>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1" name="Content Placeholder 3">
            <a:extLst>
              <a:ext uri="{FF2B5EF4-FFF2-40B4-BE49-F238E27FC236}">
                <a16:creationId xmlns:a16="http://schemas.microsoft.com/office/drawing/2014/main" id="{395A4F47-3117-F6BD-517A-F71DCDA8A4B5}"/>
              </a:ext>
            </a:extLst>
          </p:cNvPr>
          <p:cNvSpPr txBox="1">
            <a:spLocks/>
          </p:cNvSpPr>
          <p:nvPr userDrawn="1"/>
        </p:nvSpPr>
        <p:spPr>
          <a:xfrm>
            <a:off x="4155449" y="1425066"/>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0" name="Content Placeholder 3">
            <a:extLst>
              <a:ext uri="{FF2B5EF4-FFF2-40B4-BE49-F238E27FC236}">
                <a16:creationId xmlns:a16="http://schemas.microsoft.com/office/drawing/2014/main" id="{DE7DFCC1-0E4A-FF41-DA3A-02BDBAEF95BE}"/>
              </a:ext>
            </a:extLst>
          </p:cNvPr>
          <p:cNvSpPr txBox="1">
            <a:spLocks/>
          </p:cNvSpPr>
          <p:nvPr userDrawn="1"/>
        </p:nvSpPr>
        <p:spPr>
          <a:xfrm>
            <a:off x="4022087" y="315031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2" name="Content Placeholder 3">
            <a:extLst>
              <a:ext uri="{FF2B5EF4-FFF2-40B4-BE49-F238E27FC236}">
                <a16:creationId xmlns:a16="http://schemas.microsoft.com/office/drawing/2014/main" id="{C73FC73B-285C-C61A-8AC1-F52E4E73078A}"/>
              </a:ext>
            </a:extLst>
          </p:cNvPr>
          <p:cNvSpPr txBox="1">
            <a:spLocks/>
          </p:cNvSpPr>
          <p:nvPr userDrawn="1"/>
        </p:nvSpPr>
        <p:spPr>
          <a:xfrm>
            <a:off x="4088459" y="309737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3" name="Content Placeholder 3">
            <a:extLst>
              <a:ext uri="{FF2B5EF4-FFF2-40B4-BE49-F238E27FC236}">
                <a16:creationId xmlns:a16="http://schemas.microsoft.com/office/drawing/2014/main" id="{042D5559-691A-9640-D9DB-B4A4F4DCEC09}"/>
              </a:ext>
            </a:extLst>
          </p:cNvPr>
          <p:cNvSpPr txBox="1">
            <a:spLocks/>
          </p:cNvSpPr>
          <p:nvPr userDrawn="1"/>
        </p:nvSpPr>
        <p:spPr>
          <a:xfrm>
            <a:off x="4155449" y="306530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5" name="Content Placeholder 3">
            <a:extLst>
              <a:ext uri="{FF2B5EF4-FFF2-40B4-BE49-F238E27FC236}">
                <a16:creationId xmlns:a16="http://schemas.microsoft.com/office/drawing/2014/main" id="{0D534404-6D3C-9A06-DD16-51DD8107C8CB}"/>
              </a:ext>
            </a:extLst>
          </p:cNvPr>
          <p:cNvSpPr txBox="1">
            <a:spLocks/>
          </p:cNvSpPr>
          <p:nvPr userDrawn="1"/>
        </p:nvSpPr>
        <p:spPr>
          <a:xfrm>
            <a:off x="4022087" y="482984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6" name="Content Placeholder 3">
            <a:extLst>
              <a:ext uri="{FF2B5EF4-FFF2-40B4-BE49-F238E27FC236}">
                <a16:creationId xmlns:a16="http://schemas.microsoft.com/office/drawing/2014/main" id="{697D2564-C789-6C24-492B-E15F04A083F9}"/>
              </a:ext>
            </a:extLst>
          </p:cNvPr>
          <p:cNvSpPr txBox="1">
            <a:spLocks/>
          </p:cNvSpPr>
          <p:nvPr userDrawn="1"/>
        </p:nvSpPr>
        <p:spPr>
          <a:xfrm>
            <a:off x="4088459" y="477690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7" name="Content Placeholder 3">
            <a:extLst>
              <a:ext uri="{FF2B5EF4-FFF2-40B4-BE49-F238E27FC236}">
                <a16:creationId xmlns:a16="http://schemas.microsoft.com/office/drawing/2014/main" id="{8FE285A5-C5FD-1CA6-9DB0-CCAD9E4096C9}"/>
              </a:ext>
            </a:extLst>
          </p:cNvPr>
          <p:cNvSpPr txBox="1">
            <a:spLocks/>
          </p:cNvSpPr>
          <p:nvPr userDrawn="1"/>
        </p:nvSpPr>
        <p:spPr>
          <a:xfrm>
            <a:off x="4155449" y="474483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27" name="Content Placeholder 12">
            <a:extLst>
              <a:ext uri="{FF2B5EF4-FFF2-40B4-BE49-F238E27FC236}">
                <a16:creationId xmlns:a16="http://schemas.microsoft.com/office/drawing/2014/main" id="{561AACD1-AB44-FB4F-9793-AFB71E2C5395}"/>
              </a:ext>
            </a:extLst>
          </p:cNvPr>
          <p:cNvSpPr>
            <a:spLocks noGrp="1"/>
          </p:cNvSpPr>
          <p:nvPr>
            <p:ph sz="quarter" idx="37"/>
          </p:nvPr>
        </p:nvSpPr>
        <p:spPr>
          <a:xfrm>
            <a:off x="1141161" y="1784143"/>
            <a:ext cx="847659" cy="869179"/>
          </a:xfrm>
        </p:spPr>
        <p:txBody>
          <a:bodyPr>
            <a:normAutofit/>
          </a:bodyPr>
          <a:lstStyle>
            <a:lvl1pPr marL="0" indent="0">
              <a:buNone/>
              <a:defRPr sz="1400">
                <a:solidFill>
                  <a:schemeClr val="accent3"/>
                </a:solidFill>
              </a:defRPr>
            </a:lvl1pPr>
          </a:lstStyle>
          <a:p>
            <a:pPr lvl="0"/>
            <a:endParaRPr lang="en-US"/>
          </a:p>
        </p:txBody>
      </p:sp>
      <p:sp>
        <p:nvSpPr>
          <p:cNvPr id="28" name="Text Placeholder 13">
            <a:extLst>
              <a:ext uri="{FF2B5EF4-FFF2-40B4-BE49-F238E27FC236}">
                <a16:creationId xmlns:a16="http://schemas.microsoft.com/office/drawing/2014/main" id="{6021C989-EE75-F399-F729-DCD1893142A2}"/>
              </a:ext>
            </a:extLst>
          </p:cNvPr>
          <p:cNvSpPr>
            <a:spLocks noGrp="1"/>
          </p:cNvSpPr>
          <p:nvPr>
            <p:ph type="body" sz="quarter" idx="53" hasCustomPrompt="1"/>
          </p:nvPr>
        </p:nvSpPr>
        <p:spPr>
          <a:xfrm>
            <a:off x="463522" y="3150317"/>
            <a:ext cx="2202936" cy="1216743"/>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Body Text</a:t>
            </a:r>
          </a:p>
        </p:txBody>
      </p:sp>
      <p:sp>
        <p:nvSpPr>
          <p:cNvPr id="29" name="Text Placeholder 13">
            <a:extLst>
              <a:ext uri="{FF2B5EF4-FFF2-40B4-BE49-F238E27FC236}">
                <a16:creationId xmlns:a16="http://schemas.microsoft.com/office/drawing/2014/main" id="{82F24FA8-0F1A-0880-BC12-CE4EE3C11D1A}"/>
              </a:ext>
            </a:extLst>
          </p:cNvPr>
          <p:cNvSpPr>
            <a:spLocks noGrp="1"/>
          </p:cNvSpPr>
          <p:nvPr>
            <p:ph type="body" sz="quarter" idx="54" hasCustomPrompt="1"/>
          </p:nvPr>
        </p:nvSpPr>
        <p:spPr>
          <a:xfrm>
            <a:off x="5199135" y="136932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C1394381-CE0E-D7F0-9273-2E9AC90ACFED}"/>
              </a:ext>
            </a:extLst>
          </p:cNvPr>
          <p:cNvSpPr>
            <a:spLocks noGrp="1"/>
          </p:cNvSpPr>
          <p:nvPr>
            <p:ph type="body" sz="quarter" idx="16" hasCustomPrompt="1"/>
          </p:nvPr>
        </p:nvSpPr>
        <p:spPr>
          <a:xfrm>
            <a:off x="5303608" y="184938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1" name="Text Placeholder 13">
            <a:extLst>
              <a:ext uri="{FF2B5EF4-FFF2-40B4-BE49-F238E27FC236}">
                <a16:creationId xmlns:a16="http://schemas.microsoft.com/office/drawing/2014/main" id="{1F86626A-D1C4-CFB2-7670-6588C558DF69}"/>
              </a:ext>
            </a:extLst>
          </p:cNvPr>
          <p:cNvSpPr>
            <a:spLocks noGrp="1"/>
          </p:cNvSpPr>
          <p:nvPr>
            <p:ph type="body" sz="quarter" idx="55" hasCustomPrompt="1"/>
          </p:nvPr>
        </p:nvSpPr>
        <p:spPr>
          <a:xfrm>
            <a:off x="5199135" y="3065302"/>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4A3E2008-E72E-70EF-8B15-CE8E8B2CC01A}"/>
              </a:ext>
            </a:extLst>
          </p:cNvPr>
          <p:cNvSpPr>
            <a:spLocks noGrp="1"/>
          </p:cNvSpPr>
          <p:nvPr>
            <p:ph type="body" sz="quarter" idx="56" hasCustomPrompt="1"/>
          </p:nvPr>
        </p:nvSpPr>
        <p:spPr>
          <a:xfrm>
            <a:off x="5303608" y="3545355"/>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3" name="Text Placeholder 13">
            <a:extLst>
              <a:ext uri="{FF2B5EF4-FFF2-40B4-BE49-F238E27FC236}">
                <a16:creationId xmlns:a16="http://schemas.microsoft.com/office/drawing/2014/main" id="{0B2F2C20-5DFB-C27F-FC50-1FEFDFEC5B6B}"/>
              </a:ext>
            </a:extLst>
          </p:cNvPr>
          <p:cNvSpPr>
            <a:spLocks noGrp="1"/>
          </p:cNvSpPr>
          <p:nvPr>
            <p:ph type="body" sz="quarter" idx="57" hasCustomPrompt="1"/>
          </p:nvPr>
        </p:nvSpPr>
        <p:spPr>
          <a:xfrm>
            <a:off x="5199135" y="475878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57FEE115-C299-735A-D4C6-24D143A079EA}"/>
              </a:ext>
            </a:extLst>
          </p:cNvPr>
          <p:cNvSpPr>
            <a:spLocks noGrp="1"/>
          </p:cNvSpPr>
          <p:nvPr>
            <p:ph type="body" sz="quarter" idx="58" hasCustomPrompt="1"/>
          </p:nvPr>
        </p:nvSpPr>
        <p:spPr>
          <a:xfrm>
            <a:off x="5303608" y="523884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5" name="Footer Placeholder 3">
            <a:extLst>
              <a:ext uri="{FF2B5EF4-FFF2-40B4-BE49-F238E27FC236}">
                <a16:creationId xmlns:a16="http://schemas.microsoft.com/office/drawing/2014/main" id="{94618A75-057E-81C7-7E7D-21A027443F6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073801452"/>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3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20">
            <a:extLst>
              <a:ext uri="{FF2B5EF4-FFF2-40B4-BE49-F238E27FC236}">
                <a16:creationId xmlns:a16="http://schemas.microsoft.com/office/drawing/2014/main" id="{EBB07888-67CC-6EE7-114B-14BE198D5CA1}"/>
              </a:ext>
            </a:extLst>
          </p:cNvPr>
          <p:cNvSpPr>
            <a:spLocks noGrp="1"/>
          </p:cNvSpPr>
          <p:nvPr>
            <p:ph type="body" sz="quarter" idx="22"/>
          </p:nvPr>
        </p:nvSpPr>
        <p:spPr>
          <a:xfrm>
            <a:off x="692229" y="1544930"/>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6" name="Text Placeholder 22">
            <a:extLst>
              <a:ext uri="{FF2B5EF4-FFF2-40B4-BE49-F238E27FC236}">
                <a16:creationId xmlns:a16="http://schemas.microsoft.com/office/drawing/2014/main" id="{8BD4527B-117E-F32E-C2AC-55C84424BF92}"/>
              </a:ext>
            </a:extLst>
          </p:cNvPr>
          <p:cNvSpPr>
            <a:spLocks noGrp="1"/>
          </p:cNvSpPr>
          <p:nvPr>
            <p:ph type="body" sz="quarter" idx="24"/>
          </p:nvPr>
        </p:nvSpPr>
        <p:spPr>
          <a:xfrm>
            <a:off x="4490387" y="1542404"/>
            <a:ext cx="2931846" cy="4609880"/>
          </a:xfrm>
          <a:solidFill>
            <a:srgbClr val="243473"/>
          </a:solidFill>
        </p:spPr>
        <p:txBody>
          <a:bodyPr>
            <a:normAutofit/>
          </a:bodyPr>
          <a:lstStyle>
            <a:lvl1pPr>
              <a:buClr>
                <a:srgbClr val="243473"/>
              </a:buClr>
              <a:defRPr lang="en-US" sz="1800" b="1" kern="1200" dirty="0">
                <a:solidFill>
                  <a:srgbClr val="243473"/>
                </a:solidFill>
                <a:latin typeface="Montserrat" panose="00000800000000000000" pitchFamily="50" charset="0"/>
                <a:ea typeface="+mn-ea"/>
                <a:cs typeface="+mn-cs"/>
              </a:defRPr>
            </a:lvl1pPr>
          </a:lstStyle>
          <a:p>
            <a:endParaRPr lang="en-US"/>
          </a:p>
        </p:txBody>
      </p:sp>
      <p:sp>
        <p:nvSpPr>
          <p:cNvPr id="7" name="Text Placeholder 32">
            <a:extLst>
              <a:ext uri="{FF2B5EF4-FFF2-40B4-BE49-F238E27FC236}">
                <a16:creationId xmlns:a16="http://schemas.microsoft.com/office/drawing/2014/main" id="{A9538A8C-D264-0773-700C-61E35EAECDE7}"/>
              </a:ext>
            </a:extLst>
          </p:cNvPr>
          <p:cNvSpPr>
            <a:spLocks noGrp="1"/>
          </p:cNvSpPr>
          <p:nvPr>
            <p:ph type="body" sz="quarter" idx="56"/>
          </p:nvPr>
        </p:nvSpPr>
        <p:spPr>
          <a:xfrm>
            <a:off x="8288545" y="1542404"/>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8" name="Text Placeholder 20">
            <a:extLst>
              <a:ext uri="{FF2B5EF4-FFF2-40B4-BE49-F238E27FC236}">
                <a16:creationId xmlns:a16="http://schemas.microsoft.com/office/drawing/2014/main" id="{F1E7F615-B0BE-F267-4B51-E86D9BDC3DBD}"/>
              </a:ext>
            </a:extLst>
          </p:cNvPr>
          <p:cNvSpPr>
            <a:spLocks noGrp="1"/>
          </p:cNvSpPr>
          <p:nvPr>
            <p:ph type="body" sz="quarter" idx="57"/>
          </p:nvPr>
        </p:nvSpPr>
        <p:spPr>
          <a:xfrm>
            <a:off x="806529" y="1430647"/>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9" name="Text Placeholder 22">
            <a:extLst>
              <a:ext uri="{FF2B5EF4-FFF2-40B4-BE49-F238E27FC236}">
                <a16:creationId xmlns:a16="http://schemas.microsoft.com/office/drawing/2014/main" id="{09649095-7369-D4F8-E169-88A8C1455CAC}"/>
              </a:ext>
            </a:extLst>
          </p:cNvPr>
          <p:cNvSpPr>
            <a:spLocks noGrp="1"/>
          </p:cNvSpPr>
          <p:nvPr>
            <p:ph type="body" sz="quarter" idx="58"/>
          </p:nvPr>
        </p:nvSpPr>
        <p:spPr>
          <a:xfrm>
            <a:off x="4604687" y="1428121"/>
            <a:ext cx="2931846" cy="4609880"/>
          </a:xfrm>
          <a:solidFill>
            <a:srgbClr val="868EAF"/>
          </a:solidFill>
        </p:spPr>
        <p:txBody>
          <a:bodyPr>
            <a:normAutofit/>
          </a:bodyPr>
          <a:lstStyle>
            <a:lvl1pPr>
              <a:buClr>
                <a:srgbClr val="868EAF"/>
              </a:buClr>
              <a:defRPr lang="en-US" sz="1800" b="1" kern="1200" dirty="0">
                <a:solidFill>
                  <a:srgbClr val="868EAF"/>
                </a:solidFill>
                <a:latin typeface="Montserrat" panose="00000800000000000000" pitchFamily="50" charset="0"/>
                <a:ea typeface="+mn-ea"/>
                <a:cs typeface="+mn-cs"/>
              </a:defRPr>
            </a:lvl1pPr>
          </a:lstStyle>
          <a:p>
            <a:endParaRPr lang="en-US"/>
          </a:p>
        </p:txBody>
      </p:sp>
      <p:sp>
        <p:nvSpPr>
          <p:cNvPr id="10" name="Text Placeholder 32">
            <a:extLst>
              <a:ext uri="{FF2B5EF4-FFF2-40B4-BE49-F238E27FC236}">
                <a16:creationId xmlns:a16="http://schemas.microsoft.com/office/drawing/2014/main" id="{5F4DE1E3-1078-1AC4-CB0D-AAA5812255D2}"/>
              </a:ext>
            </a:extLst>
          </p:cNvPr>
          <p:cNvSpPr>
            <a:spLocks noGrp="1"/>
          </p:cNvSpPr>
          <p:nvPr>
            <p:ph type="body" sz="quarter" idx="59"/>
          </p:nvPr>
        </p:nvSpPr>
        <p:spPr>
          <a:xfrm>
            <a:off x="8402845" y="1428121"/>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33" name="Text Placeholder 13">
            <a:extLst>
              <a:ext uri="{FF2B5EF4-FFF2-40B4-BE49-F238E27FC236}">
                <a16:creationId xmlns:a16="http://schemas.microsoft.com/office/drawing/2014/main" id="{338609A9-72E6-AF80-1023-C4B8851B3027}"/>
              </a:ext>
            </a:extLst>
          </p:cNvPr>
          <p:cNvSpPr>
            <a:spLocks noGrp="1"/>
          </p:cNvSpPr>
          <p:nvPr>
            <p:ph type="body" sz="quarter" idx="64" hasCustomPrompt="1"/>
          </p:nvPr>
        </p:nvSpPr>
        <p:spPr>
          <a:xfrm>
            <a:off x="925407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3F1726B6-CB4E-6440-34CE-3DF04E0562E5}"/>
              </a:ext>
            </a:extLst>
          </p:cNvPr>
          <p:cNvSpPr>
            <a:spLocks noGrp="1"/>
          </p:cNvSpPr>
          <p:nvPr>
            <p:ph type="body" sz="quarter" idx="65" hasCustomPrompt="1"/>
          </p:nvPr>
        </p:nvSpPr>
        <p:spPr>
          <a:xfrm>
            <a:off x="878494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5" name="Footer Placeholder 3">
            <a:extLst>
              <a:ext uri="{FF2B5EF4-FFF2-40B4-BE49-F238E27FC236}">
                <a16:creationId xmlns:a16="http://schemas.microsoft.com/office/drawing/2014/main" id="{C8A84FAA-005B-7B6A-E4FB-56811E1C5D9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41" name="Text Placeholder 32">
            <a:extLst>
              <a:ext uri="{FF2B5EF4-FFF2-40B4-BE49-F238E27FC236}">
                <a16:creationId xmlns:a16="http://schemas.microsoft.com/office/drawing/2014/main" id="{841C0F06-1B26-792F-33D9-CB07A4859110}"/>
              </a:ext>
            </a:extLst>
          </p:cNvPr>
          <p:cNvSpPr>
            <a:spLocks noGrp="1"/>
          </p:cNvSpPr>
          <p:nvPr>
            <p:ph type="body" sz="quarter" idx="70"/>
          </p:nvPr>
        </p:nvSpPr>
        <p:spPr>
          <a:xfrm>
            <a:off x="8501905"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14" name="Text Placeholder 5">
            <a:extLst>
              <a:ext uri="{FF2B5EF4-FFF2-40B4-BE49-F238E27FC236}">
                <a16:creationId xmlns:a16="http://schemas.microsoft.com/office/drawing/2014/main" id="{715224BF-BAF6-25CA-137F-5EDA26A38E59}"/>
              </a:ext>
            </a:extLst>
          </p:cNvPr>
          <p:cNvSpPr>
            <a:spLocks noGrp="1" noChangeAspect="1"/>
          </p:cNvSpPr>
          <p:nvPr>
            <p:ph type="body" sz="quarter" idx="72" hasCustomPrompt="1"/>
          </p:nvPr>
        </p:nvSpPr>
        <p:spPr>
          <a:xfrm>
            <a:off x="914537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53D28762-FB78-6AB8-81F9-654D9E1CDE67}"/>
              </a:ext>
            </a:extLst>
          </p:cNvPr>
          <p:cNvSpPr>
            <a:spLocks noGrp="1"/>
          </p:cNvSpPr>
          <p:nvPr>
            <p:ph sz="quarter" idx="73"/>
          </p:nvPr>
        </p:nvSpPr>
        <p:spPr>
          <a:xfrm>
            <a:off x="9471196" y="1982806"/>
            <a:ext cx="919720" cy="943069"/>
          </a:xfrm>
        </p:spPr>
        <p:txBody>
          <a:bodyPr/>
          <a:lstStyle>
            <a:lvl1pPr marL="0" indent="0">
              <a:buNone/>
              <a:defRPr/>
            </a:lvl1pPr>
          </a:lstStyle>
          <a:p>
            <a:pPr lvl="0"/>
            <a:endParaRPr lang="en-US"/>
          </a:p>
        </p:txBody>
      </p:sp>
      <p:sp>
        <p:nvSpPr>
          <p:cNvPr id="23" name="Text Placeholder 13">
            <a:extLst>
              <a:ext uri="{FF2B5EF4-FFF2-40B4-BE49-F238E27FC236}">
                <a16:creationId xmlns:a16="http://schemas.microsoft.com/office/drawing/2014/main" id="{46EEC64B-C474-C92C-E6BE-7F3D6812F77C}"/>
              </a:ext>
            </a:extLst>
          </p:cNvPr>
          <p:cNvSpPr>
            <a:spLocks noGrp="1"/>
          </p:cNvSpPr>
          <p:nvPr>
            <p:ph type="body" sz="quarter" idx="74" hasCustomPrompt="1"/>
          </p:nvPr>
        </p:nvSpPr>
        <p:spPr>
          <a:xfrm>
            <a:off x="545318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4" name="Text Placeholder 13">
            <a:extLst>
              <a:ext uri="{FF2B5EF4-FFF2-40B4-BE49-F238E27FC236}">
                <a16:creationId xmlns:a16="http://schemas.microsoft.com/office/drawing/2014/main" id="{F83CD99A-CE3D-FC09-252F-0F80CFD96950}"/>
              </a:ext>
            </a:extLst>
          </p:cNvPr>
          <p:cNvSpPr>
            <a:spLocks noGrp="1"/>
          </p:cNvSpPr>
          <p:nvPr>
            <p:ph type="body" sz="quarter" idx="75" hasCustomPrompt="1"/>
          </p:nvPr>
        </p:nvSpPr>
        <p:spPr>
          <a:xfrm>
            <a:off x="498405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5" name="Text Placeholder 32">
            <a:extLst>
              <a:ext uri="{FF2B5EF4-FFF2-40B4-BE49-F238E27FC236}">
                <a16:creationId xmlns:a16="http://schemas.microsoft.com/office/drawing/2014/main" id="{548198B8-1C4C-B6BC-5219-2D96799FCF6E}"/>
              </a:ext>
            </a:extLst>
          </p:cNvPr>
          <p:cNvSpPr>
            <a:spLocks noGrp="1"/>
          </p:cNvSpPr>
          <p:nvPr>
            <p:ph type="body" sz="quarter" idx="76"/>
          </p:nvPr>
        </p:nvSpPr>
        <p:spPr>
          <a:xfrm>
            <a:off x="4701015"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26" name="Text Placeholder 5">
            <a:extLst>
              <a:ext uri="{FF2B5EF4-FFF2-40B4-BE49-F238E27FC236}">
                <a16:creationId xmlns:a16="http://schemas.microsoft.com/office/drawing/2014/main" id="{1547732C-724B-7E8B-0487-B9002CB2F306}"/>
              </a:ext>
            </a:extLst>
          </p:cNvPr>
          <p:cNvSpPr>
            <a:spLocks noGrp="1" noChangeAspect="1"/>
          </p:cNvSpPr>
          <p:nvPr>
            <p:ph type="body" sz="quarter" idx="77" hasCustomPrompt="1"/>
          </p:nvPr>
        </p:nvSpPr>
        <p:spPr>
          <a:xfrm>
            <a:off x="534448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Content Placeholder 12">
            <a:extLst>
              <a:ext uri="{FF2B5EF4-FFF2-40B4-BE49-F238E27FC236}">
                <a16:creationId xmlns:a16="http://schemas.microsoft.com/office/drawing/2014/main" id="{E9B6804F-C095-46AF-00EE-05F05A042992}"/>
              </a:ext>
            </a:extLst>
          </p:cNvPr>
          <p:cNvSpPr>
            <a:spLocks noGrp="1"/>
          </p:cNvSpPr>
          <p:nvPr>
            <p:ph sz="quarter" idx="78"/>
          </p:nvPr>
        </p:nvSpPr>
        <p:spPr>
          <a:xfrm>
            <a:off x="5670306" y="1982806"/>
            <a:ext cx="919720" cy="943069"/>
          </a:xfrm>
        </p:spPr>
        <p:txBody>
          <a:bodyPr/>
          <a:lstStyle>
            <a:lvl1pPr marL="0" indent="0">
              <a:buNone/>
              <a:defRPr/>
            </a:lvl1pPr>
          </a:lstStyle>
          <a:p>
            <a:pPr lvl="0"/>
            <a:endParaRPr lang="en-US"/>
          </a:p>
        </p:txBody>
      </p:sp>
      <p:sp>
        <p:nvSpPr>
          <p:cNvPr id="28" name="Text Placeholder 13">
            <a:extLst>
              <a:ext uri="{FF2B5EF4-FFF2-40B4-BE49-F238E27FC236}">
                <a16:creationId xmlns:a16="http://schemas.microsoft.com/office/drawing/2014/main" id="{F9340985-9467-57A8-D1D7-479AB20CC101}"/>
              </a:ext>
            </a:extLst>
          </p:cNvPr>
          <p:cNvSpPr>
            <a:spLocks noGrp="1"/>
          </p:cNvSpPr>
          <p:nvPr>
            <p:ph type="body" sz="quarter" idx="79" hasCustomPrompt="1"/>
          </p:nvPr>
        </p:nvSpPr>
        <p:spPr>
          <a:xfrm>
            <a:off x="1656242"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2" name="Text Placeholder 13">
            <a:extLst>
              <a:ext uri="{FF2B5EF4-FFF2-40B4-BE49-F238E27FC236}">
                <a16:creationId xmlns:a16="http://schemas.microsoft.com/office/drawing/2014/main" id="{5A8F79C8-E249-42CB-4E16-191A88D4C44D}"/>
              </a:ext>
            </a:extLst>
          </p:cNvPr>
          <p:cNvSpPr>
            <a:spLocks noGrp="1"/>
          </p:cNvSpPr>
          <p:nvPr>
            <p:ph type="body" sz="quarter" idx="80" hasCustomPrompt="1"/>
          </p:nvPr>
        </p:nvSpPr>
        <p:spPr>
          <a:xfrm>
            <a:off x="1187111"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32">
            <a:extLst>
              <a:ext uri="{FF2B5EF4-FFF2-40B4-BE49-F238E27FC236}">
                <a16:creationId xmlns:a16="http://schemas.microsoft.com/office/drawing/2014/main" id="{55EB664F-916B-C020-4FDA-763CF3507805}"/>
              </a:ext>
            </a:extLst>
          </p:cNvPr>
          <p:cNvSpPr>
            <a:spLocks noGrp="1"/>
          </p:cNvSpPr>
          <p:nvPr>
            <p:ph type="body" sz="quarter" idx="81"/>
          </p:nvPr>
        </p:nvSpPr>
        <p:spPr>
          <a:xfrm>
            <a:off x="904073"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44" name="Text Placeholder 5">
            <a:extLst>
              <a:ext uri="{FF2B5EF4-FFF2-40B4-BE49-F238E27FC236}">
                <a16:creationId xmlns:a16="http://schemas.microsoft.com/office/drawing/2014/main" id="{A66AFA6F-2DCD-DAD9-8679-F6AEF8918D81}"/>
              </a:ext>
            </a:extLst>
          </p:cNvPr>
          <p:cNvSpPr>
            <a:spLocks noGrp="1" noChangeAspect="1"/>
          </p:cNvSpPr>
          <p:nvPr>
            <p:ph type="body" sz="quarter" idx="82" hasCustomPrompt="1"/>
          </p:nvPr>
        </p:nvSpPr>
        <p:spPr>
          <a:xfrm>
            <a:off x="1547544"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Content Placeholder 12">
            <a:extLst>
              <a:ext uri="{FF2B5EF4-FFF2-40B4-BE49-F238E27FC236}">
                <a16:creationId xmlns:a16="http://schemas.microsoft.com/office/drawing/2014/main" id="{EFAE2BFA-5C4B-5195-E8FB-6CF89761EB82}"/>
              </a:ext>
            </a:extLst>
          </p:cNvPr>
          <p:cNvSpPr>
            <a:spLocks noGrp="1"/>
          </p:cNvSpPr>
          <p:nvPr>
            <p:ph sz="quarter" idx="83"/>
          </p:nvPr>
        </p:nvSpPr>
        <p:spPr>
          <a:xfrm>
            <a:off x="1873364" y="1982806"/>
            <a:ext cx="919720" cy="943069"/>
          </a:xfrm>
        </p:spPr>
        <p:txBody>
          <a:bodyPr/>
          <a:lstStyle>
            <a:lvl1pPr marL="0" indent="0">
              <a:buNone/>
              <a:defRPr/>
            </a:lvl1pPr>
          </a:lstStyle>
          <a:p>
            <a:pPr lvl="0"/>
            <a:endParaRPr lang="en-US"/>
          </a:p>
        </p:txBody>
      </p:sp>
    </p:spTree>
    <p:extLst>
      <p:ext uri="{BB962C8B-B14F-4D97-AF65-F5344CB8AC3E}">
        <p14:creationId xmlns:p14="http://schemas.microsoft.com/office/powerpoint/2010/main" val="315370009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3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4" name="Text Placeholder 20">
            <a:extLst>
              <a:ext uri="{FF2B5EF4-FFF2-40B4-BE49-F238E27FC236}">
                <a16:creationId xmlns:a16="http://schemas.microsoft.com/office/drawing/2014/main" id="{607A84CF-BAA6-CB29-70E1-963B23B746A7}"/>
              </a:ext>
            </a:extLst>
          </p:cNvPr>
          <p:cNvSpPr>
            <a:spLocks noGrp="1"/>
          </p:cNvSpPr>
          <p:nvPr>
            <p:ph type="body" sz="quarter" idx="22"/>
          </p:nvPr>
        </p:nvSpPr>
        <p:spPr>
          <a:xfrm>
            <a:off x="913209" y="1917980"/>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25" name="Text Placeholder 20">
            <a:extLst>
              <a:ext uri="{FF2B5EF4-FFF2-40B4-BE49-F238E27FC236}">
                <a16:creationId xmlns:a16="http://schemas.microsoft.com/office/drawing/2014/main" id="{857DE19C-6B91-15D1-6DD1-E4B4915CA350}"/>
              </a:ext>
            </a:extLst>
          </p:cNvPr>
          <p:cNvSpPr>
            <a:spLocks noGrp="1"/>
          </p:cNvSpPr>
          <p:nvPr>
            <p:ph type="body" sz="quarter" idx="57"/>
          </p:nvPr>
        </p:nvSpPr>
        <p:spPr>
          <a:xfrm>
            <a:off x="1057989" y="1773217"/>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36" name="Text Placeholder 20">
            <a:extLst>
              <a:ext uri="{FF2B5EF4-FFF2-40B4-BE49-F238E27FC236}">
                <a16:creationId xmlns:a16="http://schemas.microsoft.com/office/drawing/2014/main" id="{B5E89A56-8E40-C79D-B249-E29D37B9F4B6}"/>
              </a:ext>
            </a:extLst>
          </p:cNvPr>
          <p:cNvSpPr>
            <a:spLocks noGrp="1"/>
          </p:cNvSpPr>
          <p:nvPr>
            <p:ph type="body" sz="quarter" idx="58"/>
          </p:nvPr>
        </p:nvSpPr>
        <p:spPr>
          <a:xfrm>
            <a:off x="4425699" y="1578556"/>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37" name="Text Placeholder 20">
            <a:extLst>
              <a:ext uri="{FF2B5EF4-FFF2-40B4-BE49-F238E27FC236}">
                <a16:creationId xmlns:a16="http://schemas.microsoft.com/office/drawing/2014/main" id="{C137D0B6-9DF8-001B-E4B0-2D2579B3BB58}"/>
              </a:ext>
            </a:extLst>
          </p:cNvPr>
          <p:cNvSpPr>
            <a:spLocks noGrp="1"/>
          </p:cNvSpPr>
          <p:nvPr>
            <p:ph type="body" sz="quarter" idx="59"/>
          </p:nvPr>
        </p:nvSpPr>
        <p:spPr>
          <a:xfrm>
            <a:off x="4570479" y="1433793"/>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41" name="Text Placeholder 20">
            <a:extLst>
              <a:ext uri="{FF2B5EF4-FFF2-40B4-BE49-F238E27FC236}">
                <a16:creationId xmlns:a16="http://schemas.microsoft.com/office/drawing/2014/main" id="{8E9EBD72-037E-DEB3-6F6A-5B149145F2EF}"/>
              </a:ext>
            </a:extLst>
          </p:cNvPr>
          <p:cNvSpPr>
            <a:spLocks noGrp="1"/>
          </p:cNvSpPr>
          <p:nvPr>
            <p:ph type="body" sz="quarter" idx="61"/>
          </p:nvPr>
        </p:nvSpPr>
        <p:spPr>
          <a:xfrm>
            <a:off x="7938189" y="1235649"/>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42" name="Text Placeholder 20">
            <a:extLst>
              <a:ext uri="{FF2B5EF4-FFF2-40B4-BE49-F238E27FC236}">
                <a16:creationId xmlns:a16="http://schemas.microsoft.com/office/drawing/2014/main" id="{17B156A2-7EB6-C952-D1F8-7E2BBCAF0FCE}"/>
              </a:ext>
            </a:extLst>
          </p:cNvPr>
          <p:cNvSpPr>
            <a:spLocks noGrp="1"/>
          </p:cNvSpPr>
          <p:nvPr>
            <p:ph type="body" sz="quarter" idx="62"/>
          </p:nvPr>
        </p:nvSpPr>
        <p:spPr>
          <a:xfrm>
            <a:off x="8082969" y="1090886"/>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46" name="Text Placeholder 13">
            <a:extLst>
              <a:ext uri="{FF2B5EF4-FFF2-40B4-BE49-F238E27FC236}">
                <a16:creationId xmlns:a16="http://schemas.microsoft.com/office/drawing/2014/main" id="{B2247CC3-4241-4750-F11C-D745C5895CE0}"/>
              </a:ext>
            </a:extLst>
          </p:cNvPr>
          <p:cNvSpPr>
            <a:spLocks noGrp="1"/>
          </p:cNvSpPr>
          <p:nvPr>
            <p:ph type="body" sz="quarter" idx="64" hasCustomPrompt="1"/>
          </p:nvPr>
        </p:nvSpPr>
        <p:spPr>
          <a:xfrm>
            <a:off x="1720237" y="3575641"/>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7" name="Text Placeholder 13">
            <a:extLst>
              <a:ext uri="{FF2B5EF4-FFF2-40B4-BE49-F238E27FC236}">
                <a16:creationId xmlns:a16="http://schemas.microsoft.com/office/drawing/2014/main" id="{3AB01B5E-B086-6289-6AE1-8E9DBCC15684}"/>
              </a:ext>
            </a:extLst>
          </p:cNvPr>
          <p:cNvSpPr>
            <a:spLocks noGrp="1"/>
          </p:cNvSpPr>
          <p:nvPr>
            <p:ph type="body" sz="quarter" idx="16" hasCustomPrompt="1"/>
          </p:nvPr>
        </p:nvSpPr>
        <p:spPr>
          <a:xfrm>
            <a:off x="1178617" y="4178463"/>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48" name="Text Placeholder 13">
            <a:extLst>
              <a:ext uri="{FF2B5EF4-FFF2-40B4-BE49-F238E27FC236}">
                <a16:creationId xmlns:a16="http://schemas.microsoft.com/office/drawing/2014/main" id="{BD3369E5-1010-FC42-CA12-99EA4DEB716B}"/>
              </a:ext>
            </a:extLst>
          </p:cNvPr>
          <p:cNvSpPr>
            <a:spLocks noGrp="1"/>
          </p:cNvSpPr>
          <p:nvPr>
            <p:ph type="body" sz="quarter" idx="65" hasCustomPrompt="1"/>
          </p:nvPr>
        </p:nvSpPr>
        <p:spPr>
          <a:xfrm>
            <a:off x="5232727" y="3215853"/>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9" name="Text Placeholder 13">
            <a:extLst>
              <a:ext uri="{FF2B5EF4-FFF2-40B4-BE49-F238E27FC236}">
                <a16:creationId xmlns:a16="http://schemas.microsoft.com/office/drawing/2014/main" id="{30275D14-08F1-DDB1-E046-A1F732CAE456}"/>
              </a:ext>
            </a:extLst>
          </p:cNvPr>
          <p:cNvSpPr>
            <a:spLocks noGrp="1"/>
          </p:cNvSpPr>
          <p:nvPr>
            <p:ph type="body" sz="quarter" idx="66" hasCustomPrompt="1"/>
          </p:nvPr>
        </p:nvSpPr>
        <p:spPr>
          <a:xfrm>
            <a:off x="4691437" y="3818675"/>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0" name="Text Placeholder 13">
            <a:extLst>
              <a:ext uri="{FF2B5EF4-FFF2-40B4-BE49-F238E27FC236}">
                <a16:creationId xmlns:a16="http://schemas.microsoft.com/office/drawing/2014/main" id="{EDBFDE84-2BE8-CAE9-8B4A-86AECF056AF6}"/>
              </a:ext>
            </a:extLst>
          </p:cNvPr>
          <p:cNvSpPr>
            <a:spLocks noGrp="1"/>
          </p:cNvSpPr>
          <p:nvPr>
            <p:ph type="body" sz="quarter" idx="67" hasCustomPrompt="1"/>
          </p:nvPr>
        </p:nvSpPr>
        <p:spPr>
          <a:xfrm>
            <a:off x="8745217" y="2849038"/>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1" name="Text Placeholder 13">
            <a:extLst>
              <a:ext uri="{FF2B5EF4-FFF2-40B4-BE49-F238E27FC236}">
                <a16:creationId xmlns:a16="http://schemas.microsoft.com/office/drawing/2014/main" id="{6EF02D38-67B3-E105-2496-72266098139D}"/>
              </a:ext>
            </a:extLst>
          </p:cNvPr>
          <p:cNvSpPr>
            <a:spLocks noGrp="1"/>
          </p:cNvSpPr>
          <p:nvPr>
            <p:ph type="body" sz="quarter" idx="68" hasCustomPrompt="1"/>
          </p:nvPr>
        </p:nvSpPr>
        <p:spPr>
          <a:xfrm>
            <a:off x="8196637" y="3451860"/>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3" name="Footer Placeholder 3">
            <a:extLst>
              <a:ext uri="{FF2B5EF4-FFF2-40B4-BE49-F238E27FC236}">
                <a16:creationId xmlns:a16="http://schemas.microsoft.com/office/drawing/2014/main" id="{574C89AE-BD5E-4668-9BE9-8910067C0EA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5" name="Text Placeholder 5">
            <a:extLst>
              <a:ext uri="{FF2B5EF4-FFF2-40B4-BE49-F238E27FC236}">
                <a16:creationId xmlns:a16="http://schemas.microsoft.com/office/drawing/2014/main" id="{95B13360-030E-CF65-5078-1DE0BFEB00B4}"/>
              </a:ext>
            </a:extLst>
          </p:cNvPr>
          <p:cNvSpPr>
            <a:spLocks noGrp="1" noChangeAspect="1"/>
          </p:cNvSpPr>
          <p:nvPr>
            <p:ph type="body" sz="quarter" idx="71" hasCustomPrompt="1"/>
          </p:nvPr>
        </p:nvSpPr>
        <p:spPr>
          <a:xfrm>
            <a:off x="5254095" y="1664359"/>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5" name="Content Placeholder 12">
            <a:extLst>
              <a:ext uri="{FF2B5EF4-FFF2-40B4-BE49-F238E27FC236}">
                <a16:creationId xmlns:a16="http://schemas.microsoft.com/office/drawing/2014/main" id="{39F57118-4ECA-1A51-F324-FD59FFB00493}"/>
              </a:ext>
            </a:extLst>
          </p:cNvPr>
          <p:cNvSpPr>
            <a:spLocks noGrp="1"/>
          </p:cNvSpPr>
          <p:nvPr>
            <p:ph sz="quarter" idx="69"/>
          </p:nvPr>
        </p:nvSpPr>
        <p:spPr>
          <a:xfrm>
            <a:off x="5395179" y="1793290"/>
            <a:ext cx="1093443" cy="1121203"/>
          </a:xfrm>
        </p:spPr>
        <p:txBody>
          <a:bodyPr>
            <a:normAutofit/>
          </a:bodyPr>
          <a:lstStyle>
            <a:lvl1pPr marL="0" indent="0">
              <a:buNone/>
              <a:defRPr sz="1400">
                <a:solidFill>
                  <a:srgbClr val="243473"/>
                </a:solidFill>
              </a:defRPr>
            </a:lvl1pPr>
          </a:lstStyle>
          <a:p>
            <a:pPr lvl="0"/>
            <a:endParaRPr lang="en-US"/>
          </a:p>
        </p:txBody>
      </p:sp>
      <p:sp>
        <p:nvSpPr>
          <p:cNvPr id="6" name="Text Placeholder 5">
            <a:extLst>
              <a:ext uri="{FF2B5EF4-FFF2-40B4-BE49-F238E27FC236}">
                <a16:creationId xmlns:a16="http://schemas.microsoft.com/office/drawing/2014/main" id="{AB09AF4D-B943-792C-AFF3-A1B93213DE15}"/>
              </a:ext>
            </a:extLst>
          </p:cNvPr>
          <p:cNvSpPr>
            <a:spLocks noGrp="1" noChangeAspect="1"/>
          </p:cNvSpPr>
          <p:nvPr>
            <p:ph type="body" sz="quarter" idx="72" hasCustomPrompt="1"/>
          </p:nvPr>
        </p:nvSpPr>
        <p:spPr>
          <a:xfrm>
            <a:off x="8768956" y="133216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6" name="Content Placeholder 12">
            <a:extLst>
              <a:ext uri="{FF2B5EF4-FFF2-40B4-BE49-F238E27FC236}">
                <a16:creationId xmlns:a16="http://schemas.microsoft.com/office/drawing/2014/main" id="{B669BF26-9D75-C432-A8F0-6ECD9C2EE9C3}"/>
              </a:ext>
            </a:extLst>
          </p:cNvPr>
          <p:cNvSpPr>
            <a:spLocks noGrp="1"/>
          </p:cNvSpPr>
          <p:nvPr>
            <p:ph sz="quarter" idx="70"/>
          </p:nvPr>
        </p:nvSpPr>
        <p:spPr>
          <a:xfrm>
            <a:off x="8907669" y="1447280"/>
            <a:ext cx="1093443" cy="1121203"/>
          </a:xfrm>
        </p:spPr>
        <p:txBody>
          <a:bodyPr>
            <a:normAutofit/>
          </a:bodyPr>
          <a:lstStyle>
            <a:lvl1pPr marL="0" indent="0">
              <a:buNone/>
              <a:defRPr sz="1400">
                <a:solidFill>
                  <a:srgbClr val="243473"/>
                </a:solidFill>
              </a:defRPr>
            </a:lvl1pPr>
          </a:lstStyle>
          <a:p>
            <a:pPr lvl="0"/>
            <a:endParaRPr lang="en-US"/>
          </a:p>
        </p:txBody>
      </p:sp>
      <p:sp>
        <p:nvSpPr>
          <p:cNvPr id="3" name="Text Placeholder 5">
            <a:extLst>
              <a:ext uri="{FF2B5EF4-FFF2-40B4-BE49-F238E27FC236}">
                <a16:creationId xmlns:a16="http://schemas.microsoft.com/office/drawing/2014/main" id="{94C3F944-AAEF-912C-DF99-27B8243EF57E}"/>
              </a:ext>
            </a:extLst>
          </p:cNvPr>
          <p:cNvSpPr>
            <a:spLocks noGrp="1" noChangeAspect="1"/>
          </p:cNvSpPr>
          <p:nvPr>
            <p:ph type="body" sz="quarter" idx="36" hasCustomPrompt="1"/>
          </p:nvPr>
        </p:nvSpPr>
        <p:spPr>
          <a:xfrm>
            <a:off x="1782849" y="202057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4" name="Content Placeholder 12">
            <a:extLst>
              <a:ext uri="{FF2B5EF4-FFF2-40B4-BE49-F238E27FC236}">
                <a16:creationId xmlns:a16="http://schemas.microsoft.com/office/drawing/2014/main" id="{0C2C20E0-F6D7-79FE-336B-924EC16FC103}"/>
              </a:ext>
            </a:extLst>
          </p:cNvPr>
          <p:cNvSpPr>
            <a:spLocks noGrp="1"/>
          </p:cNvSpPr>
          <p:nvPr>
            <p:ph sz="quarter" idx="37"/>
          </p:nvPr>
        </p:nvSpPr>
        <p:spPr>
          <a:xfrm>
            <a:off x="1921562" y="2132714"/>
            <a:ext cx="1093443" cy="1121203"/>
          </a:xfrm>
        </p:spPr>
        <p:txBody>
          <a:bodyPr>
            <a:normAutofit/>
          </a:bodyPr>
          <a:lstStyle>
            <a:lvl1pPr marL="0" indent="0">
              <a:buNone/>
              <a:defRPr sz="1400">
                <a:solidFill>
                  <a:srgbClr val="243473"/>
                </a:solidFill>
              </a:defRPr>
            </a:lvl1pPr>
          </a:lstStyle>
          <a:p>
            <a:pPr lvl="0"/>
            <a:endParaRPr lang="en-US"/>
          </a:p>
        </p:txBody>
      </p:sp>
    </p:spTree>
    <p:extLst>
      <p:ext uri="{BB962C8B-B14F-4D97-AF65-F5344CB8AC3E}">
        <p14:creationId xmlns:p14="http://schemas.microsoft.com/office/powerpoint/2010/main" val="205554598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4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9" name="Footer Placeholder 3">
            <a:extLst>
              <a:ext uri="{FF2B5EF4-FFF2-40B4-BE49-F238E27FC236}">
                <a16:creationId xmlns:a16="http://schemas.microsoft.com/office/drawing/2014/main" id="{6D746CE7-16D7-BEC0-1EC2-E9F72DC6AA9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409057530"/>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userDrawn="1">
  <p:cSld name="1_Agenda">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5523958" y="0"/>
            <a:ext cx="666804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FC45BB3-E854-C442-87E7-F2BFC3EEEF4F}"/>
              </a:ext>
            </a:extLst>
          </p:cNvPr>
          <p:cNvSpPr/>
          <p:nvPr userDrawn="1"/>
        </p:nvSpPr>
        <p:spPr>
          <a:xfrm>
            <a:off x="5473372" y="474434"/>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bg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5389027" y="474434"/>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 name="Footer Placeholder 4">
            <a:extLst>
              <a:ext uri="{FF2B5EF4-FFF2-40B4-BE49-F238E27FC236}">
                <a16:creationId xmlns:a16="http://schemas.microsoft.com/office/drawing/2014/main" id="{D4B10770-201C-CD18-9D7D-0BE5EAA8F7B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bg1"/>
                </a:solidFill>
                <a:latin typeface="Montserrat Medium" pitchFamily="2" charset="0"/>
              </a:defRPr>
            </a:lvl1pPr>
          </a:lstStyle>
          <a:p>
            <a:r>
              <a:rPr lang="en-US" dirty="0"/>
              <a:t>© 2025 Your Part-Time Controller, LLC</a:t>
            </a:r>
          </a:p>
        </p:txBody>
      </p:sp>
      <p:sp>
        <p:nvSpPr>
          <p:cNvPr id="4" name="Slide Number Placeholder 5">
            <a:extLst>
              <a:ext uri="{FF2B5EF4-FFF2-40B4-BE49-F238E27FC236}">
                <a16:creationId xmlns:a16="http://schemas.microsoft.com/office/drawing/2014/main" id="{54038CCC-7387-F6F9-58BD-3792CE81C6BD}"/>
              </a:ext>
            </a:extLst>
          </p:cNvPr>
          <p:cNvSpPr>
            <a:spLocks noGrp="1"/>
          </p:cNvSpPr>
          <p:nvPr>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5" name="Picture 4" descr="A picture containing text, sign&#10;&#10;Description automatically generated">
            <a:extLst>
              <a:ext uri="{FF2B5EF4-FFF2-40B4-BE49-F238E27FC236}">
                <a16:creationId xmlns:a16="http://schemas.microsoft.com/office/drawing/2014/main" id="{929A7B80-18A0-58DB-5AB8-5240C349712A}"/>
              </a:ext>
            </a:extLst>
          </p:cNvPr>
          <p:cNvPicPr>
            <a:picLocks noChangeAspect="1"/>
          </p:cNvPicPr>
          <p:nvPr userDrawn="1"/>
        </p:nvPicPr>
        <p:blipFill>
          <a:blip r:embed="rId2"/>
          <a:stretch>
            <a:fillRect/>
          </a:stretch>
        </p:blipFill>
        <p:spPr>
          <a:xfrm>
            <a:off x="10733539" y="5742248"/>
            <a:ext cx="1237281" cy="753562"/>
          </a:xfrm>
          <a:prstGeom prst="rect">
            <a:avLst/>
          </a:prstGeom>
        </p:spPr>
      </p:pic>
    </p:spTree>
    <p:extLst>
      <p:ext uri="{BB962C8B-B14F-4D97-AF65-F5344CB8AC3E}">
        <p14:creationId xmlns:p14="http://schemas.microsoft.com/office/powerpoint/2010/main" val="24999927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Numbered Slide Style 2 - Light">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E96FBDC-72FE-28E6-266A-28B87B006613}"/>
              </a:ext>
            </a:extLst>
          </p:cNvPr>
          <p:cNvSpPr>
            <a:spLocks noGrp="1" noChangeAspect="1"/>
          </p:cNvSpPr>
          <p:nvPr>
            <p:ph type="body" sz="quarter" idx="75" hasCustomPrompt="1"/>
          </p:nvPr>
        </p:nvSpPr>
        <p:spPr>
          <a:xfrm>
            <a:off x="4828802" y="5617578"/>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5">
            <a:extLst>
              <a:ext uri="{FF2B5EF4-FFF2-40B4-BE49-F238E27FC236}">
                <a16:creationId xmlns:a16="http://schemas.microsoft.com/office/drawing/2014/main" id="{9B562675-0FB1-B139-3A07-F446A7072D78}"/>
              </a:ext>
            </a:extLst>
          </p:cNvPr>
          <p:cNvSpPr>
            <a:spLocks noGrp="1" noChangeAspect="1"/>
          </p:cNvSpPr>
          <p:nvPr>
            <p:ph type="body" sz="quarter" idx="74" hasCustomPrompt="1"/>
          </p:nvPr>
        </p:nvSpPr>
        <p:spPr>
          <a:xfrm>
            <a:off x="4828803" y="4174863"/>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8AD6D4FC-615C-3B2D-1270-7D2A24FC210C}"/>
              </a:ext>
            </a:extLst>
          </p:cNvPr>
          <p:cNvSpPr>
            <a:spLocks noGrp="1" noChangeAspect="1"/>
          </p:cNvSpPr>
          <p:nvPr>
            <p:ph type="body" sz="quarter" idx="73" hasCustomPrompt="1"/>
          </p:nvPr>
        </p:nvSpPr>
        <p:spPr>
          <a:xfrm>
            <a:off x="4828804" y="2728014"/>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BE8F259B-E95C-89B2-A53B-8B327950D053}"/>
              </a:ext>
            </a:extLst>
          </p:cNvPr>
          <p:cNvSpPr>
            <a:spLocks noGrp="1" noChangeAspect="1"/>
          </p:cNvSpPr>
          <p:nvPr>
            <p:ph type="body" sz="quarter" idx="72" hasCustomPrompt="1"/>
          </p:nvPr>
        </p:nvSpPr>
        <p:spPr>
          <a:xfrm>
            <a:off x="4838429" y="1282239"/>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907009" y="1264865"/>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770798" y="117130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770798" y="164667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4857679" y="1164915"/>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4896184" y="2703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4857679" y="258866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4913035" y="4149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4876929" y="405969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4896184" y="5585554"/>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4828804" y="5481199"/>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5770798" y="2627368"/>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5770798" y="3102740"/>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5770798" y="405352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5770798" y="452889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5770798" y="549477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5770798" y="597014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18" name="Text Placeholder 5">
            <a:extLst>
              <a:ext uri="{FF2B5EF4-FFF2-40B4-BE49-F238E27FC236}">
                <a16:creationId xmlns:a16="http://schemas.microsoft.com/office/drawing/2014/main" id="{512E0DDA-8F56-C6C3-A7E1-8EE5F846491B}"/>
              </a:ext>
            </a:extLst>
          </p:cNvPr>
          <p:cNvSpPr>
            <a:spLocks noGrp="1" noChangeAspect="1"/>
          </p:cNvSpPr>
          <p:nvPr>
            <p:ph type="body" sz="quarter" idx="17" hasCustomPrompt="1"/>
          </p:nvPr>
        </p:nvSpPr>
        <p:spPr>
          <a:xfrm>
            <a:off x="334617" y="1720263"/>
            <a:ext cx="3804246" cy="380424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4F388044-C200-2685-51BF-6FDB4965D550}"/>
              </a:ext>
            </a:extLst>
          </p:cNvPr>
          <p:cNvSpPr>
            <a:spLocks noGrp="1"/>
          </p:cNvSpPr>
          <p:nvPr>
            <p:ph sz="quarter" idx="37"/>
          </p:nvPr>
        </p:nvSpPr>
        <p:spPr>
          <a:xfrm>
            <a:off x="930014" y="2282486"/>
            <a:ext cx="2613451" cy="2679799"/>
          </a:xfrm>
        </p:spPr>
        <p:txBody>
          <a:bodyPr/>
          <a:lstStyle>
            <a:lvl1pPr marL="0" indent="0">
              <a:buNone/>
              <a:defRPr>
                <a:solidFill>
                  <a:schemeClr val="bg1"/>
                </a:solidFill>
              </a:defRPr>
            </a:lvl1pPr>
          </a:lstStyle>
          <a:p>
            <a:pPr lvl="0"/>
            <a:r>
              <a:rPr lang="en-US"/>
              <a:t>Click to edit Master text styles</a:t>
            </a:r>
          </a:p>
        </p:txBody>
      </p:sp>
      <p:sp>
        <p:nvSpPr>
          <p:cNvPr id="26" name="Slide Number Placeholder 3">
            <a:extLst>
              <a:ext uri="{FF2B5EF4-FFF2-40B4-BE49-F238E27FC236}">
                <a16:creationId xmlns:a16="http://schemas.microsoft.com/office/drawing/2014/main" id="{25A22314-AC0A-3339-777B-2636A6565458}"/>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7" name="Footer Placeholder 3">
            <a:extLst>
              <a:ext uri="{FF2B5EF4-FFF2-40B4-BE49-F238E27FC236}">
                <a16:creationId xmlns:a16="http://schemas.microsoft.com/office/drawing/2014/main" id="{0996E7C8-BF69-0D9B-5966-8B47A2A13302}"/>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50711874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userDrawn="1">
  <p:cSld name="1_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1679211" y="1769310"/>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userDrawn="1"/>
        </p:nvSpPr>
        <p:spPr>
          <a:xfrm>
            <a:off x="1459124" y="1539515"/>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userDrawn="1"/>
        </p:nvSpPr>
        <p:spPr>
          <a:xfrm>
            <a:off x="1559008" y="1639234"/>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userDrawn="1"/>
        </p:nvSpPr>
        <p:spPr>
          <a:xfrm>
            <a:off x="1647228" y="1730411"/>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userDrawn="1"/>
        </p:nvSpPr>
        <p:spPr>
          <a:xfrm>
            <a:off x="2522197" y="3665826"/>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1305393" y="4043092"/>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1305393" y="4460704"/>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5289924" y="1769310"/>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userDrawn="1"/>
        </p:nvSpPr>
        <p:spPr>
          <a:xfrm>
            <a:off x="5069837" y="1539515"/>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userDrawn="1"/>
        </p:nvSpPr>
        <p:spPr>
          <a:xfrm>
            <a:off x="5169721" y="1639234"/>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userDrawn="1"/>
        </p:nvSpPr>
        <p:spPr>
          <a:xfrm>
            <a:off x="5257941" y="1730411"/>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userDrawn="1"/>
        </p:nvSpPr>
        <p:spPr>
          <a:xfrm>
            <a:off x="6132910" y="3665826"/>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4916106" y="4043092"/>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4916106" y="4460704"/>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8900637" y="1769310"/>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userDrawn="1"/>
        </p:nvSpPr>
        <p:spPr>
          <a:xfrm>
            <a:off x="8680550" y="1539515"/>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userDrawn="1"/>
        </p:nvSpPr>
        <p:spPr>
          <a:xfrm>
            <a:off x="8780434" y="1639234"/>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userDrawn="1"/>
        </p:nvSpPr>
        <p:spPr>
          <a:xfrm>
            <a:off x="8868654" y="1730411"/>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userDrawn="1"/>
        </p:nvSpPr>
        <p:spPr>
          <a:xfrm>
            <a:off x="9743623" y="3665826"/>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8526819" y="4043092"/>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8526819" y="4460704"/>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8" name="Footer Placeholder 3">
            <a:extLst>
              <a:ext uri="{FF2B5EF4-FFF2-40B4-BE49-F238E27FC236}">
                <a16:creationId xmlns:a16="http://schemas.microsoft.com/office/drawing/2014/main" id="{20610ACC-EC0D-CB52-A810-4A822588862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4289641220"/>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userDrawn="1">
  <p:cSld name="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6">
            <a:extLst>
              <a:ext uri="{FF2B5EF4-FFF2-40B4-BE49-F238E27FC236}">
                <a16:creationId xmlns:a16="http://schemas.microsoft.com/office/drawing/2014/main" id="{2882BEA7-1700-D84D-803D-B35B431E8E3E}"/>
              </a:ext>
            </a:extLst>
          </p:cNvPr>
          <p:cNvSpPr>
            <a:spLocks noGrp="1"/>
          </p:cNvSpPr>
          <p:nvPr>
            <p:ph type="body" sz="quarter" idx="14"/>
          </p:nvPr>
        </p:nvSpPr>
        <p:spPr>
          <a:xfrm>
            <a:off x="334617" y="1293200"/>
            <a:ext cx="11636203" cy="4709394"/>
          </a:xfrm>
        </p:spPr>
        <p:txBody>
          <a:bodyPr lIns="0" tIns="0" rIns="0" bIns="0" anchor="t">
            <a:normAutofit/>
          </a:bodyPr>
          <a:lstStyle>
            <a:lvl1pPr>
              <a:lnSpc>
                <a:spcPct val="130000"/>
              </a:lnSpc>
              <a:spcBef>
                <a:spcPts val="200"/>
              </a:spcBef>
              <a:defRPr sz="1600">
                <a:solidFill>
                  <a:schemeClr val="tx1"/>
                </a:solidFill>
              </a:defRPr>
            </a:lvl1pPr>
            <a:lvl2pPr>
              <a:lnSpc>
                <a:spcPct val="130000"/>
              </a:lnSpc>
              <a:spcBef>
                <a:spcPts val="200"/>
              </a:spcBef>
              <a:defRPr sz="1400">
                <a:solidFill>
                  <a:schemeClr val="tx1"/>
                </a:solidFill>
              </a:defRPr>
            </a:lvl2pPr>
            <a:lvl3pPr>
              <a:lnSpc>
                <a:spcPct val="130000"/>
              </a:lnSpc>
              <a:spcBef>
                <a:spcPts val="200"/>
              </a:spcBef>
              <a:defRPr sz="1200">
                <a:solidFill>
                  <a:schemeClr val="tx1"/>
                </a:solidFill>
              </a:defRPr>
            </a:lvl3pPr>
            <a:lvl4pPr>
              <a:lnSpc>
                <a:spcPct val="130000"/>
              </a:lnSpc>
              <a:spcBef>
                <a:spcPts val="200"/>
              </a:spcBef>
              <a:defRPr sz="1100">
                <a:solidFill>
                  <a:schemeClr val="tx1"/>
                </a:solidFill>
              </a:defRPr>
            </a:lvl4pPr>
            <a:lvl5pPr>
              <a:lnSpc>
                <a:spcPct val="130000"/>
              </a:lnSpc>
              <a:spcBef>
                <a:spcPts val="200"/>
              </a:spcBef>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4">
            <a:extLst>
              <a:ext uri="{FF2B5EF4-FFF2-40B4-BE49-F238E27FC236}">
                <a16:creationId xmlns:a16="http://schemas.microsoft.com/office/drawing/2014/main" id="{3E839481-81DB-42FE-6E99-13C2AC4E09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Montserrat Medium" panose="00000600000000000000" pitchFamily="50" charset="0"/>
              </a:rPr>
              <a:t>© 2026 Your Part-Time Controller, LLC</a:t>
            </a:r>
          </a:p>
        </p:txBody>
      </p:sp>
    </p:spTree>
    <p:extLst>
      <p:ext uri="{BB962C8B-B14F-4D97-AF65-F5344CB8AC3E}">
        <p14:creationId xmlns:p14="http://schemas.microsoft.com/office/powerpoint/2010/main" val="1067324846"/>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3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5B4FCC1A-D19C-6A9E-6F87-8A3872989D43}"/>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3BAA5FAC-B997-59F7-182A-858FE82B1CD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389134767"/>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2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63" name="Slide Number Placeholder 3">
            <a:extLst>
              <a:ext uri="{FF2B5EF4-FFF2-40B4-BE49-F238E27FC236}">
                <a16:creationId xmlns:a16="http://schemas.microsoft.com/office/drawing/2014/main" id="{A6535B10-0C51-0F49-B373-4AC4C3A1A7E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64" name="Footer Placeholder 3">
            <a:extLst>
              <a:ext uri="{FF2B5EF4-FFF2-40B4-BE49-F238E27FC236}">
                <a16:creationId xmlns:a16="http://schemas.microsoft.com/office/drawing/2014/main" id="{B89773E4-B6BA-24F9-402B-108D4F518FA7}"/>
              </a:ext>
            </a:extLst>
          </p:cNvPr>
          <p:cNvSpPr txBox="1">
            <a:spLocks/>
          </p:cNvSpPr>
          <p:nvPr userDrawn="1"/>
        </p:nvSpPr>
        <p:spPr>
          <a:xfrm>
            <a:off x="335480"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752214236"/>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C6CE70B-2D71-4008-6771-D9FF0C96174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EF17B8E7-7D69-8D70-C591-5B4C796BA6E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286424393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4_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2310666" y="110900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2202571" y="457710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2547544" y="134588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2084973" y="309887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2311811" y="457710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2130608" y="314450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2202571" y="528753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2201423" y="569523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2201422" y="615977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2288422" y="3327711"/>
            <a:ext cx="664143" cy="613362"/>
          </a:xfrm>
          <a:noFill/>
        </p:spPr>
        <p:txBody>
          <a:bodyPr/>
          <a:lstStyle>
            <a:lvl1pPr marL="0" indent="0">
              <a:buNone/>
              <a:defRPr>
                <a:noFill/>
              </a:defRPr>
            </a:lvl1pPr>
          </a:lstStyle>
          <a:p>
            <a:endParaRPr lang="en-US" dirty="0"/>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
        <p:nvSpPr>
          <p:cNvPr id="3" name="Text Placeholder 13">
            <a:extLst>
              <a:ext uri="{FF2B5EF4-FFF2-40B4-BE49-F238E27FC236}">
                <a16:creationId xmlns:a16="http://schemas.microsoft.com/office/drawing/2014/main" id="{A14AB2E6-3160-5172-C474-FCF32FA449D4}"/>
              </a:ext>
            </a:extLst>
          </p:cNvPr>
          <p:cNvSpPr>
            <a:spLocks noGrp="1"/>
          </p:cNvSpPr>
          <p:nvPr>
            <p:ph type="body" sz="quarter" idx="57" hasCustomPrompt="1"/>
          </p:nvPr>
        </p:nvSpPr>
        <p:spPr>
          <a:xfrm>
            <a:off x="2202571" y="467286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4" name="Text Placeholder 5">
            <a:extLst>
              <a:ext uri="{FF2B5EF4-FFF2-40B4-BE49-F238E27FC236}">
                <a16:creationId xmlns:a16="http://schemas.microsoft.com/office/drawing/2014/main" id="{52308D2F-3093-52E9-B338-053582A50492}"/>
              </a:ext>
            </a:extLst>
          </p:cNvPr>
          <p:cNvSpPr>
            <a:spLocks noGrp="1" noChangeAspect="1"/>
          </p:cNvSpPr>
          <p:nvPr>
            <p:ph type="body" sz="quarter" idx="58" hasCustomPrompt="1"/>
          </p:nvPr>
        </p:nvSpPr>
        <p:spPr>
          <a:xfrm>
            <a:off x="7030802" y="110900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Rectangle 5">
            <a:extLst>
              <a:ext uri="{FF2B5EF4-FFF2-40B4-BE49-F238E27FC236}">
                <a16:creationId xmlns:a16="http://schemas.microsoft.com/office/drawing/2014/main" id="{8F637F6E-F628-8462-7CDC-FAEE42E2DB2B}"/>
              </a:ext>
            </a:extLst>
          </p:cNvPr>
          <p:cNvSpPr/>
          <p:nvPr userDrawn="1"/>
        </p:nvSpPr>
        <p:spPr>
          <a:xfrm>
            <a:off x="6922707" y="457710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3" name="Picture Placeholder 7">
            <a:extLst>
              <a:ext uri="{FF2B5EF4-FFF2-40B4-BE49-F238E27FC236}">
                <a16:creationId xmlns:a16="http://schemas.microsoft.com/office/drawing/2014/main" id="{A02D3001-C347-C475-A51E-69E9F6D030B0}"/>
              </a:ext>
            </a:extLst>
          </p:cNvPr>
          <p:cNvSpPr>
            <a:spLocks noGrp="1"/>
          </p:cNvSpPr>
          <p:nvPr>
            <p:ph type="pic" sz="quarter" idx="59"/>
          </p:nvPr>
        </p:nvSpPr>
        <p:spPr>
          <a:xfrm>
            <a:off x="7267680" y="1345884"/>
            <a:ext cx="2541517" cy="2541517"/>
          </a:xfrm>
          <a:prstGeom prst="ellipse">
            <a:avLst/>
          </a:prstGeom>
        </p:spPr>
        <p:txBody>
          <a:bodyPr/>
          <a:lstStyle>
            <a:lvl1pPr marL="0" indent="0" algn="ctr">
              <a:buNone/>
              <a:defRPr/>
            </a:lvl1pPr>
          </a:lstStyle>
          <a:p>
            <a:endParaRPr lang="en-US" dirty="0"/>
          </a:p>
        </p:txBody>
      </p:sp>
      <p:sp>
        <p:nvSpPr>
          <p:cNvPr id="14" name="Text Placeholder 5">
            <a:extLst>
              <a:ext uri="{FF2B5EF4-FFF2-40B4-BE49-F238E27FC236}">
                <a16:creationId xmlns:a16="http://schemas.microsoft.com/office/drawing/2014/main" id="{580955E2-EBC6-82A3-A383-4F80309455E9}"/>
              </a:ext>
            </a:extLst>
          </p:cNvPr>
          <p:cNvSpPr>
            <a:spLocks noGrp="1" noChangeAspect="1"/>
          </p:cNvSpPr>
          <p:nvPr>
            <p:ph type="body" sz="quarter" idx="60" hasCustomPrompt="1"/>
          </p:nvPr>
        </p:nvSpPr>
        <p:spPr>
          <a:xfrm>
            <a:off x="6805109" y="309887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Rectangle 14">
            <a:extLst>
              <a:ext uri="{FF2B5EF4-FFF2-40B4-BE49-F238E27FC236}">
                <a16:creationId xmlns:a16="http://schemas.microsoft.com/office/drawing/2014/main" id="{32D75950-B293-2FA4-6F39-EA07B082E6E6}"/>
              </a:ext>
            </a:extLst>
          </p:cNvPr>
          <p:cNvSpPr/>
          <p:nvPr userDrawn="1"/>
        </p:nvSpPr>
        <p:spPr>
          <a:xfrm>
            <a:off x="7031947" y="457710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6" name="Text Placeholder 5">
            <a:extLst>
              <a:ext uri="{FF2B5EF4-FFF2-40B4-BE49-F238E27FC236}">
                <a16:creationId xmlns:a16="http://schemas.microsoft.com/office/drawing/2014/main" id="{CA40918C-43F2-0F90-C9DD-D6F9D33EE719}"/>
              </a:ext>
            </a:extLst>
          </p:cNvPr>
          <p:cNvSpPr>
            <a:spLocks noGrp="1" noChangeAspect="1"/>
          </p:cNvSpPr>
          <p:nvPr>
            <p:ph type="body" sz="quarter" idx="61" hasCustomPrompt="1"/>
          </p:nvPr>
        </p:nvSpPr>
        <p:spPr>
          <a:xfrm>
            <a:off x="6850744" y="314450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7" name="Text Placeholder 13">
            <a:extLst>
              <a:ext uri="{FF2B5EF4-FFF2-40B4-BE49-F238E27FC236}">
                <a16:creationId xmlns:a16="http://schemas.microsoft.com/office/drawing/2014/main" id="{E8554F06-1833-D9AD-4CDC-2FBACD76920F}"/>
              </a:ext>
            </a:extLst>
          </p:cNvPr>
          <p:cNvSpPr>
            <a:spLocks noGrp="1"/>
          </p:cNvSpPr>
          <p:nvPr>
            <p:ph type="body" sz="quarter" idx="62" hasCustomPrompt="1"/>
          </p:nvPr>
        </p:nvSpPr>
        <p:spPr>
          <a:xfrm>
            <a:off x="6922707" y="528753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19" name="Text Placeholder 13">
            <a:extLst>
              <a:ext uri="{FF2B5EF4-FFF2-40B4-BE49-F238E27FC236}">
                <a16:creationId xmlns:a16="http://schemas.microsoft.com/office/drawing/2014/main" id="{5DBF30BB-9E5A-0982-8147-626F2BE27B46}"/>
              </a:ext>
            </a:extLst>
          </p:cNvPr>
          <p:cNvSpPr>
            <a:spLocks noGrp="1"/>
          </p:cNvSpPr>
          <p:nvPr>
            <p:ph type="body" sz="quarter" idx="63" hasCustomPrompt="1"/>
          </p:nvPr>
        </p:nvSpPr>
        <p:spPr>
          <a:xfrm>
            <a:off x="6921559" y="569523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0" name="Text Placeholder 13">
            <a:extLst>
              <a:ext uri="{FF2B5EF4-FFF2-40B4-BE49-F238E27FC236}">
                <a16:creationId xmlns:a16="http://schemas.microsoft.com/office/drawing/2014/main" id="{0F820BB0-7C9B-1C20-9DE3-58F385E4D29F}"/>
              </a:ext>
            </a:extLst>
          </p:cNvPr>
          <p:cNvSpPr>
            <a:spLocks noGrp="1"/>
          </p:cNvSpPr>
          <p:nvPr>
            <p:ph type="body" sz="quarter" idx="64" hasCustomPrompt="1"/>
          </p:nvPr>
        </p:nvSpPr>
        <p:spPr>
          <a:xfrm>
            <a:off x="6921558" y="615977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4" name="Picture Placeholder 26">
            <a:extLst>
              <a:ext uri="{FF2B5EF4-FFF2-40B4-BE49-F238E27FC236}">
                <a16:creationId xmlns:a16="http://schemas.microsoft.com/office/drawing/2014/main" id="{B2BB53CF-C024-9614-2FDE-4AA85A6BB77B}"/>
              </a:ext>
            </a:extLst>
          </p:cNvPr>
          <p:cNvSpPr>
            <a:spLocks noGrp="1"/>
          </p:cNvSpPr>
          <p:nvPr>
            <p:ph type="pic" sz="quarter" idx="65"/>
          </p:nvPr>
        </p:nvSpPr>
        <p:spPr>
          <a:xfrm>
            <a:off x="7008558" y="3327711"/>
            <a:ext cx="664143" cy="613362"/>
          </a:xfrm>
          <a:noFill/>
        </p:spPr>
        <p:txBody>
          <a:bodyPr/>
          <a:lstStyle>
            <a:lvl1pPr marL="0" indent="0">
              <a:buNone/>
              <a:defRPr>
                <a:noFill/>
              </a:defRPr>
            </a:lvl1pPr>
          </a:lstStyle>
          <a:p>
            <a:endParaRPr lang="en-US" dirty="0"/>
          </a:p>
        </p:txBody>
      </p:sp>
      <p:sp>
        <p:nvSpPr>
          <p:cNvPr id="25" name="Text Placeholder 13">
            <a:extLst>
              <a:ext uri="{FF2B5EF4-FFF2-40B4-BE49-F238E27FC236}">
                <a16:creationId xmlns:a16="http://schemas.microsoft.com/office/drawing/2014/main" id="{D69F2EEC-D819-CAD7-351A-587607D153ED}"/>
              </a:ext>
            </a:extLst>
          </p:cNvPr>
          <p:cNvSpPr>
            <a:spLocks noGrp="1"/>
          </p:cNvSpPr>
          <p:nvPr>
            <p:ph type="body" sz="quarter" idx="66" hasCustomPrompt="1"/>
          </p:nvPr>
        </p:nvSpPr>
        <p:spPr>
          <a:xfrm>
            <a:off x="6922707" y="467286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2834686984"/>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EE130CBA-4075-8FE8-972E-612B33853C2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C59924B3-436F-A82F-97AE-C33DD92F76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3759294114"/>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2D6-6136-215D-C3B1-B010214CC948}"/>
              </a:ext>
            </a:extLst>
          </p:cNvPr>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42C4B55B-A8CB-0A7D-75F8-C7090000CB8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7" name="Footer Placeholder 3">
            <a:extLst>
              <a:ext uri="{FF2B5EF4-FFF2-40B4-BE49-F238E27FC236}">
                <a16:creationId xmlns:a16="http://schemas.microsoft.com/office/drawing/2014/main" id="{9CB0158A-4A77-8978-8ECE-94D8CF0DAB1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970470633"/>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blank" preserve="1">
  <p:cSld name="1_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3">
            <a:extLst>
              <a:ext uri="{FF2B5EF4-FFF2-40B4-BE49-F238E27FC236}">
                <a16:creationId xmlns:a16="http://schemas.microsoft.com/office/drawing/2014/main" id="{7B8F25FD-6B68-9713-2DF7-8FDAA9F81A3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2025 Your Part-Time Controller, LLC</a:t>
            </a:r>
          </a:p>
        </p:txBody>
      </p:sp>
    </p:spTree>
    <p:extLst>
      <p:ext uri="{BB962C8B-B14F-4D97-AF65-F5344CB8AC3E}">
        <p14:creationId xmlns:p14="http://schemas.microsoft.com/office/powerpoint/2010/main" val="178933461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V01">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3076777A-C036-4A49-1CB9-0E641036B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103"/>
            <a:ext cx="12192000" cy="4286456"/>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31531756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Text Placeholder 5">
            <a:extLst>
              <a:ext uri="{FF2B5EF4-FFF2-40B4-BE49-F238E27FC236}">
                <a16:creationId xmlns:a16="http://schemas.microsoft.com/office/drawing/2014/main" id="{44AA05A8-9055-7DBF-961E-B017D59C6503}"/>
              </a:ext>
            </a:extLst>
          </p:cNvPr>
          <p:cNvSpPr>
            <a:spLocks noGrp="1" noChangeAspect="1"/>
          </p:cNvSpPr>
          <p:nvPr>
            <p:ph type="body" sz="quarter" idx="72" hasCustomPrompt="1"/>
          </p:nvPr>
        </p:nvSpPr>
        <p:spPr>
          <a:xfrm>
            <a:off x="595261" y="1788326"/>
            <a:ext cx="3775545" cy="3775545"/>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015DAEA3-C65D-E058-530A-9C8EE7D42C21}"/>
              </a:ext>
            </a:extLst>
          </p:cNvPr>
          <p:cNvSpPr>
            <a:spLocks noGrp="1" noChangeAspect="1"/>
          </p:cNvSpPr>
          <p:nvPr>
            <p:ph type="body" sz="quarter" idx="36" hasCustomPrompt="1"/>
          </p:nvPr>
        </p:nvSpPr>
        <p:spPr>
          <a:xfrm>
            <a:off x="806579" y="1688376"/>
            <a:ext cx="3775545" cy="3775545"/>
          </a:xfrm>
          <a:prstGeom prst="ellipse">
            <a:avLst/>
          </a:prstGeom>
          <a:solidFill>
            <a:schemeClr val="bg1"/>
          </a:solidFill>
          <a:ln w="2540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9A5D5A42-E11F-513F-4B05-E98AF7BF7D94}"/>
              </a:ext>
            </a:extLst>
          </p:cNvPr>
          <p:cNvSpPr>
            <a:spLocks noGrp="1"/>
          </p:cNvSpPr>
          <p:nvPr>
            <p:ph type="body" sz="quarter" idx="73" hasCustomPrompt="1"/>
          </p:nvPr>
        </p:nvSpPr>
        <p:spPr>
          <a:xfrm>
            <a:off x="545934" y="1120616"/>
            <a:ext cx="4296834" cy="4343305"/>
          </a:xfrm>
        </p:spPr>
        <p:txBody>
          <a:bodyPr wrap="square" lIns="0" tIns="0" rIns="0" bIns="0" anchor="t">
            <a:spAutoFit/>
          </a:bodyPr>
          <a:lstStyle>
            <a:lvl1pPr marL="0" indent="0" algn="ctr">
              <a:lnSpc>
                <a:spcPct val="130000"/>
              </a:lnSpc>
              <a:spcBef>
                <a:spcPts val="0"/>
              </a:spcBef>
              <a:buNone/>
              <a:defRPr sz="239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7" name="Slide Number Placeholder 3">
            <a:extLst>
              <a:ext uri="{FF2B5EF4-FFF2-40B4-BE49-F238E27FC236}">
                <a16:creationId xmlns:a16="http://schemas.microsoft.com/office/drawing/2014/main" id="{E855C6CF-CA04-1DB1-C38A-FDB1682A45D4}"/>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0" name="Footer Placeholder 3">
            <a:extLst>
              <a:ext uri="{FF2B5EF4-FFF2-40B4-BE49-F238E27FC236}">
                <a16:creationId xmlns:a16="http://schemas.microsoft.com/office/drawing/2014/main" id="{7FC74707-80A9-5816-8735-4393135396A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66483099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itle" preserve="1">
  <p:cSld name="Title Slide V01_2">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CA75D1B-B538-FDCD-887E-FAE307C9E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24"/>
            <a:ext cx="12192000" cy="428703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1261473102"/>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itle" preserve="1">
  <p:cSld name="1_Title Slide V01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1026" name="Picture 2">
            <a:extLst>
              <a:ext uri="{FF2B5EF4-FFF2-40B4-BE49-F238E27FC236}">
                <a16:creationId xmlns:a16="http://schemas.microsoft.com/office/drawing/2014/main" id="{540AF5F4-41E5-A671-25FA-0973B028C800}"/>
              </a:ext>
            </a:extLst>
          </p:cNvPr>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t="35081" b="-14999"/>
          <a:stretch/>
        </p:blipFill>
        <p:spPr bwMode="auto">
          <a:xfrm>
            <a:off x="0" y="-104045"/>
            <a:ext cx="12192000" cy="5480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3595525"/>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itle" preserve="1">
  <p:cSld name="Title Slide V02">
    <p:spTree>
      <p:nvGrpSpPr>
        <p:cNvPr id="1" name=""/>
        <p:cNvGrpSpPr/>
        <p:nvPr/>
      </p:nvGrpSpPr>
      <p:grpSpPr>
        <a:xfrm>
          <a:off x="0" y="0"/>
          <a:ext cx="0" cy="0"/>
          <a:chOff x="0" y="0"/>
          <a:chExt cx="0" cy="0"/>
        </a:xfrm>
      </p:grpSpPr>
      <p:pic>
        <p:nvPicPr>
          <p:cNvPr id="10" name="Picture 9" descr="A picture containing text, toy&#10;&#10;Description automatically generated">
            <a:extLst>
              <a:ext uri="{FF2B5EF4-FFF2-40B4-BE49-F238E27FC236}">
                <a16:creationId xmlns:a16="http://schemas.microsoft.com/office/drawing/2014/main" id="{1CD8A647-0148-16E0-17BA-DAF71578E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54"/>
            <a:ext cx="12192000" cy="432786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3881572294"/>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itle" preserve="1">
  <p:cSld name="Title Slide V02_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C23247-2880-BE06-08F8-0C7D20F54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04"/>
            <a:ext cx="12192000" cy="433575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690041591"/>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1110925112"/>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2951862850"/>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978380" y="227737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978380" y="647552"/>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userDrawn="1"/>
        </p:nvSpPr>
        <p:spPr>
          <a:xfrm>
            <a:off x="6493666"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userDrawn="1"/>
        </p:nvPicPr>
        <p:blipFill>
          <a:blip r:embed="rId2"/>
          <a:stretch>
            <a:fillRect/>
          </a:stretch>
        </p:blipFill>
        <p:spPr>
          <a:xfrm>
            <a:off x="478825" y="5263485"/>
            <a:ext cx="1895665" cy="1154549"/>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646417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978380" y="3841957"/>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978380" y="5445280"/>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8464022"/>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60448283-D9D5-7E45-B937-4133AA93A2B2}"/>
              </a:ext>
            </a:extLst>
          </p:cNvPr>
          <p:cNvSpPr>
            <a:spLocks noGrp="1"/>
          </p:cNvSpPr>
          <p:nvPr>
            <p:ph type="ftr" sz="quarter" idx="10"/>
          </p:nvPr>
        </p:nvSpPr>
        <p:spPr/>
        <p:txBody>
          <a:bodyPr/>
          <a:lstStyle/>
          <a:p>
            <a:r>
              <a:rPr lang="en-US" dirty="0"/>
              <a:t>© 2025 Your Part-Time Controller, LLC</a:t>
            </a:r>
          </a:p>
        </p:txBody>
      </p:sp>
      <p:sp>
        <p:nvSpPr>
          <p:cNvPr id="4" name="Slide Number Placeholder 3">
            <a:extLst>
              <a:ext uri="{FF2B5EF4-FFF2-40B4-BE49-F238E27FC236}">
                <a16:creationId xmlns:a16="http://schemas.microsoft.com/office/drawing/2014/main" id="{1BD4E60F-554D-EA41-832A-6E7E2991D0E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Tree>
    <p:extLst>
      <p:ext uri="{BB962C8B-B14F-4D97-AF65-F5344CB8AC3E}">
        <p14:creationId xmlns:p14="http://schemas.microsoft.com/office/powerpoint/2010/main" val="427871663"/>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r>
              <a:rPr lang="en-US" dirty="0"/>
              <a:t>© 2025 Your Part-Time Controller, LLC</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E0411BCE-835A-14E8-1AEB-D7521908E04F}"/>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E34FBF0E-830E-F455-EBE5-DAEB720AEFA1}"/>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A834795A-0470-9C98-49D8-07EE7B936313}"/>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7B54311E-13ED-FF00-77D6-640E05940BE7}"/>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F595FF15-A78C-9954-FE99-D8668D0176DF}"/>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Tree>
    <p:extLst>
      <p:ext uri="{BB962C8B-B14F-4D97-AF65-F5344CB8AC3E}">
        <p14:creationId xmlns:p14="http://schemas.microsoft.com/office/powerpoint/2010/main" val="1858075578"/>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4ECD2FB-7A14-CC41-ABBF-6B2068EE7C98}"/>
              </a:ext>
            </a:extLst>
          </p:cNvPr>
          <p:cNvSpPr>
            <a:spLocks noGrp="1"/>
          </p:cNvSpPr>
          <p:nvPr>
            <p:ph type="ftr" sz="quarter" idx="11"/>
          </p:nvPr>
        </p:nvSpPr>
        <p:spPr/>
        <p:txBody>
          <a:bodyPr/>
          <a:lstStyle/>
          <a:p>
            <a:r>
              <a:rPr lang="en-US" dirty="0"/>
              <a:t>© 2025 Your Part-Time Controller, LLC</a:t>
            </a:r>
          </a:p>
        </p:txBody>
      </p:sp>
      <p:sp>
        <p:nvSpPr>
          <p:cNvPr id="6" name="Slide Number Placeholder 5">
            <a:extLst>
              <a:ext uri="{FF2B5EF4-FFF2-40B4-BE49-F238E27FC236}">
                <a16:creationId xmlns:a16="http://schemas.microsoft.com/office/drawing/2014/main" id="{0CAFA386-D81F-EB41-863C-6E6AA0B29723}"/>
              </a:ext>
            </a:extLst>
          </p:cNvPr>
          <p:cNvSpPr>
            <a:spLocks noGrp="1"/>
          </p:cNvSpPr>
          <p:nvPr>
            <p:ph type="sldNum" sz="quarter" idx="12"/>
          </p:nvPr>
        </p:nvSpPr>
        <p:spPr/>
        <p:txBody>
          <a:bodyPr/>
          <a:lstStyle/>
          <a:p>
            <a:fld id="{C1B541A1-1433-6F4E-B694-E12A48D8985C}" type="slidenum">
              <a:rPr lang="en-US" smtClean="0"/>
              <a:t>‹#›</a:t>
            </a:fld>
            <a:endParaRPr lang="en-US" dirty="0"/>
          </a:p>
        </p:txBody>
      </p:sp>
    </p:spTree>
    <p:extLst>
      <p:ext uri="{BB962C8B-B14F-4D97-AF65-F5344CB8AC3E}">
        <p14:creationId xmlns:p14="http://schemas.microsoft.com/office/powerpoint/2010/main" val="3566249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3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p:nvSpPr>
        <p:spPr>
          <a:xfrm>
            <a:off x="0" y="7126"/>
            <a:ext cx="12192000" cy="4286455"/>
          </a:xfrm>
          <a:prstGeom prst="rect">
            <a:avLst/>
          </a:prstGeom>
          <a:solidFill>
            <a:srgbClr val="E96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erson standing next to a computer with graphs and charts&#10;&#10;Description automatically generated">
            <a:extLst>
              <a:ext uri="{FF2B5EF4-FFF2-40B4-BE49-F238E27FC236}">
                <a16:creationId xmlns:a16="http://schemas.microsoft.com/office/drawing/2014/main" id="{C0E2E292-F85C-0951-D91E-72998FE96B40}"/>
              </a:ext>
            </a:extLst>
          </p:cNvPr>
          <p:cNvPicPr>
            <a:picLocks noChangeAspect="1"/>
          </p:cNvPicPr>
          <p:nvPr/>
        </p:nvPicPr>
        <p:blipFill rotWithShape="1">
          <a:blip r:embed="rId3">
            <a:extLst>
              <a:ext uri="{28A0092B-C50C-407E-A947-70E740481C1C}">
                <a14:useLocalDpi xmlns:a14="http://schemas.microsoft.com/office/drawing/2010/main" val="0"/>
              </a:ext>
            </a:extLst>
          </a:blip>
          <a:srcRect t="6432"/>
          <a:stretch/>
        </p:blipFill>
        <p:spPr>
          <a:xfrm>
            <a:off x="1509673" y="7126"/>
            <a:ext cx="9172654" cy="4291334"/>
          </a:xfrm>
          <a:prstGeom prst="rect">
            <a:avLst/>
          </a:prstGeom>
        </p:spPr>
      </p:pic>
    </p:spTree>
    <p:extLst>
      <p:ext uri="{BB962C8B-B14F-4D97-AF65-F5344CB8AC3E}">
        <p14:creationId xmlns:p14="http://schemas.microsoft.com/office/powerpoint/2010/main" val="21823746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Number Callout Slide Style 2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47C551-33B1-A169-BF60-E9DD0BDB78A4}"/>
              </a:ext>
            </a:extLst>
          </p:cNvPr>
          <p:cNvSpPr/>
          <p:nvPr/>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pPr lvl="0"/>
            <a:r>
              <a:rPr lang="en-US"/>
              <a:t>Click to edit Master text styles</a:t>
            </a:r>
          </a:p>
        </p:txBody>
      </p:sp>
      <p:sp>
        <p:nvSpPr>
          <p:cNvPr id="20" name="Slide Number Placeholder 3">
            <a:extLst>
              <a:ext uri="{FF2B5EF4-FFF2-40B4-BE49-F238E27FC236}">
                <a16:creationId xmlns:a16="http://schemas.microsoft.com/office/drawing/2014/main" id="{41BB8DA8-07A7-CA42-7FEA-0C7792564797}"/>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1" name="Footer Placeholder 3">
            <a:extLst>
              <a:ext uri="{FF2B5EF4-FFF2-40B4-BE49-F238E27FC236}">
                <a16:creationId xmlns:a16="http://schemas.microsoft.com/office/drawing/2014/main" id="{024D1ECF-5F07-7C26-07EE-7624FD7F694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15637042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preserve="1" userDrawn="1">
  <p:cSld name="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mn-lt"/>
            </a:endParaRP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6" name="Text Placeholder 13">
            <a:extLst>
              <a:ext uri="{FF2B5EF4-FFF2-40B4-BE49-F238E27FC236}">
                <a16:creationId xmlns:a16="http://schemas.microsoft.com/office/drawing/2014/main" id="{79AD17DC-5A04-1C6F-48CD-B8BB2BFC3EF1}"/>
              </a:ext>
            </a:extLst>
          </p:cNvPr>
          <p:cNvSpPr>
            <a:spLocks noGrp="1"/>
          </p:cNvSpPr>
          <p:nvPr>
            <p:ph type="body" sz="quarter" idx="57" hasCustomPrompt="1"/>
          </p:nvPr>
        </p:nvSpPr>
        <p:spPr>
          <a:xfrm>
            <a:off x="4369049" y="4618059"/>
            <a:ext cx="3233757" cy="363433"/>
          </a:xfrm>
        </p:spPr>
        <p:txBody>
          <a:bodyPr wrap="square" lIns="0" tIns="0" rIns="0" bIns="0">
            <a:spAutoFit/>
          </a:bodyPr>
          <a:lstStyle>
            <a:lvl1pPr marL="0" indent="0" algn="ctr">
              <a:spcBef>
                <a:spcPts val="0"/>
              </a:spcBef>
              <a:buNone/>
              <a:defRPr sz="20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1" name="Footer Placeholder 4">
            <a:extLst>
              <a:ext uri="{FF2B5EF4-FFF2-40B4-BE49-F238E27FC236}">
                <a16:creationId xmlns:a16="http://schemas.microsoft.com/office/drawing/2014/main" id="{A45B6B65-FCE7-E853-18BD-9CF12BBA04D0}"/>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887678694"/>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22DA59D-7085-874C-B41C-787852C96236}"/>
              </a:ext>
            </a:extLst>
          </p:cNvPr>
          <p:cNvSpPr/>
          <p:nvPr/>
        </p:nvSpPr>
        <p:spPr>
          <a:xfrm>
            <a:off x="1" y="706581"/>
            <a:ext cx="11333018" cy="3150717"/>
          </a:xfrm>
          <a:custGeom>
            <a:avLst/>
            <a:gdLst>
              <a:gd name="connsiteX0" fmla="*/ 0 w 11333018"/>
              <a:gd name="connsiteY0" fmla="*/ 0 h 3150717"/>
              <a:gd name="connsiteX1" fmla="*/ 11333018 w 11333018"/>
              <a:gd name="connsiteY1" fmla="*/ 0 h 3150717"/>
              <a:gd name="connsiteX2" fmla="*/ 11333018 w 11333018"/>
              <a:gd name="connsiteY2" fmla="*/ 3150717 h 3150717"/>
              <a:gd name="connsiteX3" fmla="*/ 0 w 11333018"/>
              <a:gd name="connsiteY3" fmla="*/ 3150717 h 3150717"/>
            </a:gdLst>
            <a:ahLst/>
            <a:cxnLst>
              <a:cxn ang="0">
                <a:pos x="connsiteX0" y="connsiteY0"/>
              </a:cxn>
              <a:cxn ang="0">
                <a:pos x="connsiteX1" y="connsiteY1"/>
              </a:cxn>
              <a:cxn ang="0">
                <a:pos x="connsiteX2" y="connsiteY2"/>
              </a:cxn>
              <a:cxn ang="0">
                <a:pos x="connsiteX3" y="connsiteY3"/>
              </a:cxn>
            </a:cxnLst>
            <a:rect l="l" t="t" r="r" b="b"/>
            <a:pathLst>
              <a:path w="11333018" h="3150717">
                <a:moveTo>
                  <a:pt x="0" y="0"/>
                </a:moveTo>
                <a:lnTo>
                  <a:pt x="11333018" y="0"/>
                </a:lnTo>
                <a:lnTo>
                  <a:pt x="11333018" y="3150717"/>
                </a:lnTo>
                <a:lnTo>
                  <a:pt x="0" y="3150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mn-lt"/>
            </a:endParaRPr>
          </a:p>
        </p:txBody>
      </p:sp>
      <p:sp>
        <p:nvSpPr>
          <p:cNvPr id="12" name="Text Placeholder 5">
            <a:extLst>
              <a:ext uri="{FF2B5EF4-FFF2-40B4-BE49-F238E27FC236}">
                <a16:creationId xmlns:a16="http://schemas.microsoft.com/office/drawing/2014/main" id="{D7A839D5-6B55-D24C-85C4-94565EF578BC}"/>
              </a:ext>
            </a:extLst>
          </p:cNvPr>
          <p:cNvSpPr>
            <a:spLocks noGrp="1"/>
          </p:cNvSpPr>
          <p:nvPr userDrawn="1">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55FB62C5-BD2B-B345-B49D-25E41B5B58C6}"/>
              </a:ext>
            </a:extLst>
          </p:cNvPr>
          <p:cNvSpPr/>
          <p:nvPr/>
        </p:nvSpPr>
        <p:spPr>
          <a:xfrm>
            <a:off x="4413250" y="2128286"/>
            <a:ext cx="285750" cy="320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10" name="Rectangle 11">
            <a:extLst>
              <a:ext uri="{FF2B5EF4-FFF2-40B4-BE49-F238E27FC236}">
                <a16:creationId xmlns:a16="http://schemas.microsoft.com/office/drawing/2014/main" id="{56F17BF3-F3B2-EA46-930B-9951002C36EB}"/>
              </a:ext>
            </a:extLst>
          </p:cNvPr>
          <p:cNvSpPr/>
          <p:nvPr/>
        </p:nvSpPr>
        <p:spPr>
          <a:xfrm>
            <a:off x="11402289" y="0"/>
            <a:ext cx="789711" cy="3857297"/>
          </a:xfrm>
          <a:custGeom>
            <a:avLst/>
            <a:gdLst>
              <a:gd name="connsiteX0" fmla="*/ 0 w 775856"/>
              <a:gd name="connsiteY0" fmla="*/ 0 h 3857297"/>
              <a:gd name="connsiteX1" fmla="*/ 775856 w 775856"/>
              <a:gd name="connsiteY1" fmla="*/ 0 h 3857297"/>
              <a:gd name="connsiteX2" fmla="*/ 775856 w 775856"/>
              <a:gd name="connsiteY2" fmla="*/ 3857297 h 3857297"/>
              <a:gd name="connsiteX3" fmla="*/ 0 w 775856"/>
              <a:gd name="connsiteY3" fmla="*/ 3857297 h 3857297"/>
              <a:gd name="connsiteX4" fmla="*/ 0 w 775856"/>
              <a:gd name="connsiteY4" fmla="*/ 0 h 3857297"/>
              <a:gd name="connsiteX0" fmla="*/ 0 w 775856"/>
              <a:gd name="connsiteY0" fmla="*/ 0 h 3857297"/>
              <a:gd name="connsiteX1" fmla="*/ 775856 w 775856"/>
              <a:gd name="connsiteY1" fmla="*/ 0 h 3857297"/>
              <a:gd name="connsiteX2" fmla="*/ 775856 w 775856"/>
              <a:gd name="connsiteY2" fmla="*/ 3206133 h 3857297"/>
              <a:gd name="connsiteX3" fmla="*/ 0 w 775856"/>
              <a:gd name="connsiteY3" fmla="*/ 3857297 h 3857297"/>
              <a:gd name="connsiteX4" fmla="*/ 0 w 775856"/>
              <a:gd name="connsiteY4" fmla="*/ 0 h 3857297"/>
              <a:gd name="connsiteX0" fmla="*/ 0 w 789711"/>
              <a:gd name="connsiteY0" fmla="*/ 706582 h 3857297"/>
              <a:gd name="connsiteX1" fmla="*/ 789711 w 789711"/>
              <a:gd name="connsiteY1" fmla="*/ 0 h 3857297"/>
              <a:gd name="connsiteX2" fmla="*/ 789711 w 789711"/>
              <a:gd name="connsiteY2" fmla="*/ 3206133 h 3857297"/>
              <a:gd name="connsiteX3" fmla="*/ 13855 w 789711"/>
              <a:gd name="connsiteY3" fmla="*/ 3857297 h 3857297"/>
              <a:gd name="connsiteX4" fmla="*/ 0 w 789711"/>
              <a:gd name="connsiteY4" fmla="*/ 706582 h 385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11" h="3857297">
                <a:moveTo>
                  <a:pt x="0" y="706582"/>
                </a:moveTo>
                <a:lnTo>
                  <a:pt x="789711" y="0"/>
                </a:lnTo>
                <a:lnTo>
                  <a:pt x="789711" y="3206133"/>
                </a:lnTo>
                <a:lnTo>
                  <a:pt x="13855" y="3857297"/>
                </a:lnTo>
                <a:cubicBezTo>
                  <a:pt x="9237" y="2807059"/>
                  <a:pt x="4618" y="1756820"/>
                  <a:pt x="0" y="7065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pic>
        <p:nvPicPr>
          <p:cNvPr id="11" name="Picture 10" descr="A picture containing text, sign&#10;&#10;Description automatically generated">
            <a:extLst>
              <a:ext uri="{FF2B5EF4-FFF2-40B4-BE49-F238E27FC236}">
                <a16:creationId xmlns:a16="http://schemas.microsoft.com/office/drawing/2014/main" id="{315AE96B-603C-474A-99F2-47266CACEA9D}"/>
              </a:ext>
            </a:extLst>
          </p:cNvPr>
          <p:cNvPicPr>
            <a:picLocks noChangeAspect="1"/>
          </p:cNvPicPr>
          <p:nvPr/>
        </p:nvPicPr>
        <p:blipFill>
          <a:blip r:embed="rId2"/>
          <a:stretch>
            <a:fillRect/>
          </a:stretch>
        </p:blipFill>
        <p:spPr>
          <a:xfrm>
            <a:off x="495137" y="5261785"/>
            <a:ext cx="1864605" cy="1135632"/>
          </a:xfrm>
          <a:prstGeom prst="rect">
            <a:avLst/>
          </a:prstGeom>
        </p:spPr>
      </p:pic>
      <p:sp>
        <p:nvSpPr>
          <p:cNvPr id="2" name="Title 1">
            <a:extLst>
              <a:ext uri="{FF2B5EF4-FFF2-40B4-BE49-F238E27FC236}">
                <a16:creationId xmlns:a16="http://schemas.microsoft.com/office/drawing/2014/main" id="{16C41894-0D67-D441-9F32-A59DEE40E56F}"/>
              </a:ext>
            </a:extLst>
          </p:cNvPr>
          <p:cNvSpPr>
            <a:spLocks noGrp="1"/>
          </p:cNvSpPr>
          <p:nvPr userDrawn="1">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3" name="Text Placeholder 2">
            <a:extLst>
              <a:ext uri="{FF2B5EF4-FFF2-40B4-BE49-F238E27FC236}">
                <a16:creationId xmlns:a16="http://schemas.microsoft.com/office/drawing/2014/main" id="{0A563AA6-2A90-4749-A12A-F2A1EC154241}"/>
              </a:ext>
            </a:extLst>
          </p:cNvPr>
          <p:cNvSpPr>
            <a:spLocks noGrp="1"/>
          </p:cNvSpPr>
          <p:nvPr userDrawn="1">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Tree>
    <p:extLst>
      <p:ext uri="{BB962C8B-B14F-4D97-AF65-F5344CB8AC3E}">
        <p14:creationId xmlns:p14="http://schemas.microsoft.com/office/powerpoint/2010/main" val="2849604318"/>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Footer Placeholder 4">
            <a:extLst>
              <a:ext uri="{FF2B5EF4-FFF2-40B4-BE49-F238E27FC236}">
                <a16:creationId xmlns:a16="http://schemas.microsoft.com/office/drawing/2014/main" id="{F3AD9B37-9A01-7181-5609-FC64A5FBBE4A}"/>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282764284"/>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Footer Placeholder 4">
            <a:extLst>
              <a:ext uri="{FF2B5EF4-FFF2-40B4-BE49-F238E27FC236}">
                <a16:creationId xmlns:a16="http://schemas.microsoft.com/office/drawing/2014/main" id="{5A64CFE3-7070-B038-9815-5C303C3BF8C9}"/>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4142369577"/>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Bullet Poin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8" name="Text Placeholder 13">
            <a:extLst>
              <a:ext uri="{FF2B5EF4-FFF2-40B4-BE49-F238E27FC236}">
                <a16:creationId xmlns:a16="http://schemas.microsoft.com/office/drawing/2014/main" id="{40C77E90-27D1-2D3E-9273-A4C1EA0BDF2D}"/>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3BBE18DE-19BB-27B3-359D-288D3BFEDA3A}"/>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0" name="Text Placeholder 13">
            <a:extLst>
              <a:ext uri="{FF2B5EF4-FFF2-40B4-BE49-F238E27FC236}">
                <a16:creationId xmlns:a16="http://schemas.microsoft.com/office/drawing/2014/main" id="{EA5351AD-9A65-4887-BB24-D4032F3D759D}"/>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4669008D-9936-05E5-0F21-A81F0C7BB87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Content Placeholder 12">
            <a:extLst>
              <a:ext uri="{FF2B5EF4-FFF2-40B4-BE49-F238E27FC236}">
                <a16:creationId xmlns:a16="http://schemas.microsoft.com/office/drawing/2014/main" id="{29B54414-FDE4-BF44-7CB3-89323C99518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5" name="Footer Placeholder 4">
            <a:extLst>
              <a:ext uri="{FF2B5EF4-FFF2-40B4-BE49-F238E27FC236}">
                <a16:creationId xmlns:a16="http://schemas.microsoft.com/office/drawing/2014/main" id="{CB497C8D-898C-3C9E-A8E6-C222B9AFF768}"/>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548147571"/>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Bottom Bar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28983" y="1257287"/>
            <a:ext cx="2303934" cy="230393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10140242" y="2973838"/>
            <a:ext cx="1392677" cy="139267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121656" y="1630684"/>
            <a:ext cx="1518587" cy="1557140"/>
          </a:xfrm>
        </p:spPr>
        <p:txBody>
          <a:bodyPr/>
          <a:lstStyle>
            <a:lvl1pPr marL="0" indent="0">
              <a:buNone/>
              <a:defRPr>
                <a:solidFill>
                  <a:schemeClr val="bg1"/>
                </a:solidFill>
              </a:defRPr>
            </a:lvl1pPr>
          </a:lstStyle>
          <a:p>
            <a:pPr lvl="0"/>
            <a:endParaRPr lang="en-US"/>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10424216" y="3247344"/>
            <a:ext cx="824727" cy="845664"/>
          </a:xfrm>
        </p:spPr>
        <p:txBody>
          <a:bodyPr/>
          <a:lstStyle>
            <a:lvl1pPr marL="0" indent="0">
              <a:buNone/>
              <a:defRPr>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321413"/>
            <a:ext cx="5761382" cy="290721"/>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13">
            <a:extLst>
              <a:ext uri="{FF2B5EF4-FFF2-40B4-BE49-F238E27FC236}">
                <a16:creationId xmlns:a16="http://schemas.microsoft.com/office/drawing/2014/main" id="{C8BA4846-0F17-DA5A-A043-7A3ED6AF66CE}"/>
              </a:ext>
            </a:extLst>
          </p:cNvPr>
          <p:cNvSpPr>
            <a:spLocks noGrp="1"/>
          </p:cNvSpPr>
          <p:nvPr>
            <p:ph type="body" sz="quarter" idx="22" hasCustomPrompt="1"/>
          </p:nvPr>
        </p:nvSpPr>
        <p:spPr>
          <a:xfrm>
            <a:off x="334617" y="1368458"/>
            <a:ext cx="7299780" cy="693366"/>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6061A088-7D2C-5CD3-F31E-020B25AB2221}"/>
              </a:ext>
            </a:extLst>
          </p:cNvPr>
          <p:cNvSpPr>
            <a:spLocks noGrp="1"/>
          </p:cNvSpPr>
          <p:nvPr>
            <p:ph type="body" sz="quarter" idx="23" hasCustomPrompt="1"/>
          </p:nvPr>
        </p:nvSpPr>
        <p:spPr>
          <a:xfrm>
            <a:off x="428420" y="1279354"/>
            <a:ext cx="7299780" cy="693366"/>
          </a:xfrm>
          <a:prstGeom prst="rect">
            <a:avLst/>
          </a:prstGeom>
          <a:solidFill>
            <a:schemeClr val="accent5"/>
          </a:solidFill>
          <a:ln w="381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41482" y="1257287"/>
            <a:ext cx="7485588" cy="654218"/>
          </a:xfrm>
        </p:spPr>
        <p:txBody>
          <a:bodyPr wrap="square" lIns="0" tIns="0" rIns="0" bIns="0">
            <a:spAutoFit/>
          </a:bodyPr>
          <a:lstStyle>
            <a:lvl1pPr marL="0" indent="0" algn="l">
              <a:spcBef>
                <a:spcPts val="0"/>
              </a:spcBef>
              <a:buNone/>
              <a:defRPr sz="3600" b="1"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4A4E4A92-86C7-2466-CFCB-C53430B533CD}"/>
              </a:ext>
            </a:extLst>
          </p:cNvPr>
          <p:cNvSpPr>
            <a:spLocks noGrp="1" noRot="1" noMove="1" noResize="1" noEditPoints="1" noAdjustHandles="1" noChangeArrowheads="1" noChangeShapeType="1"/>
          </p:cNvSpPr>
          <p:nvPr>
            <p:ph type="body" sz="quarter" idx="54" hasCustomPrompt="1"/>
          </p:nvPr>
        </p:nvSpPr>
        <p:spPr>
          <a:xfrm>
            <a:off x="0" y="5277772"/>
            <a:ext cx="12192000" cy="1256412"/>
          </a:xfrm>
          <a:prstGeom prst="rect">
            <a:avLst/>
          </a:prstGeom>
          <a:solidFill>
            <a:schemeClr val="accent1"/>
          </a:solidFill>
          <a:ln>
            <a:noFill/>
          </a:ln>
        </p:spPr>
        <p:txBody>
          <a:bodyPr lIns="0" tIns="0" rIns="0" bIns="0">
            <a:normAutofit/>
          </a:bodyPr>
          <a:lstStyle>
            <a:lvl1pPr marL="0" indent="0" algn="ctr">
              <a:buNone/>
              <a:defRPr sz="18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4FEDC24D-A02B-AECF-50F0-985E03727487}"/>
              </a:ext>
            </a:extLst>
          </p:cNvPr>
          <p:cNvSpPr>
            <a:spLocks noGrp="1"/>
          </p:cNvSpPr>
          <p:nvPr>
            <p:ph sz="quarter" idx="55"/>
          </p:nvPr>
        </p:nvSpPr>
        <p:spPr>
          <a:xfrm>
            <a:off x="1268986" y="5487721"/>
            <a:ext cx="824727" cy="845664"/>
          </a:xfrm>
        </p:spPr>
        <p:txBody>
          <a:bodyPr/>
          <a:lstStyle>
            <a:lvl1pPr marL="0" indent="0">
              <a:buNone/>
              <a:defRPr>
                <a:solidFill>
                  <a:schemeClr val="accent3"/>
                </a:solidFill>
              </a:defRPr>
            </a:lvl1pPr>
          </a:lstStyle>
          <a:p>
            <a:pPr lvl="0"/>
            <a:endParaRPr lang="en-US"/>
          </a:p>
        </p:txBody>
      </p:sp>
      <p:sp>
        <p:nvSpPr>
          <p:cNvPr id="19" name="Text Placeholder 13">
            <a:extLst>
              <a:ext uri="{FF2B5EF4-FFF2-40B4-BE49-F238E27FC236}">
                <a16:creationId xmlns:a16="http://schemas.microsoft.com/office/drawing/2014/main" id="{74096BAD-8959-54A0-CDBE-DA3D8F726F8A}"/>
              </a:ext>
            </a:extLst>
          </p:cNvPr>
          <p:cNvSpPr>
            <a:spLocks noGrp="1"/>
          </p:cNvSpPr>
          <p:nvPr>
            <p:ph type="body" sz="quarter" idx="58" hasCustomPrompt="1"/>
          </p:nvPr>
        </p:nvSpPr>
        <p:spPr>
          <a:xfrm>
            <a:off x="1955190" y="5188425"/>
            <a:ext cx="710714" cy="581506"/>
          </a:xfrm>
        </p:spPr>
        <p:txBody>
          <a:bodyPr wrap="square" lIns="0" tIns="0" rIns="0" bIns="0">
            <a:spAutoFit/>
          </a:bodyPr>
          <a:lstStyle>
            <a:lvl1pPr marL="0" indent="0" algn="l">
              <a:spcBef>
                <a:spcPts val="0"/>
              </a:spcBef>
              <a:buNone/>
              <a:defRPr sz="32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1.</a:t>
            </a:r>
          </a:p>
        </p:txBody>
      </p:sp>
      <p:sp>
        <p:nvSpPr>
          <p:cNvPr id="20" name="Text Placeholder 13">
            <a:extLst>
              <a:ext uri="{FF2B5EF4-FFF2-40B4-BE49-F238E27FC236}">
                <a16:creationId xmlns:a16="http://schemas.microsoft.com/office/drawing/2014/main" id="{1E71078D-C362-469A-DA01-964237594588}"/>
              </a:ext>
            </a:extLst>
          </p:cNvPr>
          <p:cNvSpPr>
            <a:spLocks noGrp="1"/>
          </p:cNvSpPr>
          <p:nvPr>
            <p:ph type="body" sz="quarter" idx="59" hasCustomPrompt="1"/>
          </p:nvPr>
        </p:nvSpPr>
        <p:spPr>
          <a:xfrm>
            <a:off x="195519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1" name="Content Placeholder 12">
            <a:extLst>
              <a:ext uri="{FF2B5EF4-FFF2-40B4-BE49-F238E27FC236}">
                <a16:creationId xmlns:a16="http://schemas.microsoft.com/office/drawing/2014/main" id="{472CAAD1-1A51-9058-B6F3-7252D7A8A906}"/>
              </a:ext>
            </a:extLst>
          </p:cNvPr>
          <p:cNvSpPr>
            <a:spLocks noGrp="1"/>
          </p:cNvSpPr>
          <p:nvPr>
            <p:ph sz="quarter" idx="60"/>
          </p:nvPr>
        </p:nvSpPr>
        <p:spPr>
          <a:xfrm>
            <a:off x="5255645" y="5487721"/>
            <a:ext cx="824727" cy="845664"/>
          </a:xfrm>
        </p:spPr>
        <p:txBody>
          <a:bodyPr/>
          <a:lstStyle>
            <a:lvl1pPr marL="0" indent="0">
              <a:buNone/>
              <a:defRPr>
                <a:solidFill>
                  <a:schemeClr val="accent3"/>
                </a:solidFill>
              </a:defRPr>
            </a:lvl1pPr>
          </a:lstStyle>
          <a:p>
            <a:pPr lvl="0"/>
            <a:endParaRPr lang="en-US"/>
          </a:p>
        </p:txBody>
      </p:sp>
      <p:sp>
        <p:nvSpPr>
          <p:cNvPr id="22" name="Text Placeholder 13">
            <a:extLst>
              <a:ext uri="{FF2B5EF4-FFF2-40B4-BE49-F238E27FC236}">
                <a16:creationId xmlns:a16="http://schemas.microsoft.com/office/drawing/2014/main" id="{1AFF1DCF-89F8-FEDC-77AF-48DCE7159C0D}"/>
              </a:ext>
            </a:extLst>
          </p:cNvPr>
          <p:cNvSpPr>
            <a:spLocks noGrp="1"/>
          </p:cNvSpPr>
          <p:nvPr>
            <p:ph type="body" sz="quarter" idx="61" hasCustomPrompt="1"/>
          </p:nvPr>
        </p:nvSpPr>
        <p:spPr>
          <a:xfrm>
            <a:off x="5941849" y="5188425"/>
            <a:ext cx="710714" cy="581506"/>
          </a:xfrm>
        </p:spPr>
        <p:txBody>
          <a:bodyPr wrap="square" lIns="0" tIns="0" rIns="0" bIns="0">
            <a:spAutoFit/>
          </a:bodyPr>
          <a:lstStyle>
            <a:lvl1pPr marL="0" indent="0" algn="l">
              <a:spcBef>
                <a:spcPts val="0"/>
              </a:spcBef>
              <a:buNone/>
              <a:defRPr sz="32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2.</a:t>
            </a:r>
          </a:p>
        </p:txBody>
      </p:sp>
      <p:sp>
        <p:nvSpPr>
          <p:cNvPr id="23" name="Text Placeholder 13">
            <a:extLst>
              <a:ext uri="{FF2B5EF4-FFF2-40B4-BE49-F238E27FC236}">
                <a16:creationId xmlns:a16="http://schemas.microsoft.com/office/drawing/2014/main" id="{3DB339D1-EC7D-E6F5-CF44-7ADF91DB020F}"/>
              </a:ext>
            </a:extLst>
          </p:cNvPr>
          <p:cNvSpPr>
            <a:spLocks noGrp="1"/>
          </p:cNvSpPr>
          <p:nvPr>
            <p:ph type="body" sz="quarter" idx="62" hasCustomPrompt="1"/>
          </p:nvPr>
        </p:nvSpPr>
        <p:spPr>
          <a:xfrm>
            <a:off x="5941849"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4" name="Content Placeholder 12">
            <a:extLst>
              <a:ext uri="{FF2B5EF4-FFF2-40B4-BE49-F238E27FC236}">
                <a16:creationId xmlns:a16="http://schemas.microsoft.com/office/drawing/2014/main" id="{2F298EA3-77A3-30EE-FA5E-930ADAE57942}"/>
              </a:ext>
            </a:extLst>
          </p:cNvPr>
          <p:cNvSpPr>
            <a:spLocks noGrp="1"/>
          </p:cNvSpPr>
          <p:nvPr>
            <p:ph sz="quarter" idx="63"/>
          </p:nvPr>
        </p:nvSpPr>
        <p:spPr>
          <a:xfrm>
            <a:off x="9550606" y="5487721"/>
            <a:ext cx="824727" cy="845664"/>
          </a:xfrm>
        </p:spPr>
        <p:txBody>
          <a:bodyPr/>
          <a:lstStyle>
            <a:lvl1pPr marL="0" indent="0">
              <a:buNone/>
              <a:defRPr>
                <a:solidFill>
                  <a:schemeClr val="accent3"/>
                </a:solidFill>
              </a:defRPr>
            </a:lvl1pPr>
          </a:lstStyle>
          <a:p>
            <a:pPr lvl="0"/>
            <a:endParaRPr lang="en-US"/>
          </a:p>
        </p:txBody>
      </p:sp>
      <p:sp>
        <p:nvSpPr>
          <p:cNvPr id="25" name="Text Placeholder 13">
            <a:extLst>
              <a:ext uri="{FF2B5EF4-FFF2-40B4-BE49-F238E27FC236}">
                <a16:creationId xmlns:a16="http://schemas.microsoft.com/office/drawing/2014/main" id="{F4554329-2210-A00D-77E9-590ED56E6F24}"/>
              </a:ext>
            </a:extLst>
          </p:cNvPr>
          <p:cNvSpPr>
            <a:spLocks noGrp="1"/>
          </p:cNvSpPr>
          <p:nvPr>
            <p:ph type="body" sz="quarter" idx="64" hasCustomPrompt="1"/>
          </p:nvPr>
        </p:nvSpPr>
        <p:spPr>
          <a:xfrm>
            <a:off x="10236810" y="5188425"/>
            <a:ext cx="710714" cy="581506"/>
          </a:xfrm>
        </p:spPr>
        <p:txBody>
          <a:bodyPr wrap="square" lIns="0" tIns="0" rIns="0" bIns="0">
            <a:spAutoFit/>
          </a:bodyPr>
          <a:lstStyle>
            <a:lvl1pPr marL="0" indent="0" algn="l">
              <a:spcBef>
                <a:spcPts val="0"/>
              </a:spcBef>
              <a:buNone/>
              <a:defRPr sz="32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3.</a:t>
            </a:r>
          </a:p>
        </p:txBody>
      </p:sp>
      <p:sp>
        <p:nvSpPr>
          <p:cNvPr id="26" name="Text Placeholder 13">
            <a:extLst>
              <a:ext uri="{FF2B5EF4-FFF2-40B4-BE49-F238E27FC236}">
                <a16:creationId xmlns:a16="http://schemas.microsoft.com/office/drawing/2014/main" id="{93462212-E09C-2E79-5C3E-BD8DB5EE062E}"/>
              </a:ext>
            </a:extLst>
          </p:cNvPr>
          <p:cNvSpPr>
            <a:spLocks noGrp="1"/>
          </p:cNvSpPr>
          <p:nvPr>
            <p:ph type="body" sz="quarter" idx="65" hasCustomPrompt="1"/>
          </p:nvPr>
        </p:nvSpPr>
        <p:spPr>
          <a:xfrm>
            <a:off x="1023681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10" name="Footer Placeholder 4">
            <a:extLst>
              <a:ext uri="{FF2B5EF4-FFF2-40B4-BE49-F238E27FC236}">
                <a16:creationId xmlns:a16="http://schemas.microsoft.com/office/drawing/2014/main" id="{60EF5078-DEBA-EB5A-5708-2E9E9182784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9607054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3_Statem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55109" y="1317011"/>
            <a:ext cx="2712128" cy="271212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9291462" y="3657880"/>
            <a:ext cx="1639421" cy="1639421"/>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13" name="Text Placeholder 5">
            <a:extLst>
              <a:ext uri="{FF2B5EF4-FFF2-40B4-BE49-F238E27FC236}">
                <a16:creationId xmlns:a16="http://schemas.microsoft.com/office/drawing/2014/main" id="{1763ACC2-5433-8090-534A-2374F3BCF85E}"/>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5" name="Content Placeholder 12">
            <a:extLst>
              <a:ext uri="{FF2B5EF4-FFF2-40B4-BE49-F238E27FC236}">
                <a16:creationId xmlns:a16="http://schemas.microsoft.com/office/drawing/2014/main" id="{F4721A55-2C20-EA1F-540B-C6D2368D2C82}"/>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Footer Placeholder 4">
            <a:extLst>
              <a:ext uri="{FF2B5EF4-FFF2-40B4-BE49-F238E27FC236}">
                <a16:creationId xmlns:a16="http://schemas.microsoft.com/office/drawing/2014/main" id="{6BF6B07A-AA7C-7D95-9D6A-A5C8CA466C87}"/>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329700902"/>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Numbered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15758" y="1261626"/>
            <a:ext cx="714537" cy="714537"/>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1484403" y="1244076"/>
            <a:ext cx="9223194" cy="436145"/>
          </a:xfrm>
        </p:spPr>
        <p:txBody>
          <a:bodyPr wrap="square" lIns="0" tIns="0" rIns="0" bIns="0">
            <a:spAutoFit/>
          </a:bodyPr>
          <a:lstStyle>
            <a:lvl1pPr marL="0" indent="0" algn="l">
              <a:spcBef>
                <a:spcPts val="0"/>
              </a:spcBef>
              <a:buNone/>
              <a:defRPr sz="24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1484403" y="171944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66428" y="1171301"/>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304933" y="2700280"/>
            <a:ext cx="714537" cy="71453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266428" y="2595996"/>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321784" y="4146280"/>
            <a:ext cx="714537" cy="714537"/>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285678" y="4052410"/>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304933" y="5582315"/>
            <a:ext cx="714537" cy="714537"/>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235869" y="5477105"/>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1484403" y="2700143"/>
            <a:ext cx="9223194" cy="436145"/>
          </a:xfrm>
        </p:spPr>
        <p:txBody>
          <a:bodyPr wrap="square" lIns="0" tIns="0" rIns="0" bIns="0">
            <a:spAutoFit/>
          </a:bodyPr>
          <a:lstStyle>
            <a:lvl1pPr marL="0" indent="0" algn="l">
              <a:spcBef>
                <a:spcPts val="0"/>
              </a:spcBef>
              <a:buNone/>
              <a:defRPr sz="24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1484403" y="3175515"/>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1484403" y="4126296"/>
            <a:ext cx="9223194" cy="436145"/>
          </a:xfrm>
        </p:spPr>
        <p:txBody>
          <a:bodyPr wrap="square" lIns="0" tIns="0" rIns="0" bIns="0">
            <a:spAutoFit/>
          </a:bodyPr>
          <a:lstStyle>
            <a:lvl1pPr marL="0" indent="0" algn="l">
              <a:spcBef>
                <a:spcPts val="0"/>
              </a:spcBef>
              <a:buNone/>
              <a:defRPr sz="2400" b="1" i="0" cap="none" baseline="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1484403" y="460166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1484403" y="5567546"/>
            <a:ext cx="9223194" cy="436145"/>
          </a:xfrm>
        </p:spPr>
        <p:txBody>
          <a:bodyPr wrap="square" lIns="0" tIns="0" rIns="0" bIns="0">
            <a:spAutoFit/>
          </a:bodyPr>
          <a:lstStyle>
            <a:lvl1pPr marL="0" indent="0" algn="l">
              <a:spcBef>
                <a:spcPts val="0"/>
              </a:spcBef>
              <a:buNone/>
              <a:defRPr sz="2400" b="1"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1484403" y="604291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9" name="Footer Placeholder 4">
            <a:extLst>
              <a:ext uri="{FF2B5EF4-FFF2-40B4-BE49-F238E27FC236}">
                <a16:creationId xmlns:a16="http://schemas.microsoft.com/office/drawing/2014/main" id="{CFB30C09-ABE5-A4C3-A2BF-6533063AA460}"/>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84735505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Number Callou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6" y="2374648"/>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8" name="Text Placeholder 5">
            <a:extLst>
              <a:ext uri="{FF2B5EF4-FFF2-40B4-BE49-F238E27FC236}">
                <a16:creationId xmlns:a16="http://schemas.microsoft.com/office/drawing/2014/main" id="{62D88EDC-671A-7584-1459-14A44856383B}"/>
              </a:ext>
            </a:extLst>
          </p:cNvPr>
          <p:cNvSpPr>
            <a:spLocks noGrp="1" noChangeAspect="1"/>
          </p:cNvSpPr>
          <p:nvPr>
            <p:ph type="body" sz="quarter" idx="36" hasCustomPrompt="1"/>
          </p:nvPr>
        </p:nvSpPr>
        <p:spPr>
          <a:xfrm>
            <a:off x="806579" y="1688376"/>
            <a:ext cx="3775545" cy="3775545"/>
          </a:xfrm>
          <a:prstGeom prst="ellipse">
            <a:avLst/>
          </a:prstGeom>
          <a:solidFill>
            <a:schemeClr val="accent1"/>
          </a:solidFill>
          <a:ln w="2540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5">
            <a:extLst>
              <a:ext uri="{FF2B5EF4-FFF2-40B4-BE49-F238E27FC236}">
                <a16:creationId xmlns:a16="http://schemas.microsoft.com/office/drawing/2014/main" id="{0CD02D92-FDB3-45E7-05E6-4D0A3B6840E7}"/>
              </a:ext>
            </a:extLst>
          </p:cNvPr>
          <p:cNvSpPr>
            <a:spLocks noGrp="1"/>
          </p:cNvSpPr>
          <p:nvPr>
            <p:ph type="body" sz="quarter" idx="73" hasCustomPrompt="1"/>
          </p:nvPr>
        </p:nvSpPr>
        <p:spPr>
          <a:xfrm>
            <a:off x="545934" y="1101762"/>
            <a:ext cx="4296834" cy="4343305"/>
          </a:xfrm>
        </p:spPr>
        <p:txBody>
          <a:bodyPr wrap="square" lIns="0" tIns="0" rIns="0" bIns="0" anchor="t">
            <a:spAutoFit/>
          </a:bodyPr>
          <a:lstStyle>
            <a:lvl1pPr marL="0" indent="0" algn="ctr">
              <a:lnSpc>
                <a:spcPct val="130000"/>
              </a:lnSpc>
              <a:spcBef>
                <a:spcPts val="0"/>
              </a:spcBef>
              <a:buNone/>
              <a:defRPr sz="23900" b="1" i="0">
                <a:solidFill>
                  <a:schemeClr val="bg1"/>
                </a:solidFill>
                <a:latin typeface="+mn-lt"/>
              </a:defRPr>
            </a:lvl1pPr>
            <a:lvl2pPr>
              <a:buNone/>
              <a:defRPr/>
            </a:lvl2pPr>
            <a:lvl3pPr>
              <a:buNone/>
              <a:defRPr/>
            </a:lvl3pPr>
            <a:lvl4pPr>
              <a:buNone/>
              <a:defRPr/>
            </a:lvl4pPr>
            <a:lvl5pPr>
              <a:buNone/>
              <a:defRPr/>
            </a:lvl5pPr>
          </a:lstStyle>
          <a:p>
            <a:pPr lvl="0"/>
            <a:r>
              <a:rPr lang="en-US"/>
              <a:t>#</a:t>
            </a:r>
          </a:p>
        </p:txBody>
      </p:sp>
      <p:sp>
        <p:nvSpPr>
          <p:cNvPr id="5" name="Footer Placeholder 4">
            <a:extLst>
              <a:ext uri="{FF2B5EF4-FFF2-40B4-BE49-F238E27FC236}">
                <a16:creationId xmlns:a16="http://schemas.microsoft.com/office/drawing/2014/main" id="{41A96DCB-9B2F-0473-2FD5-DCA0D9FE7BC3}"/>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04955002"/>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Numbered Slide Style 2 - Light">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E96FBDC-72FE-28E6-266A-28B87B006613}"/>
              </a:ext>
            </a:extLst>
          </p:cNvPr>
          <p:cNvSpPr>
            <a:spLocks noGrp="1" noChangeAspect="1"/>
          </p:cNvSpPr>
          <p:nvPr>
            <p:ph type="body" sz="quarter" idx="75" hasCustomPrompt="1"/>
          </p:nvPr>
        </p:nvSpPr>
        <p:spPr>
          <a:xfrm>
            <a:off x="4828802" y="5617578"/>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5">
            <a:extLst>
              <a:ext uri="{FF2B5EF4-FFF2-40B4-BE49-F238E27FC236}">
                <a16:creationId xmlns:a16="http://schemas.microsoft.com/office/drawing/2014/main" id="{9B562675-0FB1-B139-3A07-F446A7072D78}"/>
              </a:ext>
            </a:extLst>
          </p:cNvPr>
          <p:cNvSpPr>
            <a:spLocks noGrp="1" noChangeAspect="1"/>
          </p:cNvSpPr>
          <p:nvPr>
            <p:ph type="body" sz="quarter" idx="74" hasCustomPrompt="1"/>
          </p:nvPr>
        </p:nvSpPr>
        <p:spPr>
          <a:xfrm>
            <a:off x="4828803" y="4174863"/>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8AD6D4FC-615C-3B2D-1270-7D2A24FC210C}"/>
              </a:ext>
            </a:extLst>
          </p:cNvPr>
          <p:cNvSpPr>
            <a:spLocks noGrp="1" noChangeAspect="1"/>
          </p:cNvSpPr>
          <p:nvPr>
            <p:ph type="body" sz="quarter" idx="73" hasCustomPrompt="1"/>
          </p:nvPr>
        </p:nvSpPr>
        <p:spPr>
          <a:xfrm>
            <a:off x="4828804" y="2728014"/>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BE8F259B-E95C-89B2-A53B-8B327950D053}"/>
              </a:ext>
            </a:extLst>
          </p:cNvPr>
          <p:cNvSpPr>
            <a:spLocks noGrp="1" noChangeAspect="1"/>
          </p:cNvSpPr>
          <p:nvPr>
            <p:ph type="body" sz="quarter" idx="72" hasCustomPrompt="1"/>
          </p:nvPr>
        </p:nvSpPr>
        <p:spPr>
          <a:xfrm>
            <a:off x="4838429" y="1282239"/>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907009" y="1264865"/>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770798" y="1171301"/>
            <a:ext cx="4920755" cy="363433"/>
          </a:xfrm>
        </p:spPr>
        <p:txBody>
          <a:bodyPr wrap="square" lIns="0" tIns="0" rIns="0" bIns="0">
            <a:spAutoFit/>
          </a:bodyPr>
          <a:lstStyle>
            <a:lvl1pPr marL="0" indent="0" algn="l">
              <a:spcBef>
                <a:spcPts val="0"/>
              </a:spcBef>
              <a:buNone/>
              <a:defRPr sz="20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770798" y="164667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4857679" y="1164915"/>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4896184" y="2703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4857679" y="258866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4913035" y="4149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4876929" y="405969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4896184" y="5585554"/>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4828804" y="5481199"/>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5770798" y="2627368"/>
            <a:ext cx="4920755" cy="363433"/>
          </a:xfrm>
        </p:spPr>
        <p:txBody>
          <a:bodyPr wrap="square" lIns="0" tIns="0" rIns="0" bIns="0">
            <a:spAutoFit/>
          </a:bodyPr>
          <a:lstStyle>
            <a:lvl1pPr marL="0" indent="0" algn="l">
              <a:spcBef>
                <a:spcPts val="0"/>
              </a:spcBef>
              <a:buNone/>
              <a:defRPr sz="20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5770798" y="3102740"/>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5770798" y="4053521"/>
            <a:ext cx="4920755" cy="363433"/>
          </a:xfrm>
        </p:spPr>
        <p:txBody>
          <a:bodyPr wrap="square" lIns="0" tIns="0" rIns="0" bIns="0">
            <a:spAutoFit/>
          </a:bodyPr>
          <a:lstStyle>
            <a:lvl1pPr marL="0" indent="0" algn="l">
              <a:spcBef>
                <a:spcPts val="0"/>
              </a:spcBef>
              <a:buNone/>
              <a:defRPr sz="20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5770798" y="452889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5770798" y="5494771"/>
            <a:ext cx="4920755" cy="363433"/>
          </a:xfrm>
        </p:spPr>
        <p:txBody>
          <a:bodyPr wrap="square" lIns="0" tIns="0" rIns="0" bIns="0">
            <a:spAutoFit/>
          </a:bodyPr>
          <a:lstStyle>
            <a:lvl1pPr marL="0" indent="0" algn="l">
              <a:spcBef>
                <a:spcPts val="0"/>
              </a:spcBef>
              <a:buNone/>
              <a:defRPr sz="20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5770798" y="597014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18" name="Text Placeholder 5">
            <a:extLst>
              <a:ext uri="{FF2B5EF4-FFF2-40B4-BE49-F238E27FC236}">
                <a16:creationId xmlns:a16="http://schemas.microsoft.com/office/drawing/2014/main" id="{512E0DDA-8F56-C6C3-A7E1-8EE5F846491B}"/>
              </a:ext>
            </a:extLst>
          </p:cNvPr>
          <p:cNvSpPr>
            <a:spLocks noGrp="1" noChangeAspect="1"/>
          </p:cNvSpPr>
          <p:nvPr>
            <p:ph type="body" sz="quarter" idx="17" hasCustomPrompt="1"/>
          </p:nvPr>
        </p:nvSpPr>
        <p:spPr>
          <a:xfrm>
            <a:off x="334617" y="1720263"/>
            <a:ext cx="3804246" cy="380424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4F388044-C200-2685-51BF-6FDB4965D550}"/>
              </a:ext>
            </a:extLst>
          </p:cNvPr>
          <p:cNvSpPr>
            <a:spLocks noGrp="1"/>
          </p:cNvSpPr>
          <p:nvPr>
            <p:ph sz="quarter" idx="37"/>
          </p:nvPr>
        </p:nvSpPr>
        <p:spPr>
          <a:xfrm>
            <a:off x="930014" y="2282486"/>
            <a:ext cx="2613451" cy="2679799"/>
          </a:xfrm>
        </p:spPr>
        <p:txBody>
          <a:bodyPr/>
          <a:lstStyle>
            <a:lvl1pPr marL="0" indent="0">
              <a:buNone/>
              <a:defRPr>
                <a:solidFill>
                  <a:schemeClr val="bg1"/>
                </a:solidFill>
              </a:defRPr>
            </a:lvl1pPr>
          </a:lstStyle>
          <a:p>
            <a:pPr lvl="0"/>
            <a:endParaRPr lang="en-US"/>
          </a:p>
        </p:txBody>
      </p:sp>
      <p:sp>
        <p:nvSpPr>
          <p:cNvPr id="21" name="Footer Placeholder 4">
            <a:extLst>
              <a:ext uri="{FF2B5EF4-FFF2-40B4-BE49-F238E27FC236}">
                <a16:creationId xmlns:a16="http://schemas.microsoft.com/office/drawing/2014/main" id="{2954D6BA-C5A3-F05B-BE29-06CFB5089075}"/>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405425481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2_Number Callout Slide Style 2 - Light">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grpSp>
        <p:nvGrpSpPr>
          <p:cNvPr id="5" name="Group 4">
            <a:extLst>
              <a:ext uri="{FF2B5EF4-FFF2-40B4-BE49-F238E27FC236}">
                <a16:creationId xmlns:a16="http://schemas.microsoft.com/office/drawing/2014/main" id="{DDD4EECB-6C0A-D3A3-29C8-49A494670859}"/>
              </a:ext>
            </a:extLst>
          </p:cNvPr>
          <p:cNvGrpSpPr/>
          <p:nvPr/>
        </p:nvGrpSpPr>
        <p:grpSpPr>
          <a:xfrm>
            <a:off x="0" y="140582"/>
            <a:ext cx="10691553" cy="693365"/>
            <a:chOff x="0" y="129745"/>
            <a:chExt cx="10691553" cy="693365"/>
          </a:xfrm>
        </p:grpSpPr>
        <p:sp>
          <p:nvSpPr>
            <p:cNvPr id="6" name="Rectangle 5">
              <a:extLst>
                <a:ext uri="{FF2B5EF4-FFF2-40B4-BE49-F238E27FC236}">
                  <a16:creationId xmlns:a16="http://schemas.microsoft.com/office/drawing/2014/main" id="{79AA73C9-8B2D-DB93-0790-FA58EB96BDC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15412D-3518-3E5D-6657-7672EADFA58D}"/>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EE5A445-5D2A-08F6-8C03-07B61D4B3788}"/>
              </a:ext>
            </a:extLst>
          </p:cNvPr>
          <p:cNvPicPr>
            <a:picLocks noChangeAspect="1"/>
          </p:cNvPicPr>
          <p:nvPr/>
        </p:nvPicPr>
        <p:blipFill>
          <a:blip r:embed="rId2"/>
          <a:srcRect/>
          <a:stretch/>
        </p:blipFill>
        <p:spPr>
          <a:xfrm>
            <a:off x="10774803" y="125834"/>
            <a:ext cx="1237280" cy="753562"/>
          </a:xfrm>
          <a:prstGeom prst="rect">
            <a:avLst/>
          </a:prstGeom>
        </p:spPr>
      </p:pic>
      <p:sp>
        <p:nvSpPr>
          <p:cNvPr id="9" name="Title 1">
            <a:extLst>
              <a:ext uri="{FF2B5EF4-FFF2-40B4-BE49-F238E27FC236}">
                <a16:creationId xmlns:a16="http://schemas.microsoft.com/office/drawing/2014/main" id="{75E510FA-8757-19BD-6E2B-3267618733FE}"/>
              </a:ext>
            </a:extLst>
          </p:cNvPr>
          <p:cNvSpPr txBox="1">
            <a:spLocks/>
          </p:cNvSpPr>
          <p:nvPr/>
        </p:nvSpPr>
        <p:spPr>
          <a:xfrm>
            <a:off x="334617" y="164851"/>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solidFill>
                  <a:srgbClr val="243473"/>
                </a:solidFill>
              </a:rPr>
              <a:t>Click to edit Master title style</a:t>
            </a:r>
          </a:p>
        </p:txBody>
      </p:sp>
      <p:sp>
        <p:nvSpPr>
          <p:cNvPr id="15" name="Rectangle 14">
            <a:extLst>
              <a:ext uri="{FF2B5EF4-FFF2-40B4-BE49-F238E27FC236}">
                <a16:creationId xmlns:a16="http://schemas.microsoft.com/office/drawing/2014/main" id="{B347C551-33B1-A169-BF60-E9DD0BDB78A4}"/>
              </a:ext>
            </a:extLst>
          </p:cNvPr>
          <p:cNvSpPr/>
          <p:nvPr/>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pPr lvl="0"/>
            <a:r>
              <a:rPr lang="en-US"/>
              <a:t>Click to edit Master text styles</a:t>
            </a:r>
          </a:p>
        </p:txBody>
      </p:sp>
      <p:sp>
        <p:nvSpPr>
          <p:cNvPr id="11" name="Slide Number Placeholder 3">
            <a:extLst>
              <a:ext uri="{FF2B5EF4-FFF2-40B4-BE49-F238E27FC236}">
                <a16:creationId xmlns:a16="http://schemas.microsoft.com/office/drawing/2014/main" id="{43C3EF83-6174-E8AB-234F-290C273DFCE7}"/>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C534E20E-6F8A-3CC4-2A76-8FDC1AD247AE}"/>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730011298"/>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Text Placeholder 5">
            <a:extLst>
              <a:ext uri="{FF2B5EF4-FFF2-40B4-BE49-F238E27FC236}">
                <a16:creationId xmlns:a16="http://schemas.microsoft.com/office/drawing/2014/main" id="{44AA05A8-9055-7DBF-961E-B017D59C6503}"/>
              </a:ext>
            </a:extLst>
          </p:cNvPr>
          <p:cNvSpPr>
            <a:spLocks noGrp="1" noChangeAspect="1"/>
          </p:cNvSpPr>
          <p:nvPr>
            <p:ph type="body" sz="quarter" idx="72" hasCustomPrompt="1"/>
          </p:nvPr>
        </p:nvSpPr>
        <p:spPr>
          <a:xfrm>
            <a:off x="595261" y="1788326"/>
            <a:ext cx="3775545" cy="3775545"/>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015DAEA3-C65D-E058-530A-9C8EE7D42C21}"/>
              </a:ext>
            </a:extLst>
          </p:cNvPr>
          <p:cNvSpPr>
            <a:spLocks noGrp="1" noChangeAspect="1"/>
          </p:cNvSpPr>
          <p:nvPr>
            <p:ph type="body" sz="quarter" idx="36" hasCustomPrompt="1"/>
          </p:nvPr>
        </p:nvSpPr>
        <p:spPr>
          <a:xfrm>
            <a:off x="806579" y="1688376"/>
            <a:ext cx="3775545" cy="3775545"/>
          </a:xfrm>
          <a:prstGeom prst="ellipse">
            <a:avLst/>
          </a:prstGeom>
          <a:solidFill>
            <a:schemeClr val="bg1"/>
          </a:solidFill>
          <a:ln w="2540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9A5D5A42-E11F-513F-4B05-E98AF7BF7D94}"/>
              </a:ext>
            </a:extLst>
          </p:cNvPr>
          <p:cNvSpPr>
            <a:spLocks noGrp="1"/>
          </p:cNvSpPr>
          <p:nvPr>
            <p:ph type="body" sz="quarter" idx="73" hasCustomPrompt="1"/>
          </p:nvPr>
        </p:nvSpPr>
        <p:spPr>
          <a:xfrm>
            <a:off x="545934" y="1120616"/>
            <a:ext cx="4296834" cy="4343305"/>
          </a:xfrm>
        </p:spPr>
        <p:txBody>
          <a:bodyPr wrap="square" lIns="0" tIns="0" rIns="0" bIns="0" anchor="t">
            <a:spAutoFit/>
          </a:bodyPr>
          <a:lstStyle>
            <a:lvl1pPr marL="0" indent="0" algn="ctr">
              <a:lnSpc>
                <a:spcPct val="130000"/>
              </a:lnSpc>
              <a:spcBef>
                <a:spcPts val="0"/>
              </a:spcBef>
              <a:buNone/>
              <a:defRPr sz="239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5" name="Footer Placeholder 4">
            <a:extLst>
              <a:ext uri="{FF2B5EF4-FFF2-40B4-BE49-F238E27FC236}">
                <a16:creationId xmlns:a16="http://schemas.microsoft.com/office/drawing/2014/main" id="{A802A214-B6AD-B4EC-29A0-BC31C9A1D3B0}"/>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26933717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8A187862-20D3-DE41-93BE-DBE5CE3833E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84322"/>
            <a:ext cx="813193" cy="742960"/>
          </a:xfrm>
        </p:spPr>
        <p:txBody>
          <a:bodyPr lIns="0" tIns="0" rIns="0" bIns="0" anchor="ctr">
            <a:spAutoFit/>
          </a:bodyPr>
          <a:lstStyle>
            <a:lvl1pPr marL="0" indent="0">
              <a:lnSpc>
                <a:spcPct val="130000"/>
              </a:lnSpc>
              <a:spcBef>
                <a:spcPts val="0"/>
              </a:spcBef>
              <a:buNone/>
              <a:defRPr sz="40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71512"/>
          </a:xfrm>
        </p:spPr>
        <p:txBody>
          <a:bodyPr lIns="0" tIns="0" rIns="0" bIns="0">
            <a:spAutoFit/>
          </a:bodyPr>
          <a:lstStyle>
            <a:lvl1pPr marL="0" indent="0">
              <a:lnSpc>
                <a:spcPct val="130000"/>
              </a:lnSpc>
              <a:spcBef>
                <a:spcPts val="0"/>
              </a:spcBef>
              <a:buNone/>
              <a:defRPr sz="20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22772"/>
            <a:ext cx="813193" cy="742960"/>
          </a:xfrm>
        </p:spPr>
        <p:txBody>
          <a:bodyPr lIns="0" tIns="0" rIns="0" bIns="0" anchor="ctr">
            <a:spAutoFit/>
          </a:bodyPr>
          <a:lstStyle>
            <a:lvl1pPr marL="0" indent="0">
              <a:lnSpc>
                <a:spcPct val="130000"/>
              </a:lnSpc>
              <a:spcBef>
                <a:spcPts val="0"/>
              </a:spcBef>
              <a:buNone/>
              <a:defRPr sz="40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71512"/>
          </a:xfrm>
        </p:spPr>
        <p:txBody>
          <a:bodyPr lIns="0" tIns="0" rIns="0" bIns="0">
            <a:spAutoFit/>
          </a:bodyPr>
          <a:lstStyle>
            <a:lvl1pPr marL="0" indent="0">
              <a:lnSpc>
                <a:spcPct val="130000"/>
              </a:lnSpc>
              <a:spcBef>
                <a:spcPts val="0"/>
              </a:spcBef>
              <a:buNone/>
              <a:defRPr sz="20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84322"/>
            <a:ext cx="813193" cy="742960"/>
          </a:xfrm>
        </p:spPr>
        <p:txBody>
          <a:bodyPr lIns="0" tIns="0" rIns="0" bIns="0" anchor="ctr">
            <a:spAutoFit/>
          </a:bodyPr>
          <a:lstStyle>
            <a:lvl1pPr marL="0" indent="0">
              <a:lnSpc>
                <a:spcPct val="130000"/>
              </a:lnSpc>
              <a:spcBef>
                <a:spcPts val="0"/>
              </a:spcBef>
              <a:buNone/>
              <a:defRPr sz="40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71512"/>
          </a:xfrm>
        </p:spPr>
        <p:txBody>
          <a:bodyPr lIns="0" tIns="0" rIns="0" bIns="0">
            <a:spAutoFit/>
          </a:bodyPr>
          <a:lstStyle>
            <a:lvl1pPr marL="0" indent="0">
              <a:lnSpc>
                <a:spcPct val="130000"/>
              </a:lnSpc>
              <a:spcBef>
                <a:spcPts val="0"/>
              </a:spcBef>
              <a:buNone/>
              <a:defRPr sz="20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22772"/>
            <a:ext cx="813193" cy="742960"/>
          </a:xfrm>
        </p:spPr>
        <p:txBody>
          <a:bodyPr lIns="0" tIns="0" rIns="0" bIns="0" anchor="ctr">
            <a:spAutoFit/>
          </a:bodyPr>
          <a:lstStyle>
            <a:lvl1pPr marL="0" indent="0">
              <a:lnSpc>
                <a:spcPct val="130000"/>
              </a:lnSpc>
              <a:spcBef>
                <a:spcPts val="0"/>
              </a:spcBef>
              <a:buNone/>
              <a:defRPr sz="40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71512"/>
          </a:xfrm>
        </p:spPr>
        <p:txBody>
          <a:bodyPr lIns="0" tIns="0" rIns="0" bIns="0">
            <a:spAutoFit/>
          </a:bodyPr>
          <a:lstStyle>
            <a:lvl1pPr marL="0" indent="0">
              <a:lnSpc>
                <a:spcPct val="130000"/>
              </a:lnSpc>
              <a:spcBef>
                <a:spcPts val="0"/>
              </a:spcBef>
              <a:buNone/>
              <a:defRPr sz="20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Footer Placeholder 4">
            <a:extLst>
              <a:ext uri="{FF2B5EF4-FFF2-40B4-BE49-F238E27FC236}">
                <a16:creationId xmlns:a16="http://schemas.microsoft.com/office/drawing/2014/main" id="{ECE072D1-049E-9315-29B8-4D6DDF65D4D1}"/>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749817700"/>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B70F3083-598A-E540-A0A6-24F4B225C975}"/>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
        <p:nvSpPr>
          <p:cNvPr id="2" name="Footer Placeholder 4">
            <a:extLst>
              <a:ext uri="{FF2B5EF4-FFF2-40B4-BE49-F238E27FC236}">
                <a16:creationId xmlns:a16="http://schemas.microsoft.com/office/drawing/2014/main" id="{20DCDDF6-E1A6-02CB-D585-F02426179A24}"/>
              </a:ext>
            </a:extLst>
          </p:cNvPr>
          <p:cNvSpPr>
            <a:spLocks noGrp="1"/>
          </p:cNvSpPr>
          <p:nvPr>
            <p:ph type="ftr" sz="quarter" idx="1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511773543"/>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AA4CF70-69BB-B24F-A225-F27E2F9748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Footer Placeholder 4">
            <a:extLst>
              <a:ext uri="{FF2B5EF4-FFF2-40B4-BE49-F238E27FC236}">
                <a16:creationId xmlns:a16="http://schemas.microsoft.com/office/drawing/2014/main" id="{09F70BB4-DF58-CDBD-ABE1-EA5807F994DE}"/>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535475255"/>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1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7AA4CF70-69BB-B24F-A225-F27E2F9748FC}"/>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551357" y="144061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551357" y="308492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5">
            <a:extLst>
              <a:ext uri="{FF2B5EF4-FFF2-40B4-BE49-F238E27FC236}">
                <a16:creationId xmlns:a16="http://schemas.microsoft.com/office/drawing/2014/main" id="{9061ACF4-BA56-F6D6-F462-D5189B63F134}"/>
              </a:ext>
            </a:extLst>
          </p:cNvPr>
          <p:cNvSpPr>
            <a:spLocks noGrp="1" noChangeAspect="1"/>
          </p:cNvSpPr>
          <p:nvPr>
            <p:ph type="body" sz="quarter" idx="34" hasCustomPrompt="1"/>
          </p:nvPr>
        </p:nvSpPr>
        <p:spPr>
          <a:xfrm>
            <a:off x="551357" y="4729240"/>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637363" y="143866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637363" y="308298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5">
            <a:extLst>
              <a:ext uri="{FF2B5EF4-FFF2-40B4-BE49-F238E27FC236}">
                <a16:creationId xmlns:a16="http://schemas.microsoft.com/office/drawing/2014/main" id="{E818A234-C517-3DAA-25F2-1F9308A01347}"/>
              </a:ext>
            </a:extLst>
          </p:cNvPr>
          <p:cNvSpPr>
            <a:spLocks noGrp="1" noChangeAspect="1"/>
          </p:cNvSpPr>
          <p:nvPr>
            <p:ph type="body" sz="quarter" idx="37" hasCustomPrompt="1"/>
          </p:nvPr>
        </p:nvSpPr>
        <p:spPr>
          <a:xfrm>
            <a:off x="6637363" y="4727294"/>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9" name="Footer Placeholder 4">
            <a:extLst>
              <a:ext uri="{FF2B5EF4-FFF2-40B4-BE49-F238E27FC236}">
                <a16:creationId xmlns:a16="http://schemas.microsoft.com/office/drawing/2014/main" id="{07931845-8AD6-B45F-0E5D-844BBC348311}"/>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140384819"/>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2321"/>
            <a:ext cx="1923739" cy="371512"/>
          </a:xfrm>
        </p:spPr>
        <p:txBody>
          <a:bodyPr lIns="0" tIns="0" rIns="0" bIns="0" anchor="ctr">
            <a:spAutoFit/>
          </a:bodyPr>
          <a:lstStyle>
            <a:lvl1pPr marL="0" indent="0" algn="ctr">
              <a:spcBef>
                <a:spcPts val="0"/>
              </a:spcBef>
              <a:buNone/>
              <a:defRPr sz="20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558994"/>
            <a:ext cx="2475584" cy="371512"/>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2321"/>
            <a:ext cx="1923739" cy="371512"/>
          </a:xfrm>
        </p:spPr>
        <p:txBody>
          <a:bodyPr lIns="0" tIns="0" rIns="0" bIns="0" anchor="ctr">
            <a:spAutoFit/>
          </a:bodyPr>
          <a:lstStyle>
            <a:lvl1pPr marL="0" indent="0" algn="ctr">
              <a:spcBef>
                <a:spcPts val="0"/>
              </a:spcBef>
              <a:buNone/>
              <a:defRPr sz="20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558994"/>
            <a:ext cx="2475584" cy="371512"/>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2321"/>
            <a:ext cx="1923739" cy="371512"/>
          </a:xfrm>
        </p:spPr>
        <p:txBody>
          <a:bodyPr lIns="0" tIns="0" rIns="0" bIns="0" anchor="ctr">
            <a:spAutoFit/>
          </a:bodyPr>
          <a:lstStyle>
            <a:lvl1pPr marL="0" indent="0" algn="ctr">
              <a:spcBef>
                <a:spcPts val="0"/>
              </a:spcBef>
              <a:buNone/>
              <a:defRPr sz="20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558994"/>
            <a:ext cx="2475584" cy="371512"/>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2321"/>
            <a:ext cx="1923739" cy="371512"/>
          </a:xfrm>
        </p:spPr>
        <p:txBody>
          <a:bodyPr lIns="0" tIns="0" rIns="0" bIns="0" anchor="ctr">
            <a:spAutoFit/>
          </a:bodyPr>
          <a:lstStyle>
            <a:lvl1pPr marL="0" indent="0" algn="ctr">
              <a:spcBef>
                <a:spcPts val="0"/>
              </a:spcBef>
              <a:buNone/>
              <a:defRPr sz="20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558994"/>
            <a:ext cx="2475584" cy="371512"/>
          </a:xfrm>
        </p:spPr>
        <p:txBody>
          <a:bodyPr lIns="0" tIns="0" rIns="0" bIns="0" anchor="ctr">
            <a:spAutoFit/>
          </a:bodyPr>
          <a:lstStyle>
            <a:lvl1pPr marL="0" indent="0" algn="ctr">
              <a:spcBef>
                <a:spcPts val="0"/>
              </a:spcBef>
              <a:buNone/>
              <a:defRPr sz="20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 name="Footer Placeholder 4">
            <a:extLst>
              <a:ext uri="{FF2B5EF4-FFF2-40B4-BE49-F238E27FC236}">
                <a16:creationId xmlns:a16="http://schemas.microsoft.com/office/drawing/2014/main" id="{743CDEE1-165D-9A17-C072-F7A6834A5CA0}"/>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149218117"/>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Detailed Step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D630F34-5316-A248-AB69-9AEDEE92CC4D}"/>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7E1AA397-9249-8344-9D1F-22A5D8CB3228}"/>
              </a:ext>
            </a:extLst>
          </p:cNvPr>
          <p:cNvSpPr>
            <a:spLocks noGrp="1"/>
          </p:cNvSpPr>
          <p:nvPr>
            <p:ph type="body" sz="quarter" idx="14" hasCustomPrompt="1"/>
          </p:nvPr>
        </p:nvSpPr>
        <p:spPr>
          <a:xfrm>
            <a:off x="638113" y="1663358"/>
            <a:ext cx="3132200" cy="4167926"/>
          </a:xfrm>
          <a:solidFill>
            <a:schemeClr val="accent4"/>
          </a:solidFill>
          <a:ln>
            <a:noFill/>
          </a:ln>
          <a:effectLst>
            <a:outerShdw blurRad="444500" dist="254000" dir="5400000" sx="90000" sy="90000" algn="ctr" rotWithShape="0">
              <a:srgbClr val="000000">
                <a:alpha val="15000"/>
              </a:srgbClr>
            </a:outerShdw>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29">
            <a:extLst>
              <a:ext uri="{FF2B5EF4-FFF2-40B4-BE49-F238E27FC236}">
                <a16:creationId xmlns:a16="http://schemas.microsoft.com/office/drawing/2014/main" id="{5975EE7B-3AC4-3A46-B5C0-F8F2347423E3}"/>
              </a:ext>
            </a:extLst>
          </p:cNvPr>
          <p:cNvSpPr>
            <a:spLocks noGrp="1" noChangeAspect="1"/>
          </p:cNvSpPr>
          <p:nvPr>
            <p:ph type="body" sz="quarter" idx="19" hasCustomPrompt="1"/>
          </p:nvPr>
        </p:nvSpPr>
        <p:spPr>
          <a:xfrm>
            <a:off x="1175984" y="1498122"/>
            <a:ext cx="213458" cy="417567"/>
          </a:xfrm>
          <a:custGeom>
            <a:avLst/>
            <a:gdLst>
              <a:gd name="connsiteX0" fmla="*/ 199087 w 213458"/>
              <a:gd name="connsiteY0" fmla="*/ 1537 h 417567"/>
              <a:gd name="connsiteX1" fmla="*/ 212238 w 213458"/>
              <a:gd name="connsiteY1" fmla="*/ 1537 h 417567"/>
              <a:gd name="connsiteX2" fmla="*/ 212238 w 213458"/>
              <a:gd name="connsiteY2" fmla="*/ 15578 h 417567"/>
              <a:gd name="connsiteX3" fmla="*/ 194703 w 213458"/>
              <a:gd name="connsiteY3" fmla="*/ 40149 h 417567"/>
              <a:gd name="connsiteX4" fmla="*/ 115794 w 213458"/>
              <a:gd name="connsiteY4" fmla="*/ 105088 h 417567"/>
              <a:gd name="connsiteX5" fmla="*/ 90953 w 213458"/>
              <a:gd name="connsiteY5" fmla="*/ 157741 h 417567"/>
              <a:gd name="connsiteX6" fmla="*/ 115794 w 213458"/>
              <a:gd name="connsiteY6" fmla="*/ 184068 h 417567"/>
              <a:gd name="connsiteX7" fmla="*/ 131868 w 213458"/>
              <a:gd name="connsiteY7" fmla="*/ 184068 h 417567"/>
              <a:gd name="connsiteX8" fmla="*/ 187397 w 213458"/>
              <a:gd name="connsiteY8" fmla="*/ 220925 h 417567"/>
              <a:gd name="connsiteX9" fmla="*/ 207855 w 213458"/>
              <a:gd name="connsiteY9" fmla="*/ 298150 h 417567"/>
              <a:gd name="connsiteX10" fmla="*/ 181552 w 213458"/>
              <a:gd name="connsiteY10" fmla="*/ 378884 h 417567"/>
              <a:gd name="connsiteX11" fmla="*/ 105566 w 213458"/>
              <a:gd name="connsiteY11" fmla="*/ 417497 h 417567"/>
              <a:gd name="connsiteX12" fmla="*/ 28118 w 213458"/>
              <a:gd name="connsiteY12" fmla="*/ 375374 h 417567"/>
              <a:gd name="connsiteX13" fmla="*/ 3276 w 213458"/>
              <a:gd name="connsiteY13" fmla="*/ 326232 h 417567"/>
              <a:gd name="connsiteX14" fmla="*/ 354 w 213458"/>
              <a:gd name="connsiteY14" fmla="*/ 277088 h 417567"/>
              <a:gd name="connsiteX15" fmla="*/ 32502 w 213458"/>
              <a:gd name="connsiteY15" fmla="*/ 150721 h 417567"/>
              <a:gd name="connsiteX16" fmla="*/ 126024 w 213458"/>
              <a:gd name="connsiteY16" fmla="*/ 40149 h 417567"/>
              <a:gd name="connsiteX17" fmla="*/ 199087 w 213458"/>
              <a:gd name="connsiteY17" fmla="*/ 1537 h 4175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13458" h="417567">
                <a:moveTo>
                  <a:pt x="199087" y="1537"/>
                </a:moveTo>
                <a:cubicBezTo>
                  <a:pt x="203304" y="-512"/>
                  <a:pt x="208021" y="-512"/>
                  <a:pt x="212238" y="1537"/>
                </a:cubicBezTo>
                <a:cubicBezTo>
                  <a:pt x="213865" y="6013"/>
                  <a:pt x="213865" y="11101"/>
                  <a:pt x="212238" y="15578"/>
                </a:cubicBezTo>
                <a:cubicBezTo>
                  <a:pt x="212238" y="15578"/>
                  <a:pt x="212238" y="29619"/>
                  <a:pt x="194703" y="40149"/>
                </a:cubicBezTo>
                <a:cubicBezTo>
                  <a:pt x="165723" y="56683"/>
                  <a:pt x="139094" y="78598"/>
                  <a:pt x="115794" y="105088"/>
                </a:cubicBezTo>
                <a:cubicBezTo>
                  <a:pt x="102675" y="118643"/>
                  <a:pt x="93893" y="137258"/>
                  <a:pt x="90953" y="157741"/>
                </a:cubicBezTo>
                <a:cubicBezTo>
                  <a:pt x="90953" y="157741"/>
                  <a:pt x="90953" y="180557"/>
                  <a:pt x="115794" y="184068"/>
                </a:cubicBezTo>
                <a:lnTo>
                  <a:pt x="131868" y="184068"/>
                </a:lnTo>
                <a:cubicBezTo>
                  <a:pt x="153751" y="186885"/>
                  <a:pt x="173767" y="200171"/>
                  <a:pt x="187397" y="220925"/>
                </a:cubicBezTo>
                <a:cubicBezTo>
                  <a:pt x="201090" y="243271"/>
                  <a:pt x="208279" y="270408"/>
                  <a:pt x="207855" y="298150"/>
                </a:cubicBezTo>
                <a:cubicBezTo>
                  <a:pt x="208274" y="328171"/>
                  <a:pt x="198824" y="357179"/>
                  <a:pt x="181552" y="378884"/>
                </a:cubicBezTo>
                <a:cubicBezTo>
                  <a:pt x="162196" y="404570"/>
                  <a:pt x="134394" y="418699"/>
                  <a:pt x="105566" y="417497"/>
                </a:cubicBezTo>
                <a:cubicBezTo>
                  <a:pt x="75842" y="417855"/>
                  <a:pt x="47502" y="402439"/>
                  <a:pt x="28118" y="375374"/>
                </a:cubicBezTo>
                <a:cubicBezTo>
                  <a:pt x="17350" y="361005"/>
                  <a:pt x="8922" y="344336"/>
                  <a:pt x="3276" y="326232"/>
                </a:cubicBezTo>
                <a:cubicBezTo>
                  <a:pt x="383" y="310097"/>
                  <a:pt x="-601" y="293553"/>
                  <a:pt x="354" y="277088"/>
                </a:cubicBezTo>
                <a:cubicBezTo>
                  <a:pt x="1111" y="232202"/>
                  <a:pt x="12242" y="188450"/>
                  <a:pt x="32502" y="150721"/>
                </a:cubicBezTo>
                <a:cubicBezTo>
                  <a:pt x="56294" y="105825"/>
                  <a:pt x="88274" y="68015"/>
                  <a:pt x="126024" y="40149"/>
                </a:cubicBezTo>
                <a:cubicBezTo>
                  <a:pt x="146923" y="19384"/>
                  <a:pt x="172222" y="6014"/>
                  <a:pt x="199087" y="1537"/>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Text Placeholder 28">
            <a:extLst>
              <a:ext uri="{FF2B5EF4-FFF2-40B4-BE49-F238E27FC236}">
                <a16:creationId xmlns:a16="http://schemas.microsoft.com/office/drawing/2014/main" id="{7417692F-A85D-CE47-8165-6AAB9127912A}"/>
              </a:ext>
            </a:extLst>
          </p:cNvPr>
          <p:cNvSpPr>
            <a:spLocks noGrp="1" noChangeAspect="1"/>
          </p:cNvSpPr>
          <p:nvPr>
            <p:ph type="body" sz="quarter" idx="18" hasCustomPrompt="1"/>
          </p:nvPr>
        </p:nvSpPr>
        <p:spPr>
          <a:xfrm>
            <a:off x="884086" y="1498337"/>
            <a:ext cx="220670" cy="422647"/>
          </a:xfrm>
          <a:custGeom>
            <a:avLst/>
            <a:gdLst>
              <a:gd name="connsiteX0" fmla="*/ 201657 w 220670"/>
              <a:gd name="connsiteY0" fmla="*/ 1321 h 422647"/>
              <a:gd name="connsiteX1" fmla="*/ 213347 w 220670"/>
              <a:gd name="connsiteY1" fmla="*/ 1321 h 422647"/>
              <a:gd name="connsiteX2" fmla="*/ 213347 w 220670"/>
              <a:gd name="connsiteY2" fmla="*/ 15362 h 422647"/>
              <a:gd name="connsiteX3" fmla="*/ 197273 w 220670"/>
              <a:gd name="connsiteY3" fmla="*/ 39934 h 422647"/>
              <a:gd name="connsiteX4" fmla="*/ 121287 w 220670"/>
              <a:gd name="connsiteY4" fmla="*/ 110138 h 422647"/>
              <a:gd name="connsiteX5" fmla="*/ 96444 w 220670"/>
              <a:gd name="connsiteY5" fmla="*/ 162791 h 422647"/>
              <a:gd name="connsiteX6" fmla="*/ 121287 w 220670"/>
              <a:gd name="connsiteY6" fmla="*/ 189118 h 422647"/>
              <a:gd name="connsiteX7" fmla="*/ 146128 w 220670"/>
              <a:gd name="connsiteY7" fmla="*/ 189118 h 422647"/>
              <a:gd name="connsiteX8" fmla="*/ 200195 w 220670"/>
              <a:gd name="connsiteY8" fmla="*/ 225974 h 422647"/>
              <a:gd name="connsiteX9" fmla="*/ 220653 w 220670"/>
              <a:gd name="connsiteY9" fmla="*/ 303199 h 422647"/>
              <a:gd name="connsiteX10" fmla="*/ 194351 w 220670"/>
              <a:gd name="connsiteY10" fmla="*/ 383933 h 422647"/>
              <a:gd name="connsiteX11" fmla="*/ 118363 w 220670"/>
              <a:gd name="connsiteY11" fmla="*/ 422546 h 422647"/>
              <a:gd name="connsiteX12" fmla="*/ 40916 w 220670"/>
              <a:gd name="connsiteY12" fmla="*/ 380423 h 422647"/>
              <a:gd name="connsiteX13" fmla="*/ 8768 w 220670"/>
              <a:gd name="connsiteY13" fmla="*/ 334791 h 422647"/>
              <a:gd name="connsiteX14" fmla="*/ 0 w 220670"/>
              <a:gd name="connsiteY14" fmla="*/ 276872 h 422647"/>
              <a:gd name="connsiteX15" fmla="*/ 33609 w 220670"/>
              <a:gd name="connsiteY15" fmla="*/ 150505 h 422647"/>
              <a:gd name="connsiteX16" fmla="*/ 127131 w 220670"/>
              <a:gd name="connsiteY16" fmla="*/ 39934 h 422647"/>
              <a:gd name="connsiteX17" fmla="*/ 201657 w 220670"/>
              <a:gd name="connsiteY17" fmla="*/ 1321 h 4226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0670" h="422647">
                <a:moveTo>
                  <a:pt x="201657" y="1321"/>
                </a:moveTo>
                <a:cubicBezTo>
                  <a:pt x="205415" y="-440"/>
                  <a:pt x="209589" y="-440"/>
                  <a:pt x="213347" y="1321"/>
                </a:cubicBezTo>
                <a:cubicBezTo>
                  <a:pt x="214974" y="5798"/>
                  <a:pt x="214974" y="10886"/>
                  <a:pt x="213347" y="15362"/>
                </a:cubicBezTo>
                <a:cubicBezTo>
                  <a:pt x="213347" y="15362"/>
                  <a:pt x="213347" y="29403"/>
                  <a:pt x="197273" y="39934"/>
                </a:cubicBezTo>
                <a:cubicBezTo>
                  <a:pt x="168899" y="58152"/>
                  <a:pt x="143225" y="81872"/>
                  <a:pt x="121287" y="110138"/>
                </a:cubicBezTo>
                <a:cubicBezTo>
                  <a:pt x="108167" y="123693"/>
                  <a:pt x="99384" y="142308"/>
                  <a:pt x="96444" y="162791"/>
                </a:cubicBezTo>
                <a:cubicBezTo>
                  <a:pt x="96444" y="162791"/>
                  <a:pt x="96444" y="185607"/>
                  <a:pt x="121287" y="189118"/>
                </a:cubicBezTo>
                <a:lnTo>
                  <a:pt x="146128" y="189118"/>
                </a:lnTo>
                <a:cubicBezTo>
                  <a:pt x="167487" y="192382"/>
                  <a:pt x="186911" y="205624"/>
                  <a:pt x="200195" y="225974"/>
                </a:cubicBezTo>
                <a:cubicBezTo>
                  <a:pt x="213890" y="248320"/>
                  <a:pt x="221078" y="275457"/>
                  <a:pt x="220653" y="303199"/>
                </a:cubicBezTo>
                <a:cubicBezTo>
                  <a:pt x="221073" y="333220"/>
                  <a:pt x="211622" y="362228"/>
                  <a:pt x="194351" y="383933"/>
                </a:cubicBezTo>
                <a:cubicBezTo>
                  <a:pt x="175116" y="409825"/>
                  <a:pt x="147230" y="423994"/>
                  <a:pt x="118363" y="422546"/>
                </a:cubicBezTo>
                <a:cubicBezTo>
                  <a:pt x="88641" y="422902"/>
                  <a:pt x="60300" y="407489"/>
                  <a:pt x="40916" y="380423"/>
                </a:cubicBezTo>
                <a:cubicBezTo>
                  <a:pt x="27828" y="367872"/>
                  <a:pt x="16907" y="352371"/>
                  <a:pt x="8768" y="334791"/>
                </a:cubicBezTo>
                <a:cubicBezTo>
                  <a:pt x="3151" y="316215"/>
                  <a:pt x="187" y="296634"/>
                  <a:pt x="0" y="276872"/>
                </a:cubicBezTo>
                <a:cubicBezTo>
                  <a:pt x="1193" y="231814"/>
                  <a:pt x="12833" y="188050"/>
                  <a:pt x="33609" y="150505"/>
                </a:cubicBezTo>
                <a:cubicBezTo>
                  <a:pt x="57402" y="105610"/>
                  <a:pt x="89382" y="67800"/>
                  <a:pt x="127131" y="39934"/>
                </a:cubicBezTo>
                <a:cubicBezTo>
                  <a:pt x="148440" y="18870"/>
                  <a:pt x="174279" y="5482"/>
                  <a:pt x="201657" y="1321"/>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430157"/>
            <a:ext cx="6531337" cy="445763"/>
          </a:xfrm>
        </p:spPr>
        <p:txBody>
          <a:bodyPr lIns="0" tIns="0" rIns="0" bIns="0" anchor="ctr">
            <a:spAutoFit/>
          </a:bodyPr>
          <a:lstStyle>
            <a:lvl1pPr marL="0" indent="0">
              <a:spcBef>
                <a:spcPts val="0"/>
              </a:spcBef>
              <a:buNone/>
              <a:defRPr sz="24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304699"/>
          </a:xfrm>
        </p:spPr>
        <p:txBody>
          <a:bodyPr wrap="square" lIns="0" tIns="0" rIns="0" bIns="0">
            <a:spAutoFit/>
          </a:bodyPr>
          <a:lstStyle>
            <a:lvl1pPr marL="0" indent="0">
              <a:lnSpc>
                <a:spcPct val="120000"/>
              </a:lnSpc>
              <a:spcBef>
                <a:spcPts val="0"/>
              </a:spcBef>
              <a:buNone/>
              <a:defRPr sz="18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668645"/>
          </a:xfrm>
        </p:spPr>
        <p:txBody>
          <a:bodyPr wrap="square" lIns="0" tIns="0" rIns="0" bIns="0">
            <a:spAutoFit/>
          </a:bodyPr>
          <a:lstStyle>
            <a:lvl1pPr marL="0" indent="0">
              <a:lnSpc>
                <a:spcPct val="130000"/>
              </a:lnSpc>
              <a:spcBef>
                <a:spcPts val="0"/>
              </a:spcBef>
              <a:buNone/>
              <a:defRPr sz="3600" b="1"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2" name="Text Placeholder 33">
            <a:extLst>
              <a:ext uri="{FF2B5EF4-FFF2-40B4-BE49-F238E27FC236}">
                <a16:creationId xmlns:a16="http://schemas.microsoft.com/office/drawing/2014/main" id="{A7CDCAB8-E7B9-E944-81F1-E85473C4F9D5}"/>
              </a:ext>
            </a:extLst>
          </p:cNvPr>
          <p:cNvSpPr>
            <a:spLocks noGrp="1" noChangeAspect="1"/>
          </p:cNvSpPr>
          <p:nvPr>
            <p:ph type="body" sz="quarter" idx="20" hasCustomPrompt="1"/>
          </p:nvPr>
        </p:nvSpPr>
        <p:spPr>
          <a:xfrm>
            <a:off x="3576169" y="5660845"/>
            <a:ext cx="158478" cy="302580"/>
          </a:xfrm>
          <a:custGeom>
            <a:avLst/>
            <a:gdLst>
              <a:gd name="connsiteX0" fmla="*/ 73474 w 158478"/>
              <a:gd name="connsiteY0" fmla="*/ 73 h 302580"/>
              <a:gd name="connsiteX1" fmla="*/ 129094 w 158478"/>
              <a:gd name="connsiteY1" fmla="*/ 30324 h 302580"/>
              <a:gd name="connsiteX2" fmla="*/ 152181 w 158478"/>
              <a:gd name="connsiteY2" fmla="*/ 63096 h 302580"/>
              <a:gd name="connsiteX3" fmla="*/ 158478 w 158478"/>
              <a:gd name="connsiteY3" fmla="*/ 104690 h 302580"/>
              <a:gd name="connsiteX4" fmla="*/ 134341 w 158478"/>
              <a:gd name="connsiteY4" fmla="*/ 195442 h 302580"/>
              <a:gd name="connsiteX5" fmla="*/ 67177 w 158478"/>
              <a:gd name="connsiteY5" fmla="*/ 274850 h 302580"/>
              <a:gd name="connsiteX6" fmla="*/ 13655 w 158478"/>
              <a:gd name="connsiteY6" fmla="*/ 302580 h 302580"/>
              <a:gd name="connsiteX7" fmla="*/ 7370 w 158478"/>
              <a:gd name="connsiteY7" fmla="*/ 302580 h 302580"/>
              <a:gd name="connsiteX8" fmla="*/ 5260 w 158478"/>
              <a:gd name="connsiteY8" fmla="*/ 295784 h 302580"/>
              <a:gd name="connsiteX9" fmla="*/ 5260 w 158478"/>
              <a:gd name="connsiteY9" fmla="*/ 292497 h 302580"/>
              <a:gd name="connsiteX10" fmla="*/ 16804 w 158478"/>
              <a:gd name="connsiteY10" fmla="*/ 274850 h 302580"/>
              <a:gd name="connsiteX11" fmla="*/ 71374 w 158478"/>
              <a:gd name="connsiteY11" fmla="*/ 224433 h 302580"/>
              <a:gd name="connsiteX12" fmla="*/ 89215 w 158478"/>
              <a:gd name="connsiteY12" fmla="*/ 186619 h 302580"/>
              <a:gd name="connsiteX13" fmla="*/ 71374 w 158478"/>
              <a:gd name="connsiteY13" fmla="*/ 167712 h 302580"/>
              <a:gd name="connsiteX14" fmla="*/ 53534 w 158478"/>
              <a:gd name="connsiteY14" fmla="*/ 167712 h 302580"/>
              <a:gd name="connsiteX15" fmla="*/ 14705 w 158478"/>
              <a:gd name="connsiteY15" fmla="*/ 141243 h 302580"/>
              <a:gd name="connsiteX16" fmla="*/ 13 w 158478"/>
              <a:gd name="connsiteY16" fmla="*/ 85784 h 302580"/>
              <a:gd name="connsiteX17" fmla="*/ 18903 w 158478"/>
              <a:gd name="connsiteY17" fmla="*/ 27803 h 302580"/>
              <a:gd name="connsiteX18" fmla="*/ 73474 w 158478"/>
              <a:gd name="connsiteY18" fmla="*/ 73 h 3025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8478" h="302580">
                <a:moveTo>
                  <a:pt x="73474" y="73"/>
                </a:moveTo>
                <a:cubicBezTo>
                  <a:pt x="94820" y="-182"/>
                  <a:pt x="115173" y="10886"/>
                  <a:pt x="129094" y="30324"/>
                </a:cubicBezTo>
                <a:cubicBezTo>
                  <a:pt x="138493" y="39338"/>
                  <a:pt x="146336" y="50470"/>
                  <a:pt x="152181" y="63096"/>
                </a:cubicBezTo>
                <a:cubicBezTo>
                  <a:pt x="156215" y="76436"/>
                  <a:pt x="158344" y="90499"/>
                  <a:pt x="158478" y="104690"/>
                </a:cubicBezTo>
                <a:cubicBezTo>
                  <a:pt x="157621" y="137050"/>
                  <a:pt x="149262" y="168479"/>
                  <a:pt x="134341" y="195442"/>
                </a:cubicBezTo>
                <a:cubicBezTo>
                  <a:pt x="117254" y="227684"/>
                  <a:pt x="94287" y="254838"/>
                  <a:pt x="67177" y="274850"/>
                </a:cubicBezTo>
                <a:cubicBezTo>
                  <a:pt x="51874" y="289978"/>
                  <a:pt x="33317" y="299592"/>
                  <a:pt x="13655" y="302580"/>
                </a:cubicBezTo>
                <a:lnTo>
                  <a:pt x="7370" y="302580"/>
                </a:lnTo>
                <a:lnTo>
                  <a:pt x="5260" y="295784"/>
                </a:lnTo>
                <a:lnTo>
                  <a:pt x="5260" y="292497"/>
                </a:lnTo>
                <a:cubicBezTo>
                  <a:pt x="5260" y="292497"/>
                  <a:pt x="5260" y="282413"/>
                  <a:pt x="16804" y="274850"/>
                </a:cubicBezTo>
                <a:cubicBezTo>
                  <a:pt x="37181" y="261767"/>
                  <a:pt x="55619" y="244732"/>
                  <a:pt x="71374" y="224433"/>
                </a:cubicBezTo>
                <a:cubicBezTo>
                  <a:pt x="80796" y="214698"/>
                  <a:pt x="87104" y="201329"/>
                  <a:pt x="89215" y="186619"/>
                </a:cubicBezTo>
                <a:cubicBezTo>
                  <a:pt x="89215" y="186619"/>
                  <a:pt x="89215" y="170234"/>
                  <a:pt x="71374" y="167712"/>
                </a:cubicBezTo>
                <a:lnTo>
                  <a:pt x="53534" y="167712"/>
                </a:lnTo>
                <a:cubicBezTo>
                  <a:pt x="38195" y="165368"/>
                  <a:pt x="24245" y="155858"/>
                  <a:pt x="14705" y="141243"/>
                </a:cubicBezTo>
                <a:cubicBezTo>
                  <a:pt x="4870" y="125195"/>
                  <a:pt x="-292" y="105706"/>
                  <a:pt x="13" y="85784"/>
                </a:cubicBezTo>
                <a:cubicBezTo>
                  <a:pt x="-289" y="64224"/>
                  <a:pt x="6499" y="43391"/>
                  <a:pt x="18903" y="27803"/>
                </a:cubicBezTo>
                <a:cubicBezTo>
                  <a:pt x="32716" y="9209"/>
                  <a:pt x="52743" y="-967"/>
                  <a:pt x="73474" y="73"/>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Text Placeholder 32">
            <a:extLst>
              <a:ext uri="{FF2B5EF4-FFF2-40B4-BE49-F238E27FC236}">
                <a16:creationId xmlns:a16="http://schemas.microsoft.com/office/drawing/2014/main" id="{97252DB2-E113-E644-B3E6-470E86028A1B}"/>
              </a:ext>
            </a:extLst>
          </p:cNvPr>
          <p:cNvSpPr>
            <a:spLocks noGrp="1" noChangeAspect="1"/>
          </p:cNvSpPr>
          <p:nvPr>
            <p:ph type="body" sz="quarter" idx="21" hasCustomPrompt="1"/>
          </p:nvPr>
        </p:nvSpPr>
        <p:spPr>
          <a:xfrm>
            <a:off x="3371720" y="5664647"/>
            <a:ext cx="153297" cy="299882"/>
          </a:xfrm>
          <a:custGeom>
            <a:avLst/>
            <a:gdLst>
              <a:gd name="connsiteX0" fmla="*/ 77485 w 153297"/>
              <a:gd name="connsiteY0" fmla="*/ 52 h 299882"/>
              <a:gd name="connsiteX1" fmla="*/ 133104 w 153297"/>
              <a:gd name="connsiteY1" fmla="*/ 30302 h 299882"/>
              <a:gd name="connsiteX2" fmla="*/ 150945 w 153297"/>
              <a:gd name="connsiteY2" fmla="*/ 65595 h 299882"/>
              <a:gd name="connsiteX3" fmla="*/ 153044 w 153297"/>
              <a:gd name="connsiteY3" fmla="*/ 100888 h 299882"/>
              <a:gd name="connsiteX4" fmla="*/ 129956 w 153297"/>
              <a:gd name="connsiteY4" fmla="*/ 191640 h 299882"/>
              <a:gd name="connsiteX5" fmla="*/ 62792 w 153297"/>
              <a:gd name="connsiteY5" fmla="*/ 271049 h 299882"/>
              <a:gd name="connsiteX6" fmla="*/ 10321 w 153297"/>
              <a:gd name="connsiteY6" fmla="*/ 298779 h 299882"/>
              <a:gd name="connsiteX7" fmla="*/ 876 w 153297"/>
              <a:gd name="connsiteY7" fmla="*/ 298779 h 299882"/>
              <a:gd name="connsiteX8" fmla="*/ 876 w 153297"/>
              <a:gd name="connsiteY8" fmla="*/ 288695 h 299882"/>
              <a:gd name="connsiteX9" fmla="*/ 13469 w 153297"/>
              <a:gd name="connsiteY9" fmla="*/ 271049 h 299882"/>
              <a:gd name="connsiteX10" fmla="*/ 70139 w 153297"/>
              <a:gd name="connsiteY10" fmla="*/ 224412 h 299882"/>
              <a:gd name="connsiteX11" fmla="*/ 87979 w 153297"/>
              <a:gd name="connsiteY11" fmla="*/ 186598 h 299882"/>
              <a:gd name="connsiteX12" fmla="*/ 70139 w 153297"/>
              <a:gd name="connsiteY12" fmla="*/ 167692 h 299882"/>
              <a:gd name="connsiteX13" fmla="*/ 58595 w 153297"/>
              <a:gd name="connsiteY13" fmla="*/ 167692 h 299882"/>
              <a:gd name="connsiteX14" fmla="*/ 18716 w 153297"/>
              <a:gd name="connsiteY14" fmla="*/ 141222 h 299882"/>
              <a:gd name="connsiteX15" fmla="*/ 4024 w 153297"/>
              <a:gd name="connsiteY15" fmla="*/ 85762 h 299882"/>
              <a:gd name="connsiteX16" fmla="*/ 22914 w 153297"/>
              <a:gd name="connsiteY16" fmla="*/ 27782 h 299882"/>
              <a:gd name="connsiteX17" fmla="*/ 77485 w 153297"/>
              <a:gd name="connsiteY17" fmla="*/ 52 h 299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53297" h="299882">
                <a:moveTo>
                  <a:pt x="77485" y="52"/>
                </a:moveTo>
                <a:cubicBezTo>
                  <a:pt x="98831" y="-205"/>
                  <a:pt x="119184" y="10865"/>
                  <a:pt x="133104" y="30302"/>
                </a:cubicBezTo>
                <a:cubicBezTo>
                  <a:pt x="140838" y="40622"/>
                  <a:pt x="146890" y="52593"/>
                  <a:pt x="150945" y="65595"/>
                </a:cubicBezTo>
                <a:cubicBezTo>
                  <a:pt x="153023" y="77182"/>
                  <a:pt x="153729" y="89063"/>
                  <a:pt x="153044" y="100888"/>
                </a:cubicBezTo>
                <a:cubicBezTo>
                  <a:pt x="152500" y="133124"/>
                  <a:pt x="144506" y="164544"/>
                  <a:pt x="129956" y="191640"/>
                </a:cubicBezTo>
                <a:cubicBezTo>
                  <a:pt x="112869" y="223882"/>
                  <a:pt x="89903" y="251037"/>
                  <a:pt x="62792" y="271049"/>
                </a:cubicBezTo>
                <a:cubicBezTo>
                  <a:pt x="47783" y="285962"/>
                  <a:pt x="29615" y="295563"/>
                  <a:pt x="10321" y="298779"/>
                </a:cubicBezTo>
                <a:cubicBezTo>
                  <a:pt x="7292" y="300250"/>
                  <a:pt x="3905" y="300250"/>
                  <a:pt x="876" y="298779"/>
                </a:cubicBezTo>
                <a:cubicBezTo>
                  <a:pt x="-292" y="295564"/>
                  <a:pt x="-292" y="291910"/>
                  <a:pt x="876" y="288695"/>
                </a:cubicBezTo>
                <a:cubicBezTo>
                  <a:pt x="876" y="288695"/>
                  <a:pt x="876" y="278611"/>
                  <a:pt x="13469" y="271049"/>
                </a:cubicBezTo>
                <a:cubicBezTo>
                  <a:pt x="34281" y="259175"/>
                  <a:pt x="53405" y="243436"/>
                  <a:pt x="70139" y="224412"/>
                </a:cubicBezTo>
                <a:cubicBezTo>
                  <a:pt x="79560" y="214677"/>
                  <a:pt x="85867" y="201308"/>
                  <a:pt x="87979" y="186598"/>
                </a:cubicBezTo>
                <a:cubicBezTo>
                  <a:pt x="87979" y="186598"/>
                  <a:pt x="87979" y="170213"/>
                  <a:pt x="70139" y="167692"/>
                </a:cubicBezTo>
                <a:lnTo>
                  <a:pt x="58595" y="167692"/>
                </a:lnTo>
                <a:cubicBezTo>
                  <a:pt x="42880" y="165669"/>
                  <a:pt x="28505" y="156127"/>
                  <a:pt x="18716" y="141222"/>
                </a:cubicBezTo>
                <a:cubicBezTo>
                  <a:pt x="8882" y="125174"/>
                  <a:pt x="3720" y="105685"/>
                  <a:pt x="4024" y="85762"/>
                </a:cubicBezTo>
                <a:cubicBezTo>
                  <a:pt x="3723" y="64202"/>
                  <a:pt x="10510" y="43370"/>
                  <a:pt x="22914" y="27782"/>
                </a:cubicBezTo>
                <a:cubicBezTo>
                  <a:pt x="36815" y="9335"/>
                  <a:pt x="56781" y="-812"/>
                  <a:pt x="77485" y="52"/>
                </a:cubicBezTo>
                <a:close/>
              </a:path>
            </a:pathLst>
          </a:custGeom>
          <a:solidFill>
            <a:schemeClr val="accent2"/>
          </a:solidFill>
          <a:ln>
            <a:noFill/>
          </a:ln>
          <a:effectLst/>
        </p:spPr>
        <p:txBody>
          <a:bodyPr vert="horz" wrap="square"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112090"/>
            <a:ext cx="6531337" cy="445763"/>
          </a:xfrm>
        </p:spPr>
        <p:txBody>
          <a:bodyPr lIns="0" tIns="0" rIns="0" bIns="0" anchor="ctr">
            <a:spAutoFit/>
          </a:bodyPr>
          <a:lstStyle>
            <a:lvl1pPr marL="0" indent="0">
              <a:spcBef>
                <a:spcPts val="0"/>
              </a:spcBef>
              <a:buNone/>
              <a:defRPr sz="24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304699"/>
          </a:xfrm>
        </p:spPr>
        <p:txBody>
          <a:bodyPr wrap="square" lIns="0" tIns="0" rIns="0" bIns="0">
            <a:spAutoFit/>
          </a:bodyPr>
          <a:lstStyle>
            <a:lvl1pPr marL="0" indent="0">
              <a:lnSpc>
                <a:spcPct val="120000"/>
              </a:lnSpc>
              <a:spcBef>
                <a:spcPts val="0"/>
              </a:spcBef>
              <a:buNone/>
              <a:defRPr sz="18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794023"/>
            <a:ext cx="6531337" cy="445763"/>
          </a:xfrm>
        </p:spPr>
        <p:txBody>
          <a:bodyPr lIns="0" tIns="0" rIns="0" bIns="0" anchor="ctr">
            <a:spAutoFit/>
          </a:bodyPr>
          <a:lstStyle>
            <a:lvl1pPr marL="0" indent="0">
              <a:spcBef>
                <a:spcPts val="0"/>
              </a:spcBef>
              <a:buNone/>
              <a:defRPr sz="24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304699"/>
          </a:xfrm>
        </p:spPr>
        <p:txBody>
          <a:bodyPr wrap="square" lIns="0" tIns="0" rIns="0" bIns="0">
            <a:spAutoFit/>
          </a:bodyPr>
          <a:lstStyle>
            <a:lvl1pPr marL="0" indent="0">
              <a:lnSpc>
                <a:spcPct val="120000"/>
              </a:lnSpc>
              <a:spcBef>
                <a:spcPts val="0"/>
              </a:spcBef>
              <a:buNone/>
              <a:defRPr sz="18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0" name="Footer Placeholder 4">
            <a:extLst>
              <a:ext uri="{FF2B5EF4-FFF2-40B4-BE49-F238E27FC236}">
                <a16:creationId xmlns:a16="http://schemas.microsoft.com/office/drawing/2014/main" id="{79C8C79A-65E6-4E0E-BC99-BFF80563660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194603826"/>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FDE54521-79BA-0E47-B7D4-E36A1CBD5630}"/>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1"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6" name="Footer Placeholder 4">
            <a:extLst>
              <a:ext uri="{FF2B5EF4-FFF2-40B4-BE49-F238E27FC236}">
                <a16:creationId xmlns:a16="http://schemas.microsoft.com/office/drawing/2014/main" id="{4D54459B-BBFA-2628-71A2-5DF7449B2809}"/>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465548601"/>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DE8D140C-876A-A640-92A5-CD5216352B6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1"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1"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Footer Placeholder 4">
            <a:extLst>
              <a:ext uri="{FF2B5EF4-FFF2-40B4-BE49-F238E27FC236}">
                <a16:creationId xmlns:a16="http://schemas.microsoft.com/office/drawing/2014/main" id="{50EC6A84-0B63-B163-8BEB-C949C00B373F}"/>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363575745"/>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preserve="1" userDrawn="1">
  <p:cSld name="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34322"/>
          </a:xfrm>
        </p:spPr>
        <p:txBody>
          <a:bodyPr lIns="0" tIns="0" rIns="0" bIns="0">
            <a:spAutoFit/>
          </a:bodyPr>
          <a:lstStyle>
            <a:lvl1pPr marL="0" indent="0">
              <a:spcBef>
                <a:spcPts val="0"/>
              </a:spcBef>
              <a:buNone/>
              <a:defRPr sz="1800" b="1"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 name="Footer Placeholder 4">
            <a:extLst>
              <a:ext uri="{FF2B5EF4-FFF2-40B4-BE49-F238E27FC236}">
                <a16:creationId xmlns:a16="http://schemas.microsoft.com/office/drawing/2014/main" id="{4F471359-F664-90D9-85D0-8034EC92D3AB}"/>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1574992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Slide Number Placeholder 3">
            <a:extLst>
              <a:ext uri="{FF2B5EF4-FFF2-40B4-BE49-F238E27FC236}">
                <a16:creationId xmlns:a16="http://schemas.microsoft.com/office/drawing/2014/main" id="{8C1B43EE-6B1E-F44B-0A24-C79E6C21F796}"/>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9" name="Footer Placeholder 3">
            <a:extLst>
              <a:ext uri="{FF2B5EF4-FFF2-40B4-BE49-F238E27FC236}">
                <a16:creationId xmlns:a16="http://schemas.microsoft.com/office/drawing/2014/main" id="{B750F768-9F00-920D-2171-A3661CBD62C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080113830"/>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63AA987C-93D3-E742-9983-9A485F8D433F}"/>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815135" y="1587466"/>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924863" y="1697194"/>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334617" y="3542266"/>
            <a:ext cx="2744116" cy="334322"/>
          </a:xfrm>
        </p:spPr>
        <p:txBody>
          <a:bodyPr wrap="square" lIns="0" tIns="0" rIns="0" bIns="0">
            <a:spAutoFit/>
          </a:bodyPr>
          <a:lstStyle>
            <a:lvl1pPr marL="0" indent="0" algn="ctr">
              <a:spcBef>
                <a:spcPts val="0"/>
              </a:spcBef>
              <a:buNone/>
              <a:defRPr sz="1800" b="1"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334617" y="3809979"/>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334617" y="4186035"/>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3668979" y="1587466"/>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3778707" y="1697194"/>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3188461" y="3542266"/>
            <a:ext cx="2744116" cy="334322"/>
          </a:xfrm>
        </p:spPr>
        <p:txBody>
          <a:bodyPr wrap="square" lIns="0" tIns="0" rIns="0" bIns="0">
            <a:spAutoFit/>
          </a:bodyPr>
          <a:lstStyle>
            <a:lvl1pPr marL="0" indent="0" algn="ctr">
              <a:spcBef>
                <a:spcPts val="0"/>
              </a:spcBef>
              <a:buNone/>
              <a:defRPr sz="1800" b="1"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3188461" y="3809979"/>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3188461" y="4186035"/>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6522823" y="1587466"/>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6632551" y="1697194"/>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6042305" y="3542266"/>
            <a:ext cx="2744116" cy="334322"/>
          </a:xfrm>
        </p:spPr>
        <p:txBody>
          <a:bodyPr wrap="square" lIns="0" tIns="0" rIns="0" bIns="0">
            <a:spAutoFit/>
          </a:bodyPr>
          <a:lstStyle>
            <a:lvl1pPr marL="0" indent="0" algn="ctr">
              <a:spcBef>
                <a:spcPts val="0"/>
              </a:spcBef>
              <a:buNone/>
              <a:defRPr sz="1800" b="1"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6042305" y="3809979"/>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6042305" y="4186035"/>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5" name="Footer Placeholder 4">
            <a:extLst>
              <a:ext uri="{FF2B5EF4-FFF2-40B4-BE49-F238E27FC236}">
                <a16:creationId xmlns:a16="http://schemas.microsoft.com/office/drawing/2014/main" id="{33779CF5-2387-9CD1-2DB3-8590B8443847}"/>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
        <p:nvSpPr>
          <p:cNvPr id="3" name="Text Placeholder 5">
            <a:extLst>
              <a:ext uri="{FF2B5EF4-FFF2-40B4-BE49-F238E27FC236}">
                <a16:creationId xmlns:a16="http://schemas.microsoft.com/office/drawing/2014/main" id="{F1423F5B-96E4-59F1-786E-0F06BCD6E1E4}"/>
              </a:ext>
            </a:extLst>
          </p:cNvPr>
          <p:cNvSpPr>
            <a:spLocks noGrp="1" noChangeAspect="1"/>
          </p:cNvSpPr>
          <p:nvPr>
            <p:ph type="body" sz="quarter" idx="82" hasCustomPrompt="1"/>
          </p:nvPr>
        </p:nvSpPr>
        <p:spPr>
          <a:xfrm>
            <a:off x="9376667" y="1589533"/>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Picture Placeholder 20">
            <a:extLst>
              <a:ext uri="{FF2B5EF4-FFF2-40B4-BE49-F238E27FC236}">
                <a16:creationId xmlns:a16="http://schemas.microsoft.com/office/drawing/2014/main" id="{E2D407D4-8606-E0FE-B4F1-67B4E15A6920}"/>
              </a:ext>
            </a:extLst>
          </p:cNvPr>
          <p:cNvSpPr>
            <a:spLocks noGrp="1" noChangeAspect="1"/>
          </p:cNvSpPr>
          <p:nvPr>
            <p:ph type="pic" sz="quarter" idx="83"/>
          </p:nvPr>
        </p:nvSpPr>
        <p:spPr>
          <a:xfrm>
            <a:off x="9486395" y="1699261"/>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8" name="Text Placeholder 13">
            <a:extLst>
              <a:ext uri="{FF2B5EF4-FFF2-40B4-BE49-F238E27FC236}">
                <a16:creationId xmlns:a16="http://schemas.microsoft.com/office/drawing/2014/main" id="{206C1104-EF9F-717A-6B6F-C3BF4AA451A9}"/>
              </a:ext>
            </a:extLst>
          </p:cNvPr>
          <p:cNvSpPr>
            <a:spLocks noGrp="1"/>
          </p:cNvSpPr>
          <p:nvPr>
            <p:ph type="body" sz="quarter" idx="84" hasCustomPrompt="1"/>
          </p:nvPr>
        </p:nvSpPr>
        <p:spPr>
          <a:xfrm>
            <a:off x="8896149" y="3544333"/>
            <a:ext cx="2744116" cy="334322"/>
          </a:xfrm>
        </p:spPr>
        <p:txBody>
          <a:bodyPr wrap="square" lIns="0" tIns="0" rIns="0" bIns="0">
            <a:spAutoFit/>
          </a:bodyPr>
          <a:lstStyle>
            <a:lvl1pPr marL="0" indent="0" algn="ctr">
              <a:spcBef>
                <a:spcPts val="0"/>
              </a:spcBef>
              <a:buNone/>
              <a:defRPr sz="1800" b="1"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9" name="Text Placeholder 13">
            <a:extLst>
              <a:ext uri="{FF2B5EF4-FFF2-40B4-BE49-F238E27FC236}">
                <a16:creationId xmlns:a16="http://schemas.microsoft.com/office/drawing/2014/main" id="{38CB6721-0896-B9FE-7D1B-BB2B146637BD}"/>
              </a:ext>
            </a:extLst>
          </p:cNvPr>
          <p:cNvSpPr>
            <a:spLocks noGrp="1"/>
          </p:cNvSpPr>
          <p:nvPr>
            <p:ph type="body" sz="quarter" idx="85" hasCustomPrompt="1"/>
          </p:nvPr>
        </p:nvSpPr>
        <p:spPr>
          <a:xfrm>
            <a:off x="8896149" y="3812046"/>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5" name="Text Placeholder 13">
            <a:extLst>
              <a:ext uri="{FF2B5EF4-FFF2-40B4-BE49-F238E27FC236}">
                <a16:creationId xmlns:a16="http://schemas.microsoft.com/office/drawing/2014/main" id="{86F02CB8-6EF8-9873-815C-DB641560853E}"/>
              </a:ext>
            </a:extLst>
          </p:cNvPr>
          <p:cNvSpPr>
            <a:spLocks noGrp="1"/>
          </p:cNvSpPr>
          <p:nvPr>
            <p:ph type="body" sz="quarter" idx="86" hasCustomPrompt="1"/>
          </p:nvPr>
        </p:nvSpPr>
        <p:spPr>
          <a:xfrm>
            <a:off x="8896149" y="4188102"/>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Tree>
    <p:extLst>
      <p:ext uri="{BB962C8B-B14F-4D97-AF65-F5344CB8AC3E}">
        <p14:creationId xmlns:p14="http://schemas.microsoft.com/office/powerpoint/2010/main" val="3994723436"/>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preserve="1" userDrawn="1">
  <p:cSld name="Speaker Slide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34">
            <a:extLst>
              <a:ext uri="{FF2B5EF4-FFF2-40B4-BE49-F238E27FC236}">
                <a16:creationId xmlns:a16="http://schemas.microsoft.com/office/drawing/2014/main" id="{0B39E2AF-962F-0B2F-B0D4-EDA2E265AA41}"/>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8" name="Text Placeholder 5">
            <a:extLst>
              <a:ext uri="{FF2B5EF4-FFF2-40B4-BE49-F238E27FC236}">
                <a16:creationId xmlns:a16="http://schemas.microsoft.com/office/drawing/2014/main" id="{29914BB6-C15A-97D4-089C-AC5E67407D80}"/>
              </a:ext>
            </a:extLst>
          </p:cNvPr>
          <p:cNvSpPr>
            <a:spLocks noGrp="1" noChangeAspect="1"/>
          </p:cNvSpPr>
          <p:nvPr>
            <p:ph type="body" sz="quarter" idx="17" hasCustomPrompt="1"/>
          </p:nvPr>
        </p:nvSpPr>
        <p:spPr>
          <a:xfrm>
            <a:off x="1222843"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Picture Placeholder 20">
            <a:extLst>
              <a:ext uri="{FF2B5EF4-FFF2-40B4-BE49-F238E27FC236}">
                <a16:creationId xmlns:a16="http://schemas.microsoft.com/office/drawing/2014/main" id="{3D28B27B-4644-DC03-F314-42A309F0E779}"/>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1" name="Text Placeholder 13">
            <a:extLst>
              <a:ext uri="{FF2B5EF4-FFF2-40B4-BE49-F238E27FC236}">
                <a16:creationId xmlns:a16="http://schemas.microsoft.com/office/drawing/2014/main" id="{7FDE516D-D895-5B16-5D43-D1DBAA006D84}"/>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1"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2C54D37E-857D-4310-D4DC-6AE55D8ADFE7}"/>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852999A3-9A9D-3092-3CFA-69B9003BC2D3}"/>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8" name="Text Placeholder 13">
            <a:extLst>
              <a:ext uri="{FF2B5EF4-FFF2-40B4-BE49-F238E27FC236}">
                <a16:creationId xmlns:a16="http://schemas.microsoft.com/office/drawing/2014/main" id="{EBFA72A0-7C4C-5D3A-084E-F0F909DD3705}"/>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9" name="Text Placeholder 5">
            <a:extLst>
              <a:ext uri="{FF2B5EF4-FFF2-40B4-BE49-F238E27FC236}">
                <a16:creationId xmlns:a16="http://schemas.microsoft.com/office/drawing/2014/main" id="{5CE0BE75-8FFA-7EAC-930A-BF284FEEF006}"/>
              </a:ext>
            </a:extLst>
          </p:cNvPr>
          <p:cNvSpPr>
            <a:spLocks noGrp="1" noChangeAspect="1"/>
          </p:cNvSpPr>
          <p:nvPr>
            <p:ph type="body" sz="quarter" idx="62" hasCustomPrompt="1"/>
          </p:nvPr>
        </p:nvSpPr>
        <p:spPr>
          <a:xfrm>
            <a:off x="5204460"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Picture Placeholder 20">
            <a:extLst>
              <a:ext uri="{FF2B5EF4-FFF2-40B4-BE49-F238E27FC236}">
                <a16:creationId xmlns:a16="http://schemas.microsoft.com/office/drawing/2014/main" id="{287FBD60-E919-E8BD-9770-33B714DECAA0}"/>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1" name="Text Placeholder 13">
            <a:extLst>
              <a:ext uri="{FF2B5EF4-FFF2-40B4-BE49-F238E27FC236}">
                <a16:creationId xmlns:a16="http://schemas.microsoft.com/office/drawing/2014/main" id="{1D355692-9BC6-D433-2B37-0C943047EC05}"/>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1"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2" name="Text Placeholder 13">
            <a:extLst>
              <a:ext uri="{FF2B5EF4-FFF2-40B4-BE49-F238E27FC236}">
                <a16:creationId xmlns:a16="http://schemas.microsoft.com/office/drawing/2014/main" id="{B9221A7B-0158-FF17-38F9-6474EFD068CC}"/>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3" name="Text Placeholder 13">
            <a:extLst>
              <a:ext uri="{FF2B5EF4-FFF2-40B4-BE49-F238E27FC236}">
                <a16:creationId xmlns:a16="http://schemas.microsoft.com/office/drawing/2014/main" id="{E6EB5A54-382F-4AB4-0572-A316A55BCCC3}"/>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4" name="Text Placeholder 5">
            <a:extLst>
              <a:ext uri="{FF2B5EF4-FFF2-40B4-BE49-F238E27FC236}">
                <a16:creationId xmlns:a16="http://schemas.microsoft.com/office/drawing/2014/main" id="{F1FEED44-69BF-1F78-E9EF-0083D856AC48}"/>
              </a:ext>
            </a:extLst>
          </p:cNvPr>
          <p:cNvSpPr>
            <a:spLocks noGrp="1" noChangeAspect="1"/>
          </p:cNvSpPr>
          <p:nvPr>
            <p:ph type="body" sz="quarter" idx="71" hasCustomPrompt="1"/>
          </p:nvPr>
        </p:nvSpPr>
        <p:spPr>
          <a:xfrm>
            <a:off x="9186077"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Picture Placeholder 20">
            <a:extLst>
              <a:ext uri="{FF2B5EF4-FFF2-40B4-BE49-F238E27FC236}">
                <a16:creationId xmlns:a16="http://schemas.microsoft.com/office/drawing/2014/main" id="{B7CE0ED7-2D5A-9CAB-6C64-C50F954C1966}"/>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6" name="Text Placeholder 13">
            <a:extLst>
              <a:ext uri="{FF2B5EF4-FFF2-40B4-BE49-F238E27FC236}">
                <a16:creationId xmlns:a16="http://schemas.microsoft.com/office/drawing/2014/main" id="{95AA62B3-4730-E189-54CC-ED17006C9964}"/>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1"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7" name="Text Placeholder 13">
            <a:extLst>
              <a:ext uri="{FF2B5EF4-FFF2-40B4-BE49-F238E27FC236}">
                <a16:creationId xmlns:a16="http://schemas.microsoft.com/office/drawing/2014/main" id="{DE02B308-A2E3-610B-50E1-DD4960ACB12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8" name="Text Placeholder 13">
            <a:extLst>
              <a:ext uri="{FF2B5EF4-FFF2-40B4-BE49-F238E27FC236}">
                <a16:creationId xmlns:a16="http://schemas.microsoft.com/office/drawing/2014/main" id="{5B8A5150-7DDC-6E81-2290-A31C99921E68}"/>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9" name="Text Placeholder 37">
            <a:extLst>
              <a:ext uri="{FF2B5EF4-FFF2-40B4-BE49-F238E27FC236}">
                <a16:creationId xmlns:a16="http://schemas.microsoft.com/office/drawing/2014/main" id="{7E818DBC-ED33-9E1F-4AF1-C14E27693BBC}"/>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75D8E945-F0B9-6209-0F89-3FF94EB2AAC4}"/>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1" name="Text Placeholder 41">
            <a:extLst>
              <a:ext uri="{FF2B5EF4-FFF2-40B4-BE49-F238E27FC236}">
                <a16:creationId xmlns:a16="http://schemas.microsoft.com/office/drawing/2014/main" id="{F0746E83-BA80-7C5E-9FB5-968CAB837AA5}"/>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4C0B44B9-509D-999A-D5E3-C54D48A64549}"/>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3" name="Footer Placeholder 4">
            <a:extLst>
              <a:ext uri="{FF2B5EF4-FFF2-40B4-BE49-F238E27FC236}">
                <a16:creationId xmlns:a16="http://schemas.microsoft.com/office/drawing/2014/main" id="{3215588E-7C4C-2189-86C9-33EA027716FE}"/>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03796673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C1AD35DC-E9BF-018B-EB2E-E68C517983D9}"/>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Freeform: Shape 26">
            <a:extLst>
              <a:ext uri="{FF2B5EF4-FFF2-40B4-BE49-F238E27FC236}">
                <a16:creationId xmlns:a16="http://schemas.microsoft.com/office/drawing/2014/main" id="{141C001F-5640-9DB5-1107-6D1DF0CA671B}"/>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31" name="Text Placeholder 13">
            <a:extLst>
              <a:ext uri="{FF2B5EF4-FFF2-40B4-BE49-F238E27FC236}">
                <a16:creationId xmlns:a16="http://schemas.microsoft.com/office/drawing/2014/main" id="{F9E95C7E-6B21-A28B-E549-0928BDC157BF}"/>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1"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7">
            <a:extLst>
              <a:ext uri="{FF2B5EF4-FFF2-40B4-BE49-F238E27FC236}">
                <a16:creationId xmlns:a16="http://schemas.microsoft.com/office/drawing/2014/main" id="{C82168BF-3073-455C-C4AE-1FA12CFA7551}"/>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33" name="Footer Placeholder 4">
            <a:extLst>
              <a:ext uri="{FF2B5EF4-FFF2-40B4-BE49-F238E27FC236}">
                <a16:creationId xmlns:a16="http://schemas.microsoft.com/office/drawing/2014/main" id="{423DB1C0-2C81-B9D1-5CBE-D80B33DBF7DA}"/>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933655920"/>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wo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498946"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670596"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6413634"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6585284"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263624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3034979" y="2103523"/>
            <a:ext cx="1125538" cy="1154112"/>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764090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8039639" y="2103523"/>
            <a:ext cx="1125538" cy="1154112"/>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2225690" y="3879269"/>
            <a:ext cx="2744116" cy="334322"/>
          </a:xfrm>
        </p:spPr>
        <p:txBody>
          <a:bodyPr wrap="square" lIns="0" tIns="0" rIns="0" bIns="0">
            <a:spAutoFit/>
          </a:bodyPr>
          <a:lstStyle>
            <a:lvl1pPr marL="0" indent="0" algn="ctr">
              <a:spcBef>
                <a:spcPts val="0"/>
              </a:spcBef>
              <a:buNone/>
              <a:defRPr sz="18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8B92443E-5E42-ED3C-5D29-FD7F5CEFDD28}"/>
              </a:ext>
            </a:extLst>
          </p:cNvPr>
          <p:cNvSpPr>
            <a:spLocks noGrp="1"/>
          </p:cNvSpPr>
          <p:nvPr>
            <p:ph type="body" sz="quarter" idx="54" hasCustomPrompt="1"/>
          </p:nvPr>
        </p:nvSpPr>
        <p:spPr>
          <a:xfrm>
            <a:off x="7230350" y="3879269"/>
            <a:ext cx="2744116" cy="334322"/>
          </a:xfrm>
        </p:spPr>
        <p:txBody>
          <a:bodyPr wrap="square" lIns="0" tIns="0" rIns="0" bIns="0">
            <a:spAutoFit/>
          </a:bodyPr>
          <a:lstStyle>
            <a:lvl1pPr marL="0" indent="0" algn="ctr">
              <a:spcBef>
                <a:spcPts val="0"/>
              </a:spcBef>
              <a:buNone/>
              <a:defRPr sz="18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222569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0" name="Text Placeholder 7">
            <a:extLst>
              <a:ext uri="{FF2B5EF4-FFF2-40B4-BE49-F238E27FC236}">
                <a16:creationId xmlns:a16="http://schemas.microsoft.com/office/drawing/2014/main" id="{BC68F79C-E76D-0F29-E8B7-A21C24DF22E6}"/>
              </a:ext>
            </a:extLst>
          </p:cNvPr>
          <p:cNvSpPr>
            <a:spLocks noGrp="1"/>
          </p:cNvSpPr>
          <p:nvPr>
            <p:ph type="body" sz="quarter" idx="55" hasCustomPrompt="1"/>
          </p:nvPr>
        </p:nvSpPr>
        <p:spPr>
          <a:xfrm>
            <a:off x="723035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 name="Footer Placeholder 4">
            <a:extLst>
              <a:ext uri="{FF2B5EF4-FFF2-40B4-BE49-F238E27FC236}">
                <a16:creationId xmlns:a16="http://schemas.microsoft.com/office/drawing/2014/main" id="{F41ECCC5-311D-ACC5-9009-E428A3B7BB05}"/>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981877329"/>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Three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B31C7-0F63-D265-0387-4932A7BECBD7}"/>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767425" y="1569532"/>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939075" y="1385048"/>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4565583"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4737233"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1525452" y="1640707"/>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1851272" y="1959081"/>
            <a:ext cx="919720" cy="943069"/>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5347218"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5673038" y="1952326"/>
            <a:ext cx="919720" cy="943069"/>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1207391" y="3490982"/>
            <a:ext cx="2202408" cy="334322"/>
          </a:xfrm>
        </p:spPr>
        <p:txBody>
          <a:bodyPr wrap="square" lIns="0" tIns="0" rIns="0" bIns="0">
            <a:spAutoFit/>
          </a:bodyPr>
          <a:lstStyle>
            <a:lvl1pPr marL="0" indent="0" algn="ctr">
              <a:spcBef>
                <a:spcPts val="0"/>
              </a:spcBef>
              <a:buNone/>
              <a:defRPr sz="18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1207391" y="4009788"/>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Text Placeholder 13">
            <a:extLst>
              <a:ext uri="{FF2B5EF4-FFF2-40B4-BE49-F238E27FC236}">
                <a16:creationId xmlns:a16="http://schemas.microsoft.com/office/drawing/2014/main" id="{94E9BA6A-0FFF-2FAE-5DAB-FC81830E7CE8}"/>
              </a:ext>
            </a:extLst>
          </p:cNvPr>
          <p:cNvSpPr>
            <a:spLocks noGrp="1"/>
          </p:cNvSpPr>
          <p:nvPr>
            <p:ph type="body" sz="quarter" idx="54" hasCustomPrompt="1"/>
          </p:nvPr>
        </p:nvSpPr>
        <p:spPr>
          <a:xfrm>
            <a:off x="5027017" y="3488456"/>
            <a:ext cx="2202408" cy="334322"/>
          </a:xfrm>
        </p:spPr>
        <p:txBody>
          <a:bodyPr wrap="square" lIns="0" tIns="0" rIns="0" bIns="0">
            <a:spAutoFit/>
          </a:bodyPr>
          <a:lstStyle>
            <a:lvl1pPr marL="0" indent="0" algn="ctr">
              <a:spcBef>
                <a:spcPts val="0"/>
              </a:spcBef>
              <a:buNone/>
              <a:defRPr sz="18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7">
            <a:extLst>
              <a:ext uri="{FF2B5EF4-FFF2-40B4-BE49-F238E27FC236}">
                <a16:creationId xmlns:a16="http://schemas.microsoft.com/office/drawing/2014/main" id="{82950BAB-9699-19F8-79CF-4924278D0086}"/>
              </a:ext>
            </a:extLst>
          </p:cNvPr>
          <p:cNvSpPr>
            <a:spLocks noGrp="1"/>
          </p:cNvSpPr>
          <p:nvPr>
            <p:ph type="body" sz="quarter" idx="55" hasCustomPrompt="1"/>
          </p:nvPr>
        </p:nvSpPr>
        <p:spPr>
          <a:xfrm>
            <a:off x="5027017"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2" name="Text Placeholder 13">
            <a:extLst>
              <a:ext uri="{FF2B5EF4-FFF2-40B4-BE49-F238E27FC236}">
                <a16:creationId xmlns:a16="http://schemas.microsoft.com/office/drawing/2014/main" id="{627A2FBA-54F3-2DA5-A12B-9D587709C1BA}"/>
              </a:ext>
            </a:extLst>
          </p:cNvPr>
          <p:cNvSpPr>
            <a:spLocks noGrp="1"/>
          </p:cNvSpPr>
          <p:nvPr>
            <p:ph type="body" sz="quarter" idx="56" hasCustomPrompt="1"/>
          </p:nvPr>
        </p:nvSpPr>
        <p:spPr>
          <a:xfrm>
            <a:off x="8363741"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Text Placeholder 13">
            <a:extLst>
              <a:ext uri="{FF2B5EF4-FFF2-40B4-BE49-F238E27FC236}">
                <a16:creationId xmlns:a16="http://schemas.microsoft.com/office/drawing/2014/main" id="{3B96D157-259C-A0BF-72CC-38D2BD917FCF}"/>
              </a:ext>
            </a:extLst>
          </p:cNvPr>
          <p:cNvSpPr>
            <a:spLocks noGrp="1"/>
          </p:cNvSpPr>
          <p:nvPr>
            <p:ph type="body" sz="quarter" idx="57" hasCustomPrompt="1"/>
          </p:nvPr>
        </p:nvSpPr>
        <p:spPr>
          <a:xfrm>
            <a:off x="8535391"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5">
            <a:extLst>
              <a:ext uri="{FF2B5EF4-FFF2-40B4-BE49-F238E27FC236}">
                <a16:creationId xmlns:a16="http://schemas.microsoft.com/office/drawing/2014/main" id="{CE34D725-CB39-B9A0-496A-3796A8992A18}"/>
              </a:ext>
            </a:extLst>
          </p:cNvPr>
          <p:cNvSpPr>
            <a:spLocks noGrp="1" noChangeAspect="1"/>
          </p:cNvSpPr>
          <p:nvPr>
            <p:ph type="body" sz="quarter" idx="58" hasCustomPrompt="1"/>
          </p:nvPr>
        </p:nvSpPr>
        <p:spPr>
          <a:xfrm>
            <a:off x="9145376"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Content Placeholder 12">
            <a:extLst>
              <a:ext uri="{FF2B5EF4-FFF2-40B4-BE49-F238E27FC236}">
                <a16:creationId xmlns:a16="http://schemas.microsoft.com/office/drawing/2014/main" id="{1E27228F-3FA7-A7B8-57A2-B92FEA4F07B0}"/>
              </a:ext>
            </a:extLst>
          </p:cNvPr>
          <p:cNvSpPr>
            <a:spLocks noGrp="1"/>
          </p:cNvSpPr>
          <p:nvPr>
            <p:ph sz="quarter" idx="59"/>
          </p:nvPr>
        </p:nvSpPr>
        <p:spPr>
          <a:xfrm>
            <a:off x="9471196" y="1952326"/>
            <a:ext cx="919720" cy="943069"/>
          </a:xfrm>
        </p:spPr>
        <p:txBody>
          <a:bodyPr/>
          <a:lstStyle>
            <a:lvl1pPr marL="0" indent="0">
              <a:buNone/>
              <a:defRPr/>
            </a:lvl1pPr>
          </a:lstStyle>
          <a:p>
            <a:pPr lvl="0"/>
            <a:endParaRPr lang="en-US"/>
          </a:p>
        </p:txBody>
      </p:sp>
      <p:sp>
        <p:nvSpPr>
          <p:cNvPr id="26" name="Text Placeholder 13">
            <a:extLst>
              <a:ext uri="{FF2B5EF4-FFF2-40B4-BE49-F238E27FC236}">
                <a16:creationId xmlns:a16="http://schemas.microsoft.com/office/drawing/2014/main" id="{6D4D5619-EAAD-ABED-2FA2-599979205D9A}"/>
              </a:ext>
            </a:extLst>
          </p:cNvPr>
          <p:cNvSpPr>
            <a:spLocks noGrp="1"/>
          </p:cNvSpPr>
          <p:nvPr>
            <p:ph type="body" sz="quarter" idx="60" hasCustomPrompt="1"/>
          </p:nvPr>
        </p:nvSpPr>
        <p:spPr>
          <a:xfrm>
            <a:off x="8825175" y="3488456"/>
            <a:ext cx="2202408" cy="334322"/>
          </a:xfrm>
        </p:spPr>
        <p:txBody>
          <a:bodyPr wrap="square" lIns="0" tIns="0" rIns="0" bIns="0">
            <a:spAutoFit/>
          </a:bodyPr>
          <a:lstStyle>
            <a:lvl1pPr marL="0" indent="0" algn="ctr">
              <a:spcBef>
                <a:spcPts val="0"/>
              </a:spcBef>
              <a:buNone/>
              <a:defRPr sz="18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7">
            <a:extLst>
              <a:ext uri="{FF2B5EF4-FFF2-40B4-BE49-F238E27FC236}">
                <a16:creationId xmlns:a16="http://schemas.microsoft.com/office/drawing/2014/main" id="{6FB8100F-97A2-A02B-00EE-2C15C5E9C95D}"/>
              </a:ext>
            </a:extLst>
          </p:cNvPr>
          <p:cNvSpPr>
            <a:spLocks noGrp="1"/>
          </p:cNvSpPr>
          <p:nvPr>
            <p:ph type="body" sz="quarter" idx="61" hasCustomPrompt="1"/>
          </p:nvPr>
        </p:nvSpPr>
        <p:spPr>
          <a:xfrm>
            <a:off x="8825175"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 name="Footer Placeholder 4">
            <a:extLst>
              <a:ext uri="{FF2B5EF4-FFF2-40B4-BE49-F238E27FC236}">
                <a16:creationId xmlns:a16="http://schemas.microsoft.com/office/drawing/2014/main" id="{5A4003E1-9837-C53A-52F8-2B3E3D09A357}"/>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170756985"/>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A38D5B33-C2A7-2F4D-AC64-096A1D54A1C1}"/>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06507"/>
            <a:ext cx="2602229" cy="371512"/>
          </a:xfrm>
        </p:spPr>
        <p:txBody>
          <a:bodyPr wrap="square" lIns="0" tIns="0" rIns="0" bIns="0" anchor="ctr">
            <a:spAutoFit/>
          </a:bodyPr>
          <a:lstStyle>
            <a:lvl1pPr marL="0" indent="0" algn="r">
              <a:lnSpc>
                <a:spcPct val="130000"/>
              </a:lnSpc>
              <a:spcBef>
                <a:spcPts val="0"/>
              </a:spcBef>
              <a:buNone/>
              <a:defRPr sz="2000" b="0" i="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34322"/>
          </a:xfrm>
        </p:spPr>
        <p:txBody>
          <a:bodyPr wrap="square" lIns="0" tIns="0" rIns="0" bIns="0">
            <a:spAutoFit/>
          </a:bodyPr>
          <a:lstStyle>
            <a:lvl1pPr marL="0" indent="0">
              <a:lnSpc>
                <a:spcPct val="130000"/>
              </a:lnSpc>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endParaRPr lang="en-US" dirty="0"/>
          </a:p>
        </p:txBody>
      </p:sp>
      <p:sp>
        <p:nvSpPr>
          <p:cNvPr id="9" name="Footer Placeholder 4">
            <a:extLst>
              <a:ext uri="{FF2B5EF4-FFF2-40B4-BE49-F238E27FC236}">
                <a16:creationId xmlns:a16="http://schemas.microsoft.com/office/drawing/2014/main" id="{BA123A11-20E8-B8C8-1716-B35EC2C910F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400563027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Content Placeholder 2">
            <a:extLst>
              <a:ext uri="{FF2B5EF4-FFF2-40B4-BE49-F238E27FC236}">
                <a16:creationId xmlns:a16="http://schemas.microsoft.com/office/drawing/2014/main" id="{1E491BAC-A423-B5E5-C6C7-0A304E2AE418}"/>
              </a:ext>
            </a:extLst>
          </p:cNvPr>
          <p:cNvSpPr>
            <a:spLocks noGrp="1"/>
          </p:cNvSpPr>
          <p:nvPr>
            <p:ph idx="1"/>
          </p:nvPr>
        </p:nvSpPr>
        <p:spPr>
          <a:xfrm>
            <a:off x="334617" y="1253330"/>
            <a:ext cx="11636202" cy="4949165"/>
          </a:xfrm>
        </p:spPr>
        <p:txBody>
          <a:bodyPr/>
          <a:lstStyle>
            <a:lvl1pPr>
              <a:defRPr sz="2000" b="1"/>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4">
            <a:extLst>
              <a:ext uri="{FF2B5EF4-FFF2-40B4-BE49-F238E27FC236}">
                <a16:creationId xmlns:a16="http://schemas.microsoft.com/office/drawing/2014/main" id="{6B55A0FD-8483-E689-A09E-86CC46055CB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148717870"/>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preserve="1" userDrawn="1">
  <p:cSld name="Single Speaker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04A6DAC3-181C-3BC1-3290-177A029CA552}"/>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Rectangle 7">
            <a:extLst>
              <a:ext uri="{FF2B5EF4-FFF2-40B4-BE49-F238E27FC236}">
                <a16:creationId xmlns:a16="http://schemas.microsoft.com/office/drawing/2014/main" id="{DF7D0011-5AB3-B192-52C0-52F286FAB9C6}"/>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Picture Placeholder 7">
            <a:extLst>
              <a:ext uri="{FF2B5EF4-FFF2-40B4-BE49-F238E27FC236}">
                <a16:creationId xmlns:a16="http://schemas.microsoft.com/office/drawing/2014/main" id="{0843587F-04B1-2577-5E24-1813799E0804}"/>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solidFill>
                  <a:schemeClr val="bg1"/>
                </a:solidFill>
              </a:defRPr>
            </a:lvl1pPr>
          </a:lstStyle>
          <a:p>
            <a:endParaRPr lang="en-US" dirty="0"/>
          </a:p>
        </p:txBody>
      </p:sp>
      <p:sp>
        <p:nvSpPr>
          <p:cNvPr id="11" name="Text Placeholder 5">
            <a:extLst>
              <a:ext uri="{FF2B5EF4-FFF2-40B4-BE49-F238E27FC236}">
                <a16:creationId xmlns:a16="http://schemas.microsoft.com/office/drawing/2014/main" id="{4F841148-7684-38E3-1A44-63FC676F9F7D}"/>
              </a:ext>
            </a:extLst>
          </p:cNvPr>
          <p:cNvSpPr>
            <a:spLocks noGrp="1" noChangeAspect="1"/>
          </p:cNvSpPr>
          <p:nvPr>
            <p:ph type="body" sz="quarter" idx="44" hasCustomPrompt="1"/>
          </p:nvPr>
        </p:nvSpPr>
        <p:spPr>
          <a:xfrm>
            <a:off x="4252600" y="3068691"/>
            <a:ext cx="1071042" cy="1071042"/>
          </a:xfrm>
          <a:prstGeom prst="ellipse">
            <a:avLst/>
          </a:prstGeom>
          <a:solidFill>
            <a:schemeClr val="tx1"/>
          </a:solidFill>
          <a:ln w="19050">
            <a:solidFill>
              <a:schemeClr val="bg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Rectangle 15">
            <a:extLst>
              <a:ext uri="{FF2B5EF4-FFF2-40B4-BE49-F238E27FC236}">
                <a16:creationId xmlns:a16="http://schemas.microsoft.com/office/drawing/2014/main" id="{41ABB7E3-157E-E739-F860-8E4E480B5702}"/>
              </a:ext>
            </a:extLst>
          </p:cNvPr>
          <p:cNvSpPr/>
          <p:nvPr userDrawn="1"/>
        </p:nvSpPr>
        <p:spPr>
          <a:xfrm>
            <a:off x="4479438" y="4540666"/>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solidFill>
                <a:schemeClr val="accent1"/>
              </a:solidFill>
              <a:latin typeface="+mn-lt"/>
            </a:endParaRPr>
          </a:p>
        </p:txBody>
      </p:sp>
      <p:sp>
        <p:nvSpPr>
          <p:cNvPr id="17" name="Text Placeholder 5">
            <a:extLst>
              <a:ext uri="{FF2B5EF4-FFF2-40B4-BE49-F238E27FC236}">
                <a16:creationId xmlns:a16="http://schemas.microsoft.com/office/drawing/2014/main" id="{5DF2B48F-A861-0696-BE60-7E4BDDD2FD38}"/>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Text Placeholder 13">
            <a:extLst>
              <a:ext uri="{FF2B5EF4-FFF2-40B4-BE49-F238E27FC236}">
                <a16:creationId xmlns:a16="http://schemas.microsoft.com/office/drawing/2014/main" id="{D551DF9D-E7E2-8435-5B34-C2CD370D6F12}"/>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0" name="Text Placeholder 13">
            <a:extLst>
              <a:ext uri="{FF2B5EF4-FFF2-40B4-BE49-F238E27FC236}">
                <a16:creationId xmlns:a16="http://schemas.microsoft.com/office/drawing/2014/main" id="{C013E0A4-6112-3E7B-82C4-E47B35A85968}"/>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1" name="Text Placeholder 13">
            <a:extLst>
              <a:ext uri="{FF2B5EF4-FFF2-40B4-BE49-F238E27FC236}">
                <a16:creationId xmlns:a16="http://schemas.microsoft.com/office/drawing/2014/main" id="{D0F02433-503F-513E-2AAB-5639F4BC0284}"/>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2" name="Picture Placeholder 26">
            <a:extLst>
              <a:ext uri="{FF2B5EF4-FFF2-40B4-BE49-F238E27FC236}">
                <a16:creationId xmlns:a16="http://schemas.microsoft.com/office/drawing/2014/main" id="{7686FAF9-82D5-812A-C609-A2E6D8CCEF72}"/>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18" name="Text Placeholder 13">
            <a:extLst>
              <a:ext uri="{FF2B5EF4-FFF2-40B4-BE49-F238E27FC236}">
                <a16:creationId xmlns:a16="http://schemas.microsoft.com/office/drawing/2014/main" id="{BA9BA7E7-B70B-A6BE-B92D-6FC0EC615D12}"/>
              </a:ext>
            </a:extLst>
          </p:cNvPr>
          <p:cNvSpPr>
            <a:spLocks noGrp="1"/>
          </p:cNvSpPr>
          <p:nvPr>
            <p:ph type="body" sz="quarter" idx="57" hasCustomPrompt="1"/>
          </p:nvPr>
        </p:nvSpPr>
        <p:spPr>
          <a:xfrm>
            <a:off x="4369049" y="4618059"/>
            <a:ext cx="3233757" cy="363433"/>
          </a:xfrm>
        </p:spPr>
        <p:txBody>
          <a:bodyPr wrap="square" lIns="0" tIns="0" rIns="0" bIns="0">
            <a:spAutoFit/>
          </a:bodyPr>
          <a:lstStyle>
            <a:lvl1pPr marL="0" indent="0" algn="ctr">
              <a:spcBef>
                <a:spcPts val="0"/>
              </a:spcBef>
              <a:buNone/>
              <a:defRPr sz="2000" b="1"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Footer Placeholder 4">
            <a:extLst>
              <a:ext uri="{FF2B5EF4-FFF2-40B4-BE49-F238E27FC236}">
                <a16:creationId xmlns:a16="http://schemas.microsoft.com/office/drawing/2014/main" id="{FB91F5D3-1C3F-33A3-AF6C-0B3B2D348019}"/>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4185721068"/>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87064"/>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Text Placeholder 13">
            <a:extLst>
              <a:ext uri="{FF2B5EF4-FFF2-40B4-BE49-F238E27FC236}">
                <a16:creationId xmlns:a16="http://schemas.microsoft.com/office/drawing/2014/main" id="{73F68FE1-CE15-94BF-3119-287415396380}"/>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E05225BD-409C-64F3-7998-EDFF21DFDB8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Content Placeholder 12">
            <a:extLst>
              <a:ext uri="{FF2B5EF4-FFF2-40B4-BE49-F238E27FC236}">
                <a16:creationId xmlns:a16="http://schemas.microsoft.com/office/drawing/2014/main" id="{AD351D45-DFEB-B227-7114-9780C5D967D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3" name="Footer Placeholder 4">
            <a:extLst>
              <a:ext uri="{FF2B5EF4-FFF2-40B4-BE49-F238E27FC236}">
                <a16:creationId xmlns:a16="http://schemas.microsoft.com/office/drawing/2014/main" id="{011E6963-8DF6-DEBE-BE6C-4AB68173418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984318434"/>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72316"/>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1F6CD149-A268-3542-782E-2C99507CD2B6}"/>
              </a:ext>
            </a:extLst>
          </p:cNvPr>
          <p:cNvSpPr>
            <a:spLocks noGrp="1" noChangeAspect="1"/>
          </p:cNvSpPr>
          <p:nvPr>
            <p:ph type="body" sz="quarter" idx="36" hasCustomPrompt="1"/>
          </p:nvPr>
        </p:nvSpPr>
        <p:spPr>
          <a:xfrm>
            <a:off x="8755109" y="1317011"/>
            <a:ext cx="2712128" cy="271212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CFC1B68D-2C48-95A4-D738-442C62B75989}"/>
              </a:ext>
            </a:extLst>
          </p:cNvPr>
          <p:cNvSpPr>
            <a:spLocks noGrp="1" noChangeAspect="1"/>
          </p:cNvSpPr>
          <p:nvPr>
            <p:ph type="body" sz="quarter" idx="38" hasCustomPrompt="1"/>
          </p:nvPr>
        </p:nvSpPr>
        <p:spPr>
          <a:xfrm>
            <a:off x="9291462" y="3657880"/>
            <a:ext cx="1639421" cy="1639421"/>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Content Placeholder 12">
            <a:extLst>
              <a:ext uri="{FF2B5EF4-FFF2-40B4-BE49-F238E27FC236}">
                <a16:creationId xmlns:a16="http://schemas.microsoft.com/office/drawing/2014/main" id="{FB2AEF16-1F91-C5D3-02FC-A21496BDC0EC}"/>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8" name="Text Placeholder 5">
            <a:extLst>
              <a:ext uri="{FF2B5EF4-FFF2-40B4-BE49-F238E27FC236}">
                <a16:creationId xmlns:a16="http://schemas.microsoft.com/office/drawing/2014/main" id="{5B2BEBD1-D5A8-DDD4-EFF3-8B5127A9C1A4}"/>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58F5021D-00CA-5D63-F122-0E57FF1700F2}"/>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7" name="Content Placeholder 12">
            <a:extLst>
              <a:ext uri="{FF2B5EF4-FFF2-40B4-BE49-F238E27FC236}">
                <a16:creationId xmlns:a16="http://schemas.microsoft.com/office/drawing/2014/main" id="{A2874564-3B28-604B-E287-E8960B8A770F}"/>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1"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Footer Placeholder 4">
            <a:extLst>
              <a:ext uri="{FF2B5EF4-FFF2-40B4-BE49-F238E27FC236}">
                <a16:creationId xmlns:a16="http://schemas.microsoft.com/office/drawing/2014/main" id="{CEB34D4E-1968-2FD4-CE68-5DCCADA51E9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8617390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EE130CBA-4075-8FE8-972E-612B33853C26}"/>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t>‹#›</a:t>
            </a:fld>
            <a:endParaRPr lang="en-US" dirty="0"/>
          </a:p>
        </p:txBody>
      </p:sp>
      <p:sp>
        <p:nvSpPr>
          <p:cNvPr id="11" name="Footer Placeholder 3">
            <a:extLst>
              <a:ext uri="{FF2B5EF4-FFF2-40B4-BE49-F238E27FC236}">
                <a16:creationId xmlns:a16="http://schemas.microsoft.com/office/drawing/2014/main" id="{C59924B3-436F-A82F-97AE-C33DD92F762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477549809"/>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preserve="1" userDrawn="1">
  <p:cSld name="Statement Slid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0449138B-C258-E839-D419-0A9506DD3173}"/>
              </a:ext>
            </a:extLst>
          </p:cNvPr>
          <p:cNvSpPr>
            <a:spLocks noGrp="1"/>
          </p:cNvSpPr>
          <p:nvPr>
            <p:ph type="body" sz="quarter" idx="22" hasCustomPrompt="1"/>
          </p:nvPr>
        </p:nvSpPr>
        <p:spPr>
          <a:xfrm>
            <a:off x="613750" y="1260909"/>
            <a:ext cx="2286000" cy="2286000"/>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B02FA579-F8AA-F0FD-46BA-A98046317093}"/>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Content Placeholder 12">
            <a:extLst>
              <a:ext uri="{FF2B5EF4-FFF2-40B4-BE49-F238E27FC236}">
                <a16:creationId xmlns:a16="http://schemas.microsoft.com/office/drawing/2014/main" id="{5DFAB319-ED8F-C722-78C0-1147CDF41E90}"/>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11" name="Text Placeholder 13">
            <a:extLst>
              <a:ext uri="{FF2B5EF4-FFF2-40B4-BE49-F238E27FC236}">
                <a16:creationId xmlns:a16="http://schemas.microsoft.com/office/drawing/2014/main" id="{3E311508-8A1A-3492-3533-05DA443903C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5809D4C5-40AC-91B4-92D7-77951AF5561E}"/>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Content Placeholder 12">
            <a:extLst>
              <a:ext uri="{FF2B5EF4-FFF2-40B4-BE49-F238E27FC236}">
                <a16:creationId xmlns:a16="http://schemas.microsoft.com/office/drawing/2014/main" id="{20769277-D5CB-697D-23DC-6B9DC47AE67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18" name="Text Placeholder 13">
            <a:extLst>
              <a:ext uri="{FF2B5EF4-FFF2-40B4-BE49-F238E27FC236}">
                <a16:creationId xmlns:a16="http://schemas.microsoft.com/office/drawing/2014/main" id="{3365D964-DAF2-A38D-4608-90C88BB6840C}"/>
              </a:ext>
            </a:extLst>
          </p:cNvPr>
          <p:cNvSpPr>
            <a:spLocks noGrp="1"/>
          </p:cNvSpPr>
          <p:nvPr>
            <p:ph type="body" sz="quarter" idx="53" hasCustomPrompt="1"/>
          </p:nvPr>
        </p:nvSpPr>
        <p:spPr>
          <a:xfrm>
            <a:off x="3205965" y="1549018"/>
            <a:ext cx="7485588" cy="654218"/>
          </a:xfrm>
        </p:spPr>
        <p:txBody>
          <a:bodyPr wrap="square" lIns="0" tIns="0" rIns="0" bIns="0">
            <a:spAutoFit/>
          </a:bodyPr>
          <a:lstStyle>
            <a:lvl1pPr marL="0" indent="0" algn="l">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6F9030AC-3204-4EAA-8352-CF1AEAC69B40}"/>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Footer Placeholder 4">
            <a:extLst>
              <a:ext uri="{FF2B5EF4-FFF2-40B4-BE49-F238E27FC236}">
                <a16:creationId xmlns:a16="http://schemas.microsoft.com/office/drawing/2014/main" id="{09883182-D8D5-8075-5A4C-6EAFEC94C03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538427643"/>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preserve="1" userDrawn="1">
  <p:cSld name="Statement Slid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F2F5482D-05B3-AC2E-0F20-000916988966}"/>
              </a:ext>
            </a:extLst>
          </p:cNvPr>
          <p:cNvSpPr>
            <a:spLocks noGrp="1"/>
          </p:cNvSpPr>
          <p:nvPr>
            <p:ph type="body" sz="quarter" idx="22" hasCustomPrompt="1"/>
          </p:nvPr>
        </p:nvSpPr>
        <p:spPr>
          <a:xfrm>
            <a:off x="1073997" y="1529709"/>
            <a:ext cx="9478375" cy="4250121"/>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48579880-EED6-97C2-B047-A2D9A2077B06}"/>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56B5B95B-9AC8-E350-A1B0-60DEB793BCC8}"/>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A5BB63-7EFA-FF45-CD62-283E109CA67E}"/>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27BF7C4A-236E-EF85-1DA8-009D114A52BE}"/>
              </a:ext>
            </a:extLst>
          </p:cNvPr>
          <p:cNvSpPr>
            <a:spLocks noGrp="1"/>
          </p:cNvSpPr>
          <p:nvPr>
            <p:ph sz="quarter" idx="37"/>
          </p:nvPr>
        </p:nvSpPr>
        <p:spPr>
          <a:xfrm>
            <a:off x="1649253" y="1838987"/>
            <a:ext cx="701297" cy="719101"/>
          </a:xfrm>
        </p:spPr>
        <p:txBody>
          <a:bodyPr/>
          <a:lstStyle>
            <a:lvl1pPr marL="0" indent="0">
              <a:buNone/>
              <a:defRPr/>
            </a:lvl1pPr>
          </a:lstStyle>
          <a:p>
            <a:pPr lvl="0"/>
            <a:endParaRPr lang="en-US"/>
          </a:p>
        </p:txBody>
      </p:sp>
      <p:sp>
        <p:nvSpPr>
          <p:cNvPr id="17" name="Text Placeholder 13">
            <a:extLst>
              <a:ext uri="{FF2B5EF4-FFF2-40B4-BE49-F238E27FC236}">
                <a16:creationId xmlns:a16="http://schemas.microsoft.com/office/drawing/2014/main" id="{33134DF1-F19C-9708-56BC-E9B0E3F2DE07}"/>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8" name="Footer Placeholder 4">
            <a:extLst>
              <a:ext uri="{FF2B5EF4-FFF2-40B4-BE49-F238E27FC236}">
                <a16:creationId xmlns:a16="http://schemas.microsoft.com/office/drawing/2014/main" id="{5249468F-63A4-B947-0EE0-214A12ADB3F1}"/>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514305055"/>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preserve="1" userDrawn="1">
  <p:cSld name="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675047"/>
            <a:ext cx="6653605" cy="433965"/>
          </a:xfrm>
        </p:spPr>
        <p:txBody>
          <a:bodyPr wrap="square"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668645"/>
          </a:xfrm>
        </p:spPr>
        <p:txBody>
          <a:bodyPr wrap="square" lIns="0" tIns="0" rIns="0" bIns="0">
            <a:spAutoFit/>
          </a:bodyPr>
          <a:lstStyle>
            <a:lvl1pPr marL="0" indent="0">
              <a:spcBef>
                <a:spcPts val="0"/>
              </a:spcBef>
              <a:buNone/>
              <a:defRPr sz="3600" b="1" i="0">
                <a:solidFill>
                  <a:schemeClr val="accent1"/>
                </a:solidFill>
                <a:latin typeface="+mn-lt"/>
              </a:defRPr>
            </a:lvl1pPr>
            <a:lvl2pPr>
              <a:buNone/>
              <a:defRPr/>
            </a:lvl2pPr>
            <a:lvl3pPr>
              <a:buNone/>
              <a:defRPr/>
            </a:lvl3pPr>
            <a:lvl4pPr>
              <a:buNone/>
              <a:defRPr/>
            </a:lvl4pPr>
            <a:lvl5pPr>
              <a:buNone/>
              <a:defRPr/>
            </a:lvl5pPr>
          </a:lstStyle>
          <a:p>
            <a:pPr lvl="0"/>
            <a:r>
              <a:rPr lang="en-US"/>
              <a:t>Edit Text</a:t>
            </a:r>
          </a:p>
        </p:txBody>
      </p:sp>
      <p:sp>
        <p:nvSpPr>
          <p:cNvPr id="3" name="Footer Placeholder 4">
            <a:extLst>
              <a:ext uri="{FF2B5EF4-FFF2-40B4-BE49-F238E27FC236}">
                <a16:creationId xmlns:a16="http://schemas.microsoft.com/office/drawing/2014/main" id="{86350680-2CEB-41E3-E7A9-E5A6DD527CE3}"/>
              </a:ext>
            </a:extLst>
          </p:cNvPr>
          <p:cNvSpPr>
            <a:spLocks noGrp="1"/>
          </p:cNvSpPr>
          <p:nvPr>
            <p:ph type="ftr" sz="quarter" idx="18"/>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2738485702"/>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preserve="1" userDrawn="1">
  <p:cSld name="4 Items Slide">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6">
            <a:extLst>
              <a:ext uri="{FF2B5EF4-FFF2-40B4-BE49-F238E27FC236}">
                <a16:creationId xmlns:a16="http://schemas.microsoft.com/office/drawing/2014/main" id="{E14FA8A3-AB53-1F4C-970E-4A6537D4AAF1}"/>
              </a:ext>
            </a:extLst>
          </p:cNvPr>
          <p:cNvSpPr>
            <a:spLocks noGrp="1"/>
          </p:cNvSpPr>
          <p:nvPr>
            <p:ph type="body" sz="quarter" idx="14"/>
          </p:nvPr>
        </p:nvSpPr>
        <p:spPr>
          <a:xfrm>
            <a:off x="399845" y="1210602"/>
            <a:ext cx="11392311" cy="325474"/>
          </a:xfrm>
        </p:spPr>
        <p:txBody>
          <a:bodyPr wrap="square" lIns="0" tIns="0" rIns="0" bIns="0">
            <a:spAutoFit/>
          </a:bodyPr>
          <a:lstStyle>
            <a:lvl1pPr marL="0" indent="0" algn="ctr">
              <a:lnSpc>
                <a:spcPct val="130000"/>
              </a:lnSpc>
              <a:spcBef>
                <a:spcPts val="0"/>
              </a:spcBef>
              <a:buNone/>
              <a:defRPr sz="180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019C87B-F49A-A746-995D-C14F34B787C0}"/>
              </a:ext>
            </a:extLst>
          </p:cNvPr>
          <p:cNvSpPr>
            <a:spLocks noGrp="1"/>
          </p:cNvSpPr>
          <p:nvPr>
            <p:ph type="body" sz="quarter" idx="22" hasCustomPrompt="1"/>
          </p:nvPr>
        </p:nvSpPr>
        <p:spPr>
          <a:xfrm>
            <a:off x="84055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8" name="Text Placeholder 13">
            <a:extLst>
              <a:ext uri="{FF2B5EF4-FFF2-40B4-BE49-F238E27FC236}">
                <a16:creationId xmlns:a16="http://schemas.microsoft.com/office/drawing/2014/main" id="{10F50F75-B2A1-9B4D-9DEF-C2857A7E2BFD}"/>
              </a:ext>
            </a:extLst>
          </p:cNvPr>
          <p:cNvSpPr>
            <a:spLocks noGrp="1"/>
          </p:cNvSpPr>
          <p:nvPr>
            <p:ph type="body" sz="quarter" idx="23" hasCustomPrompt="1"/>
          </p:nvPr>
        </p:nvSpPr>
        <p:spPr>
          <a:xfrm rot="16200000">
            <a:off x="201098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0" name="Text Placeholder 13">
            <a:extLst>
              <a:ext uri="{FF2B5EF4-FFF2-40B4-BE49-F238E27FC236}">
                <a16:creationId xmlns:a16="http://schemas.microsoft.com/office/drawing/2014/main" id="{CB8D196C-FF7E-1F40-A655-F254EF16ECFB}"/>
              </a:ext>
            </a:extLst>
          </p:cNvPr>
          <p:cNvSpPr>
            <a:spLocks noGrp="1"/>
          </p:cNvSpPr>
          <p:nvPr>
            <p:ph type="body" sz="quarter" idx="17" hasCustomPrompt="1"/>
          </p:nvPr>
        </p:nvSpPr>
        <p:spPr>
          <a:xfrm>
            <a:off x="840557" y="4123048"/>
            <a:ext cx="2441448" cy="297197"/>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993E58DD-3378-854C-A02A-7C6E9E9D0043}"/>
              </a:ext>
            </a:extLst>
          </p:cNvPr>
          <p:cNvSpPr>
            <a:spLocks noGrp="1"/>
          </p:cNvSpPr>
          <p:nvPr>
            <p:ph type="body" sz="quarter" idx="24" hasCustomPrompt="1"/>
          </p:nvPr>
        </p:nvSpPr>
        <p:spPr>
          <a:xfrm>
            <a:off x="353018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2B5B5A8D-4AAE-EC41-914F-84A5B196C43D}"/>
              </a:ext>
            </a:extLst>
          </p:cNvPr>
          <p:cNvSpPr>
            <a:spLocks noGrp="1"/>
          </p:cNvSpPr>
          <p:nvPr>
            <p:ph type="body" sz="quarter" idx="25" hasCustomPrompt="1"/>
          </p:nvPr>
        </p:nvSpPr>
        <p:spPr>
          <a:xfrm rot="16200000">
            <a:off x="470061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13">
            <a:extLst>
              <a:ext uri="{FF2B5EF4-FFF2-40B4-BE49-F238E27FC236}">
                <a16:creationId xmlns:a16="http://schemas.microsoft.com/office/drawing/2014/main" id="{ADFD5EFD-BB00-B04E-82D4-A550AF1E5F32}"/>
              </a:ext>
            </a:extLst>
          </p:cNvPr>
          <p:cNvSpPr>
            <a:spLocks noGrp="1"/>
          </p:cNvSpPr>
          <p:nvPr>
            <p:ph type="body" sz="quarter" idx="27" hasCustomPrompt="1"/>
          </p:nvPr>
        </p:nvSpPr>
        <p:spPr>
          <a:xfrm>
            <a:off x="3530187" y="4123048"/>
            <a:ext cx="2441448" cy="297197"/>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023D9266-B9FC-9543-89DB-6F983AD133A6}"/>
              </a:ext>
            </a:extLst>
          </p:cNvPr>
          <p:cNvSpPr>
            <a:spLocks noGrp="1"/>
          </p:cNvSpPr>
          <p:nvPr>
            <p:ph type="body" sz="quarter" idx="28" hasCustomPrompt="1"/>
          </p:nvPr>
        </p:nvSpPr>
        <p:spPr>
          <a:xfrm>
            <a:off x="621981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CDC3571-6071-514A-9DF7-3C49142185E8}"/>
              </a:ext>
            </a:extLst>
          </p:cNvPr>
          <p:cNvSpPr>
            <a:spLocks noGrp="1"/>
          </p:cNvSpPr>
          <p:nvPr>
            <p:ph type="body" sz="quarter" idx="29" hasCustomPrompt="1"/>
          </p:nvPr>
        </p:nvSpPr>
        <p:spPr>
          <a:xfrm rot="16200000">
            <a:off x="739024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8" name="Text Placeholder 13">
            <a:extLst>
              <a:ext uri="{FF2B5EF4-FFF2-40B4-BE49-F238E27FC236}">
                <a16:creationId xmlns:a16="http://schemas.microsoft.com/office/drawing/2014/main" id="{C78FFC97-88E6-6A45-8581-FF8FE737FB66}"/>
              </a:ext>
            </a:extLst>
          </p:cNvPr>
          <p:cNvSpPr>
            <a:spLocks noGrp="1"/>
          </p:cNvSpPr>
          <p:nvPr>
            <p:ph type="body" sz="quarter" idx="31" hasCustomPrompt="1"/>
          </p:nvPr>
        </p:nvSpPr>
        <p:spPr>
          <a:xfrm>
            <a:off x="6219817" y="4123048"/>
            <a:ext cx="2441448" cy="297197"/>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CD929F79-21F4-1745-9CE4-809E1D13F6FB}"/>
              </a:ext>
            </a:extLst>
          </p:cNvPr>
          <p:cNvSpPr>
            <a:spLocks noGrp="1"/>
          </p:cNvSpPr>
          <p:nvPr>
            <p:ph type="body" sz="quarter" idx="32" hasCustomPrompt="1"/>
          </p:nvPr>
        </p:nvSpPr>
        <p:spPr>
          <a:xfrm>
            <a:off x="8909996"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AE3E3DAD-C3C2-DB4F-9BBA-BEE6E0A6F49B}"/>
              </a:ext>
            </a:extLst>
          </p:cNvPr>
          <p:cNvSpPr>
            <a:spLocks noGrp="1"/>
          </p:cNvSpPr>
          <p:nvPr>
            <p:ph type="body" sz="quarter" idx="33" hasCustomPrompt="1"/>
          </p:nvPr>
        </p:nvSpPr>
        <p:spPr>
          <a:xfrm rot="16200000">
            <a:off x="10080428"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97AA8437-6A73-9146-9314-08693E6F9A48}"/>
              </a:ext>
            </a:extLst>
          </p:cNvPr>
          <p:cNvSpPr>
            <a:spLocks noGrp="1"/>
          </p:cNvSpPr>
          <p:nvPr>
            <p:ph type="body" sz="quarter" idx="35" hasCustomPrompt="1"/>
          </p:nvPr>
        </p:nvSpPr>
        <p:spPr>
          <a:xfrm>
            <a:off x="8909996" y="4123048"/>
            <a:ext cx="2441448" cy="297197"/>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5">
            <a:extLst>
              <a:ext uri="{FF2B5EF4-FFF2-40B4-BE49-F238E27FC236}">
                <a16:creationId xmlns:a16="http://schemas.microsoft.com/office/drawing/2014/main" id="{0526514F-D886-3C43-B262-6B8203D10220}"/>
              </a:ext>
            </a:extLst>
          </p:cNvPr>
          <p:cNvSpPr>
            <a:spLocks noGrp="1" noChangeAspect="1"/>
          </p:cNvSpPr>
          <p:nvPr>
            <p:ph type="body" sz="quarter" idx="36" hasCustomPrompt="1"/>
          </p:nvPr>
        </p:nvSpPr>
        <p:spPr>
          <a:xfrm>
            <a:off x="159036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5" name="Text Placeholder 5">
            <a:extLst>
              <a:ext uri="{FF2B5EF4-FFF2-40B4-BE49-F238E27FC236}">
                <a16:creationId xmlns:a16="http://schemas.microsoft.com/office/drawing/2014/main" id="{6D1E432F-4951-4940-91B4-2D85D76C2F54}"/>
              </a:ext>
            </a:extLst>
          </p:cNvPr>
          <p:cNvSpPr>
            <a:spLocks noGrp="1" noChangeAspect="1"/>
          </p:cNvSpPr>
          <p:nvPr>
            <p:ph type="body" sz="quarter" idx="37" hasCustomPrompt="1"/>
          </p:nvPr>
        </p:nvSpPr>
        <p:spPr>
          <a:xfrm>
            <a:off x="427999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5">
            <a:extLst>
              <a:ext uri="{FF2B5EF4-FFF2-40B4-BE49-F238E27FC236}">
                <a16:creationId xmlns:a16="http://schemas.microsoft.com/office/drawing/2014/main" id="{4F61868C-95ED-CE44-86C0-F41BC47C8FBC}"/>
              </a:ext>
            </a:extLst>
          </p:cNvPr>
          <p:cNvSpPr>
            <a:spLocks noGrp="1" noChangeAspect="1"/>
          </p:cNvSpPr>
          <p:nvPr>
            <p:ph type="body" sz="quarter" idx="38" hasCustomPrompt="1"/>
          </p:nvPr>
        </p:nvSpPr>
        <p:spPr>
          <a:xfrm>
            <a:off x="696962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7" name="Text Placeholder 5">
            <a:extLst>
              <a:ext uri="{FF2B5EF4-FFF2-40B4-BE49-F238E27FC236}">
                <a16:creationId xmlns:a16="http://schemas.microsoft.com/office/drawing/2014/main" id="{255DFED0-81D5-3840-B85D-73DCAF108158}"/>
              </a:ext>
            </a:extLst>
          </p:cNvPr>
          <p:cNvSpPr>
            <a:spLocks noGrp="1" noChangeAspect="1"/>
          </p:cNvSpPr>
          <p:nvPr>
            <p:ph type="body" sz="quarter" idx="39" hasCustomPrompt="1"/>
          </p:nvPr>
        </p:nvSpPr>
        <p:spPr>
          <a:xfrm>
            <a:off x="9659804"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7">
            <a:extLst>
              <a:ext uri="{FF2B5EF4-FFF2-40B4-BE49-F238E27FC236}">
                <a16:creationId xmlns:a16="http://schemas.microsoft.com/office/drawing/2014/main" id="{558D993A-981E-7C15-444D-E70C8BCAF296}"/>
              </a:ext>
            </a:extLst>
          </p:cNvPr>
          <p:cNvSpPr>
            <a:spLocks noGrp="1"/>
          </p:cNvSpPr>
          <p:nvPr>
            <p:ph type="body" sz="quarter" idx="40" hasCustomPrompt="1"/>
          </p:nvPr>
        </p:nvSpPr>
        <p:spPr>
          <a:xfrm>
            <a:off x="942975"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0" name="Text Placeholder 7">
            <a:extLst>
              <a:ext uri="{FF2B5EF4-FFF2-40B4-BE49-F238E27FC236}">
                <a16:creationId xmlns:a16="http://schemas.microsoft.com/office/drawing/2014/main" id="{435D6331-7F8F-0FDA-46A1-077321F84B7F}"/>
              </a:ext>
            </a:extLst>
          </p:cNvPr>
          <p:cNvSpPr>
            <a:spLocks noGrp="1"/>
          </p:cNvSpPr>
          <p:nvPr>
            <p:ph type="body" sz="quarter" idx="41" hasCustomPrompt="1"/>
          </p:nvPr>
        </p:nvSpPr>
        <p:spPr>
          <a:xfrm>
            <a:off x="363410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1" name="Text Placeholder 7">
            <a:extLst>
              <a:ext uri="{FF2B5EF4-FFF2-40B4-BE49-F238E27FC236}">
                <a16:creationId xmlns:a16="http://schemas.microsoft.com/office/drawing/2014/main" id="{02022BB1-6B8B-8206-6129-27B2B9552E6F}"/>
              </a:ext>
            </a:extLst>
          </p:cNvPr>
          <p:cNvSpPr>
            <a:spLocks noGrp="1"/>
          </p:cNvSpPr>
          <p:nvPr>
            <p:ph type="body" sz="quarter" idx="42" hasCustomPrompt="1"/>
          </p:nvPr>
        </p:nvSpPr>
        <p:spPr>
          <a:xfrm>
            <a:off x="632373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9" name="Text Placeholder 7">
            <a:extLst>
              <a:ext uri="{FF2B5EF4-FFF2-40B4-BE49-F238E27FC236}">
                <a16:creationId xmlns:a16="http://schemas.microsoft.com/office/drawing/2014/main" id="{65BA2D72-F55C-B144-D49F-0380338356BD}"/>
              </a:ext>
            </a:extLst>
          </p:cNvPr>
          <p:cNvSpPr>
            <a:spLocks noGrp="1"/>
          </p:cNvSpPr>
          <p:nvPr>
            <p:ph type="body" sz="quarter" idx="43" hasCustomPrompt="1"/>
          </p:nvPr>
        </p:nvSpPr>
        <p:spPr>
          <a:xfrm>
            <a:off x="8997885" y="4552974"/>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3" name="Footer Placeholder 4">
            <a:extLst>
              <a:ext uri="{FF2B5EF4-FFF2-40B4-BE49-F238E27FC236}">
                <a16:creationId xmlns:a16="http://schemas.microsoft.com/office/drawing/2014/main" id="{1B865F21-E3F2-4585-4BEC-AAEBF8AE791B}"/>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896811885"/>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preserve="1" userDrawn="1">
  <p:cSld name="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1" name="Text Placeholder 5">
            <a:extLst>
              <a:ext uri="{FF2B5EF4-FFF2-40B4-BE49-F238E27FC236}">
                <a16:creationId xmlns:a16="http://schemas.microsoft.com/office/drawing/2014/main" id="{13D20433-26AF-9D7C-4AB9-A071E0D8AC75}"/>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2" name="Freeform: Shape 81">
            <a:extLst>
              <a:ext uri="{FF2B5EF4-FFF2-40B4-BE49-F238E27FC236}">
                <a16:creationId xmlns:a16="http://schemas.microsoft.com/office/drawing/2014/main" id="{35645C6D-7C1A-B685-A70C-959BD730BE47}"/>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B84B33B-A64B-8A40-3FC0-63AFDA34BD36}"/>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D340B32-F9C1-14A4-D36D-DC319CA1D396}"/>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57333260-6467-987B-7750-D195DA95F86B}"/>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86" name="Text Placeholder 13">
            <a:extLst>
              <a:ext uri="{FF2B5EF4-FFF2-40B4-BE49-F238E27FC236}">
                <a16:creationId xmlns:a16="http://schemas.microsoft.com/office/drawing/2014/main" id="{CBDDA8D7-48E9-8CF8-4DEB-EE09ABC1220C}"/>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7" name="Text Placeholder 7">
            <a:extLst>
              <a:ext uri="{FF2B5EF4-FFF2-40B4-BE49-F238E27FC236}">
                <a16:creationId xmlns:a16="http://schemas.microsoft.com/office/drawing/2014/main" id="{4D5D1118-FFAB-904C-FD2E-83AE963BFE83}"/>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Footer Placeholder 4">
            <a:extLst>
              <a:ext uri="{FF2B5EF4-FFF2-40B4-BE49-F238E27FC236}">
                <a16:creationId xmlns:a16="http://schemas.microsoft.com/office/drawing/2014/main" id="{68B7C986-1EE6-1D76-705E-233C3DA933C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38381587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preserve="1" userDrawn="1">
  <p:cSld name="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9" name="Rectangle 8">
            <a:extLst>
              <a:ext uri="{FF2B5EF4-FFF2-40B4-BE49-F238E27FC236}">
                <a16:creationId xmlns:a16="http://schemas.microsoft.com/office/drawing/2014/main" id="{FCF6717A-52CC-A04E-930C-B6DF774AF427}"/>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userDrawn="1"/>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7141"/>
          </a:xfrm>
        </p:spPr>
        <p:txBody>
          <a:bodyPr lIns="0" tIns="0" rIns="0" bIns="0">
            <a:spAutoFit/>
          </a:bodyPr>
          <a:lstStyle>
            <a:lvl1pPr marL="0" indent="0">
              <a:spcBef>
                <a:spcPts val="0"/>
              </a:spcBef>
              <a:buNone/>
              <a:defRPr b="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Footer Placeholder 4">
            <a:extLst>
              <a:ext uri="{FF2B5EF4-FFF2-40B4-BE49-F238E27FC236}">
                <a16:creationId xmlns:a16="http://schemas.microsoft.com/office/drawing/2014/main" id="{57BBE12B-7B7B-0EAF-FB1B-C05ADD603F1B}"/>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76061446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endParaRPr lang="en-US" dirty="0"/>
          </a:p>
        </p:txBody>
      </p:sp>
      <p:sp>
        <p:nvSpPr>
          <p:cNvPr id="5" name="Footer Placeholder 4">
            <a:extLst>
              <a:ext uri="{FF2B5EF4-FFF2-40B4-BE49-F238E27FC236}">
                <a16:creationId xmlns:a16="http://schemas.microsoft.com/office/drawing/2014/main" id="{7AC484C4-86F0-21D2-A0AA-0DEF0CBDECD6}"/>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559597251"/>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165068" y="1582211"/>
            <a:ext cx="2734056" cy="1700784"/>
          </a:xfrm>
        </p:spPr>
        <p:txBody>
          <a:bodyPr>
            <a:normAutofit/>
          </a:bodyPr>
          <a:lstStyle>
            <a:lvl1pPr marL="0" indent="0">
              <a:spcBef>
                <a:spcPts val="0"/>
              </a:spcBef>
              <a:buNone/>
              <a:defRPr sz="1400" b="1"/>
            </a:lvl1pPr>
          </a:lstStyle>
          <a:p>
            <a:endParaRPr lang="en-US" dirty="0"/>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047945" y="1869344"/>
            <a:ext cx="4109088" cy="289310"/>
          </a:xfrm>
        </p:spPr>
        <p:txBody>
          <a:bodyPr wrap="square" lIns="0" tIns="0" rIns="0" bIns="0">
            <a:spAutoFit/>
          </a:bodyPr>
          <a:lstStyle>
            <a:lvl1pPr marL="0" indent="0">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58248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165068" y="4119851"/>
            <a:ext cx="2734056" cy="1700784"/>
          </a:xfrm>
        </p:spPr>
        <p:txBody>
          <a:bodyPr>
            <a:normAutofit/>
          </a:bodyPr>
          <a:lstStyle>
            <a:lvl1pPr marL="0" indent="0">
              <a:spcBef>
                <a:spcPts val="0"/>
              </a:spcBef>
              <a:buNone/>
              <a:defRPr sz="1400" b="1"/>
            </a:lvl1pPr>
          </a:lstStyle>
          <a:p>
            <a:endParaRPr lang="en-US" dirty="0"/>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047945" y="4406984"/>
            <a:ext cx="4109088" cy="289310"/>
          </a:xfrm>
        </p:spPr>
        <p:txBody>
          <a:bodyPr wrap="square" lIns="0" tIns="0" rIns="0" bIns="0">
            <a:spAutoFit/>
          </a:bodyPr>
          <a:lstStyle>
            <a:lvl1pPr marL="0" indent="0">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58248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5662293" y="1582211"/>
            <a:ext cx="2734056" cy="1700784"/>
          </a:xfrm>
        </p:spPr>
        <p:txBody>
          <a:bodyPr>
            <a:normAutofit/>
          </a:bodyPr>
          <a:lstStyle>
            <a:lvl1pPr marL="0" indent="0">
              <a:spcBef>
                <a:spcPts val="0"/>
              </a:spcBef>
              <a:buNone/>
              <a:defRPr sz="1400" b="1"/>
            </a:lvl1pPr>
          </a:lstStyle>
          <a:p>
            <a:endParaRPr lang="en-US" dirty="0"/>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7875306" y="1869344"/>
            <a:ext cx="4109088" cy="289310"/>
          </a:xfrm>
        </p:spPr>
        <p:txBody>
          <a:bodyPr wrap="square" lIns="0" tIns="0" rIns="0" bIns="0">
            <a:spAutoFit/>
          </a:bodyPr>
          <a:lstStyle>
            <a:lvl1pPr marL="0" indent="0">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40984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5662293" y="4119851"/>
            <a:ext cx="2734056" cy="1700784"/>
          </a:xfrm>
        </p:spPr>
        <p:txBody>
          <a:bodyPr>
            <a:normAutofit/>
          </a:bodyPr>
          <a:lstStyle>
            <a:lvl1pPr marL="0" indent="0">
              <a:spcBef>
                <a:spcPts val="0"/>
              </a:spcBef>
              <a:buNone/>
              <a:defRPr sz="1400" b="1"/>
            </a:lvl1pPr>
          </a:lstStyle>
          <a:p>
            <a:endParaRPr lang="en-US" dirty="0"/>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7875306" y="4406984"/>
            <a:ext cx="4109088" cy="289310"/>
          </a:xfrm>
        </p:spPr>
        <p:txBody>
          <a:bodyPr wrap="square" lIns="0" tIns="0" rIns="0" bIns="0">
            <a:spAutoFit/>
          </a:bodyPr>
          <a:lstStyle>
            <a:lvl1pPr marL="0" indent="0">
              <a:spcBef>
                <a:spcPts val="0"/>
              </a:spcBef>
              <a:buNone/>
              <a:defRPr sz="16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40984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3" name="Footer Placeholder 4">
            <a:extLst>
              <a:ext uri="{FF2B5EF4-FFF2-40B4-BE49-F238E27FC236}">
                <a16:creationId xmlns:a16="http://schemas.microsoft.com/office/drawing/2014/main" id="{526D7396-D10C-69A5-0711-A380F0DE2D2E}"/>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411088137"/>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endParaRPr lang="en-US" dirty="0"/>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4">
            <a:extLst>
              <a:ext uri="{FF2B5EF4-FFF2-40B4-BE49-F238E27FC236}">
                <a16:creationId xmlns:a16="http://schemas.microsoft.com/office/drawing/2014/main" id="{BAFEE4EE-7AF1-4618-8BDA-1F6498CD8E83}"/>
              </a:ext>
            </a:extLst>
          </p:cNvPr>
          <p:cNvSpPr>
            <a:spLocks noGrp="1"/>
          </p:cNvSpPr>
          <p:nvPr>
            <p:ph type="ftr" sz="quarter" idx="55"/>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81366370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4">
            <a:extLst>
              <a:ext uri="{FF2B5EF4-FFF2-40B4-BE49-F238E27FC236}">
                <a16:creationId xmlns:a16="http://schemas.microsoft.com/office/drawing/2014/main" id="{3FC9D5BD-15A4-FDF8-0BF3-F899E5E0651D}"/>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362917638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4" name="Slide Number Placeholder 3">
            <a:extLst>
              <a:ext uri="{FF2B5EF4-FFF2-40B4-BE49-F238E27FC236}">
                <a16:creationId xmlns:a16="http://schemas.microsoft.com/office/drawing/2014/main" id="{6C1D61A7-0916-0046-7642-F9C3A250D378}"/>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5" name="Footer Placeholder 3">
            <a:extLst>
              <a:ext uri="{FF2B5EF4-FFF2-40B4-BE49-F238E27FC236}">
                <a16:creationId xmlns:a16="http://schemas.microsoft.com/office/drawing/2014/main" id="{5993F03B-C77D-8003-A12E-DC7187B9BBC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06731996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
        <p:nvSpPr>
          <p:cNvPr id="2" name="Footer Placeholder 4">
            <a:extLst>
              <a:ext uri="{FF2B5EF4-FFF2-40B4-BE49-F238E27FC236}">
                <a16:creationId xmlns:a16="http://schemas.microsoft.com/office/drawing/2014/main" id="{6AFD2578-956B-1581-A843-1011D638BFC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Tree>
    <p:extLst>
      <p:ext uri="{BB962C8B-B14F-4D97-AF65-F5344CB8AC3E}">
        <p14:creationId xmlns:p14="http://schemas.microsoft.com/office/powerpoint/2010/main" val="1161559951"/>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sp>
        <p:nvSpPr>
          <p:cNvPr id="9" name="Rectangle 8">
            <a:extLst>
              <a:ext uri="{FF2B5EF4-FFF2-40B4-BE49-F238E27FC236}">
                <a16:creationId xmlns:a16="http://schemas.microsoft.com/office/drawing/2014/main" id="{4654B25D-571C-9D4E-9A9B-4951C2E3039B}"/>
              </a:ext>
            </a:extLst>
          </p:cNvPr>
          <p:cNvSpPr/>
          <p:nvPr userDrawn="1"/>
        </p:nvSpPr>
        <p:spPr>
          <a:xfrm>
            <a:off x="5564068"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mn-lt"/>
            </a:endParaRPr>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userDrawn="1"/>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327141"/>
          </a:xfrm>
        </p:spPr>
        <p:txBody>
          <a:bodyPr wrap="square" lIns="0" tIns="0" rIns="0" bIns="0">
            <a:spAutoFit/>
          </a:bodyPr>
          <a:lstStyle>
            <a:lvl1pPr marL="0" indent="0" algn="l">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327141"/>
          </a:xfrm>
        </p:spPr>
        <p:txBody>
          <a:bodyPr wrap="square" lIns="0" tIns="0" rIns="0" bIns="0">
            <a:spAutoFit/>
          </a:bodyPr>
          <a:lstStyle>
            <a:lvl1pPr marL="0" indent="0" algn="l">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327141"/>
          </a:xfrm>
        </p:spPr>
        <p:txBody>
          <a:bodyPr wrap="square" lIns="0" tIns="0" rIns="0" bIns="0">
            <a:spAutoFit/>
          </a:bodyPr>
          <a:lstStyle>
            <a:lvl1pPr marL="0" indent="0" algn="l">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3622301575"/>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Title Slide with Navy Ba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C9C5FF-9A34-6162-96E5-73C7C3765FE5}"/>
              </a:ext>
            </a:extLst>
          </p:cNvPr>
          <p:cNvSpPr>
            <a:spLocks noGrp="1" noRot="1" noMove="1" noResize="1" noEditPoints="1" noAdjustHandles="1" noChangeArrowheads="1" noChangeShapeType="1"/>
          </p:cNvSpPr>
          <p:nvPr userDrawn="1"/>
        </p:nvSpPr>
        <p:spPr>
          <a:xfrm>
            <a:off x="0" y="4989442"/>
            <a:ext cx="12192000" cy="18685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2" name="Picture Placeholder 2">
            <a:extLst>
              <a:ext uri="{FF2B5EF4-FFF2-40B4-BE49-F238E27FC236}">
                <a16:creationId xmlns:a16="http://schemas.microsoft.com/office/drawing/2014/main" id="{8E591E6A-9681-399E-8187-E78BD4069CEB}"/>
              </a:ext>
            </a:extLst>
          </p:cNvPr>
          <p:cNvSpPr>
            <a:spLocks noGrp="1" noRot="1" noMove="1" noResize="1" noEditPoints="1" noAdjustHandles="1" noChangeArrowheads="1" noChangeShapeType="1"/>
          </p:cNvSpPr>
          <p:nvPr>
            <p:ph type="pic" idx="1"/>
          </p:nvPr>
        </p:nvSpPr>
        <p:spPr>
          <a:xfrm>
            <a:off x="0" y="9936"/>
            <a:ext cx="12192000" cy="4989443"/>
          </a:xfrm>
          <a:prstGeom prst="rect">
            <a:avLst/>
          </a:prstGeom>
          <a:solidFill>
            <a:schemeClr val="bg1"/>
          </a:solidFill>
        </p:spPr>
        <p:txBody>
          <a:bodyPr/>
          <a:lstStyle>
            <a:lvl1pPr marL="0" indent="0">
              <a:buNone/>
              <a:defRPr sz="3200" b="0" i="0">
                <a:noFill/>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cxnSp>
        <p:nvCxnSpPr>
          <p:cNvPr id="16" name="Straight Connector 15">
            <a:extLst>
              <a:ext uri="{FF2B5EF4-FFF2-40B4-BE49-F238E27FC236}">
                <a16:creationId xmlns:a16="http://schemas.microsoft.com/office/drawing/2014/main" id="{151F12A8-BB30-98E2-F7FD-E1FAC4CBB6CE}"/>
              </a:ext>
            </a:extLst>
          </p:cNvPr>
          <p:cNvCxnSpPr>
            <a:cxnSpLocks/>
          </p:cNvCxnSpPr>
          <p:nvPr userDrawn="1"/>
        </p:nvCxnSpPr>
        <p:spPr>
          <a:xfrm>
            <a:off x="536713" y="5406887"/>
            <a:ext cx="0" cy="1113183"/>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4" name="Text Placeholder 2">
            <a:extLst>
              <a:ext uri="{FF2B5EF4-FFF2-40B4-BE49-F238E27FC236}">
                <a16:creationId xmlns:a16="http://schemas.microsoft.com/office/drawing/2014/main" id="{0F51A363-7768-1003-19D3-9465099D9535}"/>
              </a:ext>
            </a:extLst>
          </p:cNvPr>
          <p:cNvSpPr>
            <a:spLocks noGrp="1"/>
          </p:cNvSpPr>
          <p:nvPr>
            <p:ph type="body" sz="quarter" idx="10" hasCustomPrompt="1"/>
          </p:nvPr>
        </p:nvSpPr>
        <p:spPr>
          <a:xfrm>
            <a:off x="781133" y="5406887"/>
            <a:ext cx="6764338" cy="725724"/>
          </a:xfrm>
          <a:prstGeom prst="rect">
            <a:avLst/>
          </a:prstGeom>
        </p:spPr>
        <p:txBody>
          <a:bodyPr anchor="ctr">
            <a:noAutofit/>
          </a:bodyPr>
          <a:lstStyle>
            <a:lvl1pPr marL="0" indent="0">
              <a:buNone/>
              <a:defRPr sz="3600" b="0" i="0">
                <a:solidFill>
                  <a:schemeClr val="bg1"/>
                </a:solidFill>
                <a:latin typeface="Montserrat ExtraBold" pitchFamily="2" charset="77"/>
              </a:defRPr>
            </a:lvl1pPr>
          </a:lstStyle>
          <a:p>
            <a:pPr lvl="0"/>
            <a:r>
              <a:rPr lang="en-US"/>
              <a:t>PRESENTATION TITLE</a:t>
            </a:r>
          </a:p>
        </p:txBody>
      </p:sp>
      <p:sp>
        <p:nvSpPr>
          <p:cNvPr id="5" name="Text Placeholder 2">
            <a:extLst>
              <a:ext uri="{FF2B5EF4-FFF2-40B4-BE49-F238E27FC236}">
                <a16:creationId xmlns:a16="http://schemas.microsoft.com/office/drawing/2014/main" id="{21E08858-455A-6A78-5DE4-251B5985ADFD}"/>
              </a:ext>
            </a:extLst>
          </p:cNvPr>
          <p:cNvSpPr>
            <a:spLocks noGrp="1"/>
          </p:cNvSpPr>
          <p:nvPr>
            <p:ph type="body" sz="quarter" idx="11" hasCustomPrompt="1"/>
          </p:nvPr>
        </p:nvSpPr>
        <p:spPr>
          <a:xfrm>
            <a:off x="781133" y="6186587"/>
            <a:ext cx="6764338" cy="363144"/>
          </a:xfrm>
          <a:prstGeom prst="rect">
            <a:avLst/>
          </a:prstGeom>
        </p:spPr>
        <p:txBody>
          <a:bodyPr anchor="ctr">
            <a:noAutofit/>
          </a:bodyPr>
          <a:lstStyle>
            <a:lvl1pPr marL="0" indent="0">
              <a:buNone/>
              <a:defRPr sz="2000" b="0" i="0">
                <a:solidFill>
                  <a:schemeClr val="bg1"/>
                </a:solidFill>
                <a:latin typeface="Montserrat" pitchFamily="2" charset="77"/>
                <a:ea typeface="+mj-ea"/>
              </a:defRPr>
            </a:lvl1pPr>
          </a:lstStyle>
          <a:p>
            <a:pPr lvl="0"/>
            <a:r>
              <a:rPr lang="en-US"/>
              <a:t>SUBTITLE</a:t>
            </a:r>
          </a:p>
        </p:txBody>
      </p:sp>
      <p:pic>
        <p:nvPicPr>
          <p:cNvPr id="3" name="Picture 2" descr="A white and blue logo&#10;&#10;AI-generated content may be incorrect.">
            <a:extLst>
              <a:ext uri="{FF2B5EF4-FFF2-40B4-BE49-F238E27FC236}">
                <a16:creationId xmlns:a16="http://schemas.microsoft.com/office/drawing/2014/main" id="{0B4ED9F3-5032-BD72-0084-3A86351EE19E}"/>
              </a:ext>
            </a:extLst>
          </p:cNvPr>
          <p:cNvPicPr>
            <a:picLocks noChangeAspect="1"/>
          </p:cNvPicPr>
          <p:nvPr userDrawn="1"/>
        </p:nvPicPr>
        <p:blipFill>
          <a:blip r:embed="rId2"/>
          <a:stretch>
            <a:fillRect/>
          </a:stretch>
        </p:blipFill>
        <p:spPr>
          <a:xfrm>
            <a:off x="9778215" y="5328946"/>
            <a:ext cx="2306121" cy="1360612"/>
          </a:xfrm>
          <a:prstGeom prst="rect">
            <a:avLst/>
          </a:prstGeom>
        </p:spPr>
      </p:pic>
    </p:spTree>
    <p:extLst>
      <p:ext uri="{BB962C8B-B14F-4D97-AF65-F5344CB8AC3E}">
        <p14:creationId xmlns:p14="http://schemas.microsoft.com/office/powerpoint/2010/main" val="425893996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Title Slide with White Ba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AC9C5FF-9A34-6162-96E5-73C7C3765FE5}"/>
              </a:ext>
            </a:extLst>
          </p:cNvPr>
          <p:cNvSpPr>
            <a:spLocks noGrp="1" noRot="1" noMove="1" noResize="1" noEditPoints="1" noAdjustHandles="1" noChangeArrowheads="1" noChangeShapeType="1"/>
          </p:cNvSpPr>
          <p:nvPr userDrawn="1"/>
        </p:nvSpPr>
        <p:spPr>
          <a:xfrm>
            <a:off x="0" y="4989442"/>
            <a:ext cx="12192000" cy="186855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2" name="Picture Placeholder 2">
            <a:extLst>
              <a:ext uri="{FF2B5EF4-FFF2-40B4-BE49-F238E27FC236}">
                <a16:creationId xmlns:a16="http://schemas.microsoft.com/office/drawing/2014/main" id="{8E591E6A-9681-399E-8187-E78BD4069CEB}"/>
              </a:ext>
            </a:extLst>
          </p:cNvPr>
          <p:cNvSpPr>
            <a:spLocks noGrp="1" noRot="1" noMove="1" noResize="1" noEditPoints="1" noAdjustHandles="1" noChangeArrowheads="1" noChangeShapeType="1"/>
          </p:cNvSpPr>
          <p:nvPr>
            <p:ph type="pic" idx="1"/>
          </p:nvPr>
        </p:nvSpPr>
        <p:spPr>
          <a:xfrm>
            <a:off x="0" y="9936"/>
            <a:ext cx="12192000" cy="4989443"/>
          </a:xfrm>
          <a:prstGeom prst="rect">
            <a:avLst/>
          </a:prstGeom>
          <a:solidFill>
            <a:schemeClr val="bg1"/>
          </a:solidFill>
        </p:spPr>
        <p:txBody>
          <a:bodyPr/>
          <a:lstStyle>
            <a:lvl1pPr marL="0" indent="0">
              <a:buNone/>
              <a:defRPr sz="3200" b="0" i="0">
                <a:noFill/>
                <a:latin typeface="Montserrat" pitchFamily="2" charset="77"/>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cxnSp>
        <p:nvCxnSpPr>
          <p:cNvPr id="16" name="Straight Connector 15">
            <a:extLst>
              <a:ext uri="{FF2B5EF4-FFF2-40B4-BE49-F238E27FC236}">
                <a16:creationId xmlns:a16="http://schemas.microsoft.com/office/drawing/2014/main" id="{151F12A8-BB30-98E2-F7FD-E1FAC4CBB6CE}"/>
              </a:ext>
            </a:extLst>
          </p:cNvPr>
          <p:cNvCxnSpPr>
            <a:cxnSpLocks/>
          </p:cNvCxnSpPr>
          <p:nvPr userDrawn="1"/>
        </p:nvCxnSpPr>
        <p:spPr>
          <a:xfrm>
            <a:off x="536713" y="5406887"/>
            <a:ext cx="0" cy="1113183"/>
          </a:xfrm>
          <a:prstGeom prst="line">
            <a:avLst/>
          </a:prstGeom>
          <a:ln w="101600"/>
        </p:spPr>
        <p:style>
          <a:lnRef idx="2">
            <a:schemeClr val="accent1"/>
          </a:lnRef>
          <a:fillRef idx="0">
            <a:schemeClr val="accent1"/>
          </a:fillRef>
          <a:effectRef idx="1">
            <a:schemeClr val="accent1"/>
          </a:effectRef>
          <a:fontRef idx="minor">
            <a:schemeClr val="tx1"/>
          </a:fontRef>
        </p:style>
      </p:cxnSp>
      <p:pic>
        <p:nvPicPr>
          <p:cNvPr id="22" name="Picture 21">
            <a:extLst>
              <a:ext uri="{FF2B5EF4-FFF2-40B4-BE49-F238E27FC236}">
                <a16:creationId xmlns:a16="http://schemas.microsoft.com/office/drawing/2014/main" id="{93CD7996-42F1-EC45-F950-108169C8243E}"/>
              </a:ext>
            </a:extLst>
          </p:cNvPr>
          <p:cNvPicPr>
            <a:picLocks noGrp="1" noRot="1" noChangeAspect="1" noMove="1" noResize="1" noEditPoints="1" noAdjustHandles="1" noChangeArrowheads="1" noChangeShapeType="1" noCrop="1"/>
          </p:cNvPicPr>
          <p:nvPr userDrawn="1"/>
        </p:nvPicPr>
        <p:blipFill>
          <a:blip r:embed="rId2"/>
          <a:srcRect/>
          <a:stretch/>
        </p:blipFill>
        <p:spPr>
          <a:xfrm>
            <a:off x="10088218" y="5479425"/>
            <a:ext cx="1786556" cy="1004937"/>
          </a:xfrm>
          <a:prstGeom prst="rect">
            <a:avLst/>
          </a:prstGeom>
        </p:spPr>
      </p:pic>
      <p:sp>
        <p:nvSpPr>
          <p:cNvPr id="6" name="Text Placeholder 2">
            <a:extLst>
              <a:ext uri="{FF2B5EF4-FFF2-40B4-BE49-F238E27FC236}">
                <a16:creationId xmlns:a16="http://schemas.microsoft.com/office/drawing/2014/main" id="{02760DD7-4CDD-AC8C-9DB6-EBA0908EC8F8}"/>
              </a:ext>
            </a:extLst>
          </p:cNvPr>
          <p:cNvSpPr>
            <a:spLocks noGrp="1"/>
          </p:cNvSpPr>
          <p:nvPr>
            <p:ph type="body" sz="quarter" idx="10" hasCustomPrompt="1"/>
          </p:nvPr>
        </p:nvSpPr>
        <p:spPr>
          <a:xfrm>
            <a:off x="781133" y="5406887"/>
            <a:ext cx="6764338" cy="725724"/>
          </a:xfrm>
          <a:prstGeom prst="rect">
            <a:avLst/>
          </a:prstGeom>
        </p:spPr>
        <p:txBody>
          <a:bodyPr anchor="ctr">
            <a:noAutofit/>
          </a:bodyPr>
          <a:lstStyle>
            <a:lvl1pPr marL="0" indent="0">
              <a:buNone/>
              <a:defRPr sz="3600" b="0" i="0">
                <a:solidFill>
                  <a:schemeClr val="tx1"/>
                </a:solidFill>
                <a:latin typeface="Montserrat ExtraBold" pitchFamily="2" charset="77"/>
              </a:defRPr>
            </a:lvl1pPr>
          </a:lstStyle>
          <a:p>
            <a:pPr lvl="0"/>
            <a:r>
              <a:rPr lang="en-US"/>
              <a:t>PRESENTATION TITLE</a:t>
            </a:r>
          </a:p>
        </p:txBody>
      </p:sp>
      <p:sp>
        <p:nvSpPr>
          <p:cNvPr id="7" name="Text Placeholder 2">
            <a:extLst>
              <a:ext uri="{FF2B5EF4-FFF2-40B4-BE49-F238E27FC236}">
                <a16:creationId xmlns:a16="http://schemas.microsoft.com/office/drawing/2014/main" id="{D9BA9A7A-FAAD-434C-21BD-A17CCF034A47}"/>
              </a:ext>
            </a:extLst>
          </p:cNvPr>
          <p:cNvSpPr>
            <a:spLocks noGrp="1"/>
          </p:cNvSpPr>
          <p:nvPr>
            <p:ph type="body" sz="quarter" idx="11" hasCustomPrompt="1"/>
          </p:nvPr>
        </p:nvSpPr>
        <p:spPr>
          <a:xfrm>
            <a:off x="781133" y="6186587"/>
            <a:ext cx="6764338" cy="363144"/>
          </a:xfrm>
          <a:prstGeom prst="rect">
            <a:avLst/>
          </a:prstGeom>
        </p:spPr>
        <p:txBody>
          <a:bodyPr anchor="ctr">
            <a:noAutofit/>
          </a:bodyPr>
          <a:lstStyle>
            <a:lvl1pPr marL="0" indent="0">
              <a:buNone/>
              <a:defRPr sz="2000" b="0" i="0">
                <a:solidFill>
                  <a:schemeClr val="tx1"/>
                </a:solidFill>
                <a:latin typeface="Montserrat" pitchFamily="2" charset="77"/>
                <a:ea typeface="+mj-ea"/>
              </a:defRPr>
            </a:lvl1pPr>
          </a:lstStyle>
          <a:p>
            <a:pPr lvl="0"/>
            <a:r>
              <a:rPr lang="en-US"/>
              <a:t>SUBTITLE</a:t>
            </a:r>
          </a:p>
        </p:txBody>
      </p:sp>
    </p:spTree>
    <p:extLst>
      <p:ext uri="{BB962C8B-B14F-4D97-AF65-F5344CB8AC3E}">
        <p14:creationId xmlns:p14="http://schemas.microsoft.com/office/powerpoint/2010/main" val="40614903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Icon One Learning Objectiv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2" name="Text Placeholder 7">
            <a:extLst>
              <a:ext uri="{FF2B5EF4-FFF2-40B4-BE49-F238E27FC236}">
                <a16:creationId xmlns:a16="http://schemas.microsoft.com/office/drawing/2014/main" id="{B342345B-91B4-D412-E1A4-C0BD79974FB0}"/>
              </a:ext>
            </a:extLst>
          </p:cNvPr>
          <p:cNvSpPr>
            <a:spLocks noGrp="1"/>
          </p:cNvSpPr>
          <p:nvPr>
            <p:ph type="body" sz="quarter" idx="21" hasCustomPrompt="1"/>
          </p:nvPr>
        </p:nvSpPr>
        <p:spPr>
          <a:xfrm>
            <a:off x="440154" y="3068758"/>
            <a:ext cx="4296246" cy="1794016"/>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 name="Text Placeholder 3">
            <a:extLst>
              <a:ext uri="{FF2B5EF4-FFF2-40B4-BE49-F238E27FC236}">
                <a16:creationId xmlns:a16="http://schemas.microsoft.com/office/drawing/2014/main" id="{6947F07C-796A-DA0C-6969-0CDF230D1E05}"/>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76" name="Text Placeholder 3">
            <a:extLst>
              <a:ext uri="{FF2B5EF4-FFF2-40B4-BE49-F238E27FC236}">
                <a16:creationId xmlns:a16="http://schemas.microsoft.com/office/drawing/2014/main" id="{77CADF36-8221-27FC-8884-35A36E2E0A59}"/>
              </a:ext>
            </a:extLst>
          </p:cNvPr>
          <p:cNvSpPr>
            <a:spLocks noGrp="1"/>
          </p:cNvSpPr>
          <p:nvPr>
            <p:ph type="body" sz="quarter" idx="25" hasCustomPrompt="1"/>
          </p:nvPr>
        </p:nvSpPr>
        <p:spPr>
          <a:xfrm>
            <a:off x="7080889" y="2322928"/>
            <a:ext cx="4209548" cy="484797"/>
          </a:xfrm>
        </p:spPr>
        <p:txBody>
          <a:bodyPr>
            <a:noAutofit/>
          </a:bodyPr>
          <a:lstStyle>
            <a:lvl1pPr>
              <a:defRPr sz="2000" b="1" i="0">
                <a:solidFill>
                  <a:schemeClr val="tx1"/>
                </a:solidFill>
                <a:latin typeface="Montserrat" pitchFamily="2" charset="77"/>
              </a:defRPr>
            </a:lvl1pPr>
          </a:lstStyle>
          <a:p>
            <a:pPr lvl="0"/>
            <a:r>
              <a:rPr lang="en-US"/>
              <a:t>LEARNING OBJECTIVE</a:t>
            </a:r>
          </a:p>
        </p:txBody>
      </p:sp>
      <p:sp>
        <p:nvSpPr>
          <p:cNvPr id="77" name="Text Placeholder 7">
            <a:extLst>
              <a:ext uri="{FF2B5EF4-FFF2-40B4-BE49-F238E27FC236}">
                <a16:creationId xmlns:a16="http://schemas.microsoft.com/office/drawing/2014/main" id="{C0497E75-EF6D-4A7C-61AF-47B216557D6C}"/>
              </a:ext>
            </a:extLst>
          </p:cNvPr>
          <p:cNvSpPr>
            <a:spLocks noGrp="1"/>
          </p:cNvSpPr>
          <p:nvPr>
            <p:ph type="body" sz="quarter" idx="26" hasCustomPrompt="1"/>
          </p:nvPr>
        </p:nvSpPr>
        <p:spPr>
          <a:xfrm>
            <a:off x="7080889" y="2963923"/>
            <a:ext cx="4209548" cy="1339562"/>
          </a:xfrm>
        </p:spPr>
        <p:txBody>
          <a:bodyPr>
            <a:normAutofit/>
          </a:bodyPr>
          <a:lstStyle>
            <a:lvl1pPr marL="0" indent="0">
              <a:buClr>
                <a:schemeClr val="accent1"/>
              </a:buClr>
              <a:buFont typeface="Arial" panose="020B0604020202020204" pitchFamily="34" charset="0"/>
              <a:buNone/>
              <a:defRPr sz="1600" b="0" i="0">
                <a:solidFill>
                  <a:schemeClr val="tx1"/>
                </a:solidFill>
                <a:latin typeface="Montserrat" pitchFamily="2" charset="77"/>
              </a:defRPr>
            </a:lvl1pPr>
          </a:lstStyle>
          <a:p>
            <a:pPr lvl="0"/>
            <a:r>
              <a:rPr lang="en-US"/>
              <a:t>This is where you briefly describe the single learning objective or agenda item with 1-2 sentences. </a:t>
            </a:r>
          </a:p>
        </p:txBody>
      </p:sp>
      <p:sp>
        <p:nvSpPr>
          <p:cNvPr id="84" name="Content Placeholder 26">
            <a:extLst>
              <a:ext uri="{FF2B5EF4-FFF2-40B4-BE49-F238E27FC236}">
                <a16:creationId xmlns:a16="http://schemas.microsoft.com/office/drawing/2014/main" id="{45F9273A-B982-496A-E938-000D22E4B28A}"/>
              </a:ext>
            </a:extLst>
          </p:cNvPr>
          <p:cNvSpPr>
            <a:spLocks noGrp="1"/>
          </p:cNvSpPr>
          <p:nvPr>
            <p:ph sz="quarter" idx="36"/>
          </p:nvPr>
        </p:nvSpPr>
        <p:spPr>
          <a:xfrm>
            <a:off x="5759762" y="2303208"/>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Tree>
    <p:extLst>
      <p:ext uri="{BB962C8B-B14F-4D97-AF65-F5344CB8AC3E}">
        <p14:creationId xmlns:p14="http://schemas.microsoft.com/office/powerpoint/2010/main" val="192018252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Icon Two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6" name="Text Placeholder 7">
            <a:extLst>
              <a:ext uri="{FF2B5EF4-FFF2-40B4-BE49-F238E27FC236}">
                <a16:creationId xmlns:a16="http://schemas.microsoft.com/office/drawing/2014/main" id="{185E9EE0-5D3F-A310-41B0-4962DB68F364}"/>
              </a:ext>
            </a:extLst>
          </p:cNvPr>
          <p:cNvSpPr>
            <a:spLocks noGrp="1"/>
          </p:cNvSpPr>
          <p:nvPr>
            <p:ph type="body" sz="quarter" idx="21" hasCustomPrompt="1"/>
          </p:nvPr>
        </p:nvSpPr>
        <p:spPr>
          <a:xfrm>
            <a:off x="440154" y="3068758"/>
            <a:ext cx="4296246" cy="1794016"/>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8" name="Text Placeholder 3">
            <a:extLst>
              <a:ext uri="{FF2B5EF4-FFF2-40B4-BE49-F238E27FC236}">
                <a16:creationId xmlns:a16="http://schemas.microsoft.com/office/drawing/2014/main" id="{DA812ECC-29BC-9C59-0752-E622D5B83DA3}"/>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9" name="Text Placeholder 3">
            <a:extLst>
              <a:ext uri="{FF2B5EF4-FFF2-40B4-BE49-F238E27FC236}">
                <a16:creationId xmlns:a16="http://schemas.microsoft.com/office/drawing/2014/main" id="{117A1FC5-CD2D-1189-3138-9388235203B0}"/>
              </a:ext>
            </a:extLst>
          </p:cNvPr>
          <p:cNvSpPr>
            <a:spLocks noGrp="1"/>
          </p:cNvSpPr>
          <p:nvPr>
            <p:ph type="body" sz="quarter" idx="25" hasCustomPrompt="1"/>
          </p:nvPr>
        </p:nvSpPr>
        <p:spPr>
          <a:xfrm>
            <a:off x="7279671" y="1172923"/>
            <a:ext cx="4209548" cy="484797"/>
          </a:xfrm>
        </p:spPr>
        <p:txBody>
          <a:bodyPr>
            <a:noAutofit/>
          </a:bodyPr>
          <a:lstStyle>
            <a:lvl1pPr>
              <a:defRPr sz="1800" b="1" i="0">
                <a:solidFill>
                  <a:schemeClr val="tx1"/>
                </a:solidFill>
                <a:latin typeface="Montserrat" pitchFamily="2" charset="77"/>
              </a:defRPr>
            </a:lvl1pPr>
          </a:lstStyle>
          <a:p>
            <a:pPr lvl="0"/>
            <a:r>
              <a:rPr lang="en-US"/>
              <a:t>LEARNING OBJECTIVE ONE </a:t>
            </a:r>
          </a:p>
        </p:txBody>
      </p:sp>
      <p:sp>
        <p:nvSpPr>
          <p:cNvPr id="10" name="Text Placeholder 7">
            <a:extLst>
              <a:ext uri="{FF2B5EF4-FFF2-40B4-BE49-F238E27FC236}">
                <a16:creationId xmlns:a16="http://schemas.microsoft.com/office/drawing/2014/main" id="{2764DE2F-0685-84ED-4B71-0E64E36039AC}"/>
              </a:ext>
            </a:extLst>
          </p:cNvPr>
          <p:cNvSpPr>
            <a:spLocks noGrp="1"/>
          </p:cNvSpPr>
          <p:nvPr>
            <p:ph type="body" sz="quarter" idx="26" hasCustomPrompt="1"/>
          </p:nvPr>
        </p:nvSpPr>
        <p:spPr>
          <a:xfrm>
            <a:off x="7279671" y="1813918"/>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first learning objective or agenda item with 1-2 sentences. </a:t>
            </a:r>
          </a:p>
        </p:txBody>
      </p:sp>
      <p:sp>
        <p:nvSpPr>
          <p:cNvPr id="11" name="Content Placeholder 26">
            <a:extLst>
              <a:ext uri="{FF2B5EF4-FFF2-40B4-BE49-F238E27FC236}">
                <a16:creationId xmlns:a16="http://schemas.microsoft.com/office/drawing/2014/main" id="{2F67AEFA-98B2-F2C9-AACF-5C9DA50B3ECE}"/>
              </a:ext>
            </a:extLst>
          </p:cNvPr>
          <p:cNvSpPr>
            <a:spLocks noGrp="1"/>
          </p:cNvSpPr>
          <p:nvPr>
            <p:ph sz="quarter" idx="36"/>
          </p:nvPr>
        </p:nvSpPr>
        <p:spPr>
          <a:xfrm>
            <a:off x="5958544" y="1153203"/>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 name="Text Placeholder 3">
            <a:extLst>
              <a:ext uri="{FF2B5EF4-FFF2-40B4-BE49-F238E27FC236}">
                <a16:creationId xmlns:a16="http://schemas.microsoft.com/office/drawing/2014/main" id="{8CCE9BC9-091C-491D-FADB-5E423206A562}"/>
              </a:ext>
            </a:extLst>
          </p:cNvPr>
          <p:cNvSpPr>
            <a:spLocks noGrp="1"/>
          </p:cNvSpPr>
          <p:nvPr>
            <p:ph type="body" sz="quarter" idx="37" hasCustomPrompt="1"/>
          </p:nvPr>
        </p:nvSpPr>
        <p:spPr>
          <a:xfrm>
            <a:off x="7279671" y="3693286"/>
            <a:ext cx="4209548" cy="484797"/>
          </a:xfrm>
        </p:spPr>
        <p:txBody>
          <a:bodyPr>
            <a:noAutofit/>
          </a:bodyPr>
          <a:lstStyle>
            <a:lvl1pPr>
              <a:defRPr sz="1800" b="1" i="0">
                <a:solidFill>
                  <a:schemeClr val="tx1"/>
                </a:solidFill>
                <a:latin typeface="Montserrat" pitchFamily="2" charset="77"/>
              </a:defRPr>
            </a:lvl1pPr>
          </a:lstStyle>
          <a:p>
            <a:pPr lvl="0"/>
            <a:r>
              <a:rPr lang="en-US"/>
              <a:t>LEARNING OBJECTIVE TWO </a:t>
            </a:r>
          </a:p>
        </p:txBody>
      </p:sp>
      <p:sp>
        <p:nvSpPr>
          <p:cNvPr id="13" name="Text Placeholder 7">
            <a:extLst>
              <a:ext uri="{FF2B5EF4-FFF2-40B4-BE49-F238E27FC236}">
                <a16:creationId xmlns:a16="http://schemas.microsoft.com/office/drawing/2014/main" id="{0EBE92AF-C108-B698-8F9E-519282DAD7A7}"/>
              </a:ext>
            </a:extLst>
          </p:cNvPr>
          <p:cNvSpPr>
            <a:spLocks noGrp="1"/>
          </p:cNvSpPr>
          <p:nvPr>
            <p:ph type="body" sz="quarter" idx="38" hasCustomPrompt="1"/>
          </p:nvPr>
        </p:nvSpPr>
        <p:spPr>
          <a:xfrm>
            <a:off x="7279671" y="4334281"/>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second learning objective or agenda item with 1-2 sentences. </a:t>
            </a:r>
          </a:p>
        </p:txBody>
      </p:sp>
      <p:sp>
        <p:nvSpPr>
          <p:cNvPr id="14" name="Content Placeholder 26">
            <a:extLst>
              <a:ext uri="{FF2B5EF4-FFF2-40B4-BE49-F238E27FC236}">
                <a16:creationId xmlns:a16="http://schemas.microsoft.com/office/drawing/2014/main" id="{E3201E33-6A82-F02A-8D5E-5C78CC6495E5}"/>
              </a:ext>
            </a:extLst>
          </p:cNvPr>
          <p:cNvSpPr>
            <a:spLocks noGrp="1"/>
          </p:cNvSpPr>
          <p:nvPr>
            <p:ph sz="quarter" idx="39"/>
          </p:nvPr>
        </p:nvSpPr>
        <p:spPr>
          <a:xfrm>
            <a:off x="5958544" y="3673566"/>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2281620898"/>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Icon Three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25" name="Text Placeholder 3">
            <a:extLst>
              <a:ext uri="{FF2B5EF4-FFF2-40B4-BE49-F238E27FC236}">
                <a16:creationId xmlns:a16="http://schemas.microsoft.com/office/drawing/2014/main" id="{AAC62DE2-484E-879F-585D-253C2FCC1389}"/>
              </a:ext>
            </a:extLst>
          </p:cNvPr>
          <p:cNvSpPr>
            <a:spLocks noGrp="1"/>
          </p:cNvSpPr>
          <p:nvPr>
            <p:ph type="body" sz="quarter" idx="25" hasCustomPrompt="1"/>
          </p:nvPr>
        </p:nvSpPr>
        <p:spPr>
          <a:xfrm>
            <a:off x="7388056" y="817666"/>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1</a:t>
            </a:r>
          </a:p>
        </p:txBody>
      </p:sp>
      <p:sp>
        <p:nvSpPr>
          <p:cNvPr id="26" name="Text Placeholder 7">
            <a:extLst>
              <a:ext uri="{FF2B5EF4-FFF2-40B4-BE49-F238E27FC236}">
                <a16:creationId xmlns:a16="http://schemas.microsoft.com/office/drawing/2014/main" id="{6D634507-3582-6F70-DFB8-6BF221D322B0}"/>
              </a:ext>
            </a:extLst>
          </p:cNvPr>
          <p:cNvSpPr>
            <a:spLocks noGrp="1"/>
          </p:cNvSpPr>
          <p:nvPr>
            <p:ph type="body" sz="quarter" idx="26" hasCustomPrompt="1"/>
          </p:nvPr>
        </p:nvSpPr>
        <p:spPr>
          <a:xfrm>
            <a:off x="7388053" y="1312095"/>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learning objective with 1-2 sentences.</a:t>
            </a:r>
          </a:p>
        </p:txBody>
      </p:sp>
      <p:sp>
        <p:nvSpPr>
          <p:cNvPr id="27" name="Text Placeholder 3">
            <a:extLst>
              <a:ext uri="{FF2B5EF4-FFF2-40B4-BE49-F238E27FC236}">
                <a16:creationId xmlns:a16="http://schemas.microsoft.com/office/drawing/2014/main" id="{7DC892D7-1AE0-EA9E-A2F9-B0D2B956F150}"/>
              </a:ext>
            </a:extLst>
          </p:cNvPr>
          <p:cNvSpPr>
            <a:spLocks noGrp="1"/>
          </p:cNvSpPr>
          <p:nvPr>
            <p:ph type="body" sz="quarter" idx="31" hasCustomPrompt="1"/>
          </p:nvPr>
        </p:nvSpPr>
        <p:spPr>
          <a:xfrm>
            <a:off x="7388056" y="2789927"/>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2</a:t>
            </a:r>
          </a:p>
        </p:txBody>
      </p:sp>
      <p:sp>
        <p:nvSpPr>
          <p:cNvPr id="28" name="Text Placeholder 7">
            <a:extLst>
              <a:ext uri="{FF2B5EF4-FFF2-40B4-BE49-F238E27FC236}">
                <a16:creationId xmlns:a16="http://schemas.microsoft.com/office/drawing/2014/main" id="{6B7F1B68-73F7-B250-7E1F-6E5E1B8A1614}"/>
              </a:ext>
            </a:extLst>
          </p:cNvPr>
          <p:cNvSpPr>
            <a:spLocks noGrp="1"/>
          </p:cNvSpPr>
          <p:nvPr>
            <p:ph type="body" sz="quarter" idx="32" hasCustomPrompt="1"/>
          </p:nvPr>
        </p:nvSpPr>
        <p:spPr>
          <a:xfrm>
            <a:off x="7388053" y="3284356"/>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learning objective with 1-2 sentences.</a:t>
            </a:r>
          </a:p>
        </p:txBody>
      </p:sp>
      <p:sp>
        <p:nvSpPr>
          <p:cNvPr id="29" name="Text Placeholder 3">
            <a:extLst>
              <a:ext uri="{FF2B5EF4-FFF2-40B4-BE49-F238E27FC236}">
                <a16:creationId xmlns:a16="http://schemas.microsoft.com/office/drawing/2014/main" id="{EC9C3AE4-F2C7-46EA-1473-15D9EB814096}"/>
              </a:ext>
            </a:extLst>
          </p:cNvPr>
          <p:cNvSpPr>
            <a:spLocks noGrp="1"/>
          </p:cNvSpPr>
          <p:nvPr>
            <p:ph type="body" sz="quarter" idx="33" hasCustomPrompt="1"/>
          </p:nvPr>
        </p:nvSpPr>
        <p:spPr>
          <a:xfrm>
            <a:off x="7388056" y="4762188"/>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3</a:t>
            </a:r>
          </a:p>
        </p:txBody>
      </p:sp>
      <p:sp>
        <p:nvSpPr>
          <p:cNvPr id="30" name="Text Placeholder 7">
            <a:extLst>
              <a:ext uri="{FF2B5EF4-FFF2-40B4-BE49-F238E27FC236}">
                <a16:creationId xmlns:a16="http://schemas.microsoft.com/office/drawing/2014/main" id="{858B5E48-B90F-A407-5949-1DA4FCC275DD}"/>
              </a:ext>
            </a:extLst>
          </p:cNvPr>
          <p:cNvSpPr>
            <a:spLocks noGrp="1"/>
          </p:cNvSpPr>
          <p:nvPr>
            <p:ph type="body" sz="quarter" idx="34" hasCustomPrompt="1"/>
          </p:nvPr>
        </p:nvSpPr>
        <p:spPr>
          <a:xfrm>
            <a:off x="7388053" y="5256617"/>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learning objective with 1-2 sentences.</a:t>
            </a:r>
          </a:p>
        </p:txBody>
      </p:sp>
      <p:sp>
        <p:nvSpPr>
          <p:cNvPr id="31" name="Content Placeholder 26">
            <a:extLst>
              <a:ext uri="{FF2B5EF4-FFF2-40B4-BE49-F238E27FC236}">
                <a16:creationId xmlns:a16="http://schemas.microsoft.com/office/drawing/2014/main" id="{1B763850-7EED-F70E-3A82-FD5DCF669600}"/>
              </a:ext>
            </a:extLst>
          </p:cNvPr>
          <p:cNvSpPr>
            <a:spLocks noGrp="1"/>
          </p:cNvSpPr>
          <p:nvPr>
            <p:ph sz="quarter" idx="36"/>
          </p:nvPr>
        </p:nvSpPr>
        <p:spPr>
          <a:xfrm>
            <a:off x="6096000" y="817665"/>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2" name="Content Placeholder 26">
            <a:extLst>
              <a:ext uri="{FF2B5EF4-FFF2-40B4-BE49-F238E27FC236}">
                <a16:creationId xmlns:a16="http://schemas.microsoft.com/office/drawing/2014/main" id="{868F13DD-D9F9-1EA4-6431-1767A44BCB17}"/>
              </a:ext>
            </a:extLst>
          </p:cNvPr>
          <p:cNvSpPr>
            <a:spLocks noGrp="1"/>
          </p:cNvSpPr>
          <p:nvPr>
            <p:ph sz="quarter" idx="37"/>
          </p:nvPr>
        </p:nvSpPr>
        <p:spPr>
          <a:xfrm>
            <a:off x="6096000" y="2803500"/>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3" name="Content Placeholder 26">
            <a:extLst>
              <a:ext uri="{FF2B5EF4-FFF2-40B4-BE49-F238E27FC236}">
                <a16:creationId xmlns:a16="http://schemas.microsoft.com/office/drawing/2014/main" id="{234A8802-5084-B8B3-9BC3-95177B00D50C}"/>
              </a:ext>
            </a:extLst>
          </p:cNvPr>
          <p:cNvSpPr>
            <a:spLocks noGrp="1"/>
          </p:cNvSpPr>
          <p:nvPr>
            <p:ph sz="quarter" idx="38"/>
          </p:nvPr>
        </p:nvSpPr>
        <p:spPr>
          <a:xfrm>
            <a:off x="6096000" y="4762188"/>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Tree>
    <p:extLst>
      <p:ext uri="{BB962C8B-B14F-4D97-AF65-F5344CB8AC3E}">
        <p14:creationId xmlns:p14="http://schemas.microsoft.com/office/powerpoint/2010/main" val="3266899089"/>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Icon Four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2" name="Text Placeholder 3">
            <a:extLst>
              <a:ext uri="{FF2B5EF4-FFF2-40B4-BE49-F238E27FC236}">
                <a16:creationId xmlns:a16="http://schemas.microsoft.com/office/drawing/2014/main" id="{41600C6D-98E2-F92A-D956-CFFB5B1ECBA0}"/>
              </a:ext>
            </a:extLst>
          </p:cNvPr>
          <p:cNvSpPr>
            <a:spLocks noGrp="1"/>
          </p:cNvSpPr>
          <p:nvPr>
            <p:ph type="body" sz="quarter" idx="25" hasCustomPrompt="1"/>
          </p:nvPr>
        </p:nvSpPr>
        <p:spPr>
          <a:xfrm>
            <a:off x="6872585" y="1029912"/>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ONE</a:t>
            </a:r>
          </a:p>
        </p:txBody>
      </p:sp>
      <p:sp>
        <p:nvSpPr>
          <p:cNvPr id="3" name="Text Placeholder 7">
            <a:extLst>
              <a:ext uri="{FF2B5EF4-FFF2-40B4-BE49-F238E27FC236}">
                <a16:creationId xmlns:a16="http://schemas.microsoft.com/office/drawing/2014/main" id="{3ED6631A-D360-3967-18F2-CFF7C4320D61}"/>
              </a:ext>
            </a:extLst>
          </p:cNvPr>
          <p:cNvSpPr>
            <a:spLocks noGrp="1"/>
          </p:cNvSpPr>
          <p:nvPr>
            <p:ph type="body" sz="quarter" idx="26" hasCustomPrompt="1"/>
          </p:nvPr>
        </p:nvSpPr>
        <p:spPr>
          <a:xfrm>
            <a:off x="6872583" y="1524341"/>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learning objective with 1-2 sentences.</a:t>
            </a:r>
          </a:p>
        </p:txBody>
      </p:sp>
      <p:sp>
        <p:nvSpPr>
          <p:cNvPr id="6" name="Text Placeholder 3">
            <a:extLst>
              <a:ext uri="{FF2B5EF4-FFF2-40B4-BE49-F238E27FC236}">
                <a16:creationId xmlns:a16="http://schemas.microsoft.com/office/drawing/2014/main" id="{B914A419-9F9C-F158-FE7F-A9032A7E2840}"/>
              </a:ext>
            </a:extLst>
          </p:cNvPr>
          <p:cNvSpPr>
            <a:spLocks noGrp="1"/>
          </p:cNvSpPr>
          <p:nvPr>
            <p:ph type="body" sz="quarter" idx="31" hasCustomPrompt="1"/>
          </p:nvPr>
        </p:nvSpPr>
        <p:spPr>
          <a:xfrm>
            <a:off x="6872586" y="2308706"/>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TWO</a:t>
            </a:r>
          </a:p>
        </p:txBody>
      </p:sp>
      <p:sp>
        <p:nvSpPr>
          <p:cNvPr id="8" name="Text Placeholder 7">
            <a:extLst>
              <a:ext uri="{FF2B5EF4-FFF2-40B4-BE49-F238E27FC236}">
                <a16:creationId xmlns:a16="http://schemas.microsoft.com/office/drawing/2014/main" id="{BC61B106-0DAA-FE35-8F85-D490D44B7F86}"/>
              </a:ext>
            </a:extLst>
          </p:cNvPr>
          <p:cNvSpPr>
            <a:spLocks noGrp="1"/>
          </p:cNvSpPr>
          <p:nvPr>
            <p:ph type="body" sz="quarter" idx="32" hasCustomPrompt="1"/>
          </p:nvPr>
        </p:nvSpPr>
        <p:spPr>
          <a:xfrm>
            <a:off x="6872584" y="2803135"/>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learning objective with 1-2 sentences.</a:t>
            </a:r>
          </a:p>
        </p:txBody>
      </p:sp>
      <p:sp>
        <p:nvSpPr>
          <p:cNvPr id="9" name="Text Placeholder 3">
            <a:extLst>
              <a:ext uri="{FF2B5EF4-FFF2-40B4-BE49-F238E27FC236}">
                <a16:creationId xmlns:a16="http://schemas.microsoft.com/office/drawing/2014/main" id="{F27CDA44-8D3E-0057-D6EE-E527567A3E3B}"/>
              </a:ext>
            </a:extLst>
          </p:cNvPr>
          <p:cNvSpPr>
            <a:spLocks noGrp="1"/>
          </p:cNvSpPr>
          <p:nvPr>
            <p:ph type="body" sz="quarter" idx="37" hasCustomPrompt="1"/>
          </p:nvPr>
        </p:nvSpPr>
        <p:spPr>
          <a:xfrm>
            <a:off x="6872585" y="3587500"/>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THREE</a:t>
            </a:r>
          </a:p>
        </p:txBody>
      </p:sp>
      <p:sp>
        <p:nvSpPr>
          <p:cNvPr id="10" name="Text Placeholder 7">
            <a:extLst>
              <a:ext uri="{FF2B5EF4-FFF2-40B4-BE49-F238E27FC236}">
                <a16:creationId xmlns:a16="http://schemas.microsoft.com/office/drawing/2014/main" id="{21AB4F02-87C9-A124-6B45-CC76E3155C16}"/>
              </a:ext>
            </a:extLst>
          </p:cNvPr>
          <p:cNvSpPr>
            <a:spLocks noGrp="1"/>
          </p:cNvSpPr>
          <p:nvPr>
            <p:ph type="body" sz="quarter" idx="38" hasCustomPrompt="1"/>
          </p:nvPr>
        </p:nvSpPr>
        <p:spPr>
          <a:xfrm>
            <a:off x="6872583" y="4081929"/>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learning objective with 1-2 sentences.</a:t>
            </a:r>
          </a:p>
        </p:txBody>
      </p:sp>
      <p:sp>
        <p:nvSpPr>
          <p:cNvPr id="11" name="Text Placeholder 3">
            <a:extLst>
              <a:ext uri="{FF2B5EF4-FFF2-40B4-BE49-F238E27FC236}">
                <a16:creationId xmlns:a16="http://schemas.microsoft.com/office/drawing/2014/main" id="{496C64F0-5571-9DE5-D711-4BAC4AFC216D}"/>
              </a:ext>
            </a:extLst>
          </p:cNvPr>
          <p:cNvSpPr>
            <a:spLocks noGrp="1"/>
          </p:cNvSpPr>
          <p:nvPr>
            <p:ph type="body" sz="quarter" idx="39" hasCustomPrompt="1"/>
          </p:nvPr>
        </p:nvSpPr>
        <p:spPr>
          <a:xfrm>
            <a:off x="6872585" y="4862774"/>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FOUR</a:t>
            </a:r>
          </a:p>
        </p:txBody>
      </p:sp>
      <p:sp>
        <p:nvSpPr>
          <p:cNvPr id="12" name="Text Placeholder 7">
            <a:extLst>
              <a:ext uri="{FF2B5EF4-FFF2-40B4-BE49-F238E27FC236}">
                <a16:creationId xmlns:a16="http://schemas.microsoft.com/office/drawing/2014/main" id="{7B4E592D-8996-EBD8-2B9A-D7B61D8AD6EB}"/>
              </a:ext>
            </a:extLst>
          </p:cNvPr>
          <p:cNvSpPr>
            <a:spLocks noGrp="1"/>
          </p:cNvSpPr>
          <p:nvPr>
            <p:ph type="body" sz="quarter" idx="40" hasCustomPrompt="1"/>
          </p:nvPr>
        </p:nvSpPr>
        <p:spPr>
          <a:xfrm>
            <a:off x="6872583" y="5357203"/>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fourth learning objective with 1-2 sentences.</a:t>
            </a:r>
          </a:p>
        </p:txBody>
      </p:sp>
      <p:sp>
        <p:nvSpPr>
          <p:cNvPr id="13" name="Content Placeholder 26">
            <a:extLst>
              <a:ext uri="{FF2B5EF4-FFF2-40B4-BE49-F238E27FC236}">
                <a16:creationId xmlns:a16="http://schemas.microsoft.com/office/drawing/2014/main" id="{72D25F85-7E3F-DD94-8A25-CEC38FFCE153}"/>
              </a:ext>
            </a:extLst>
          </p:cNvPr>
          <p:cNvSpPr>
            <a:spLocks noGrp="1"/>
          </p:cNvSpPr>
          <p:nvPr>
            <p:ph sz="quarter" idx="36"/>
          </p:nvPr>
        </p:nvSpPr>
        <p:spPr>
          <a:xfrm>
            <a:off x="5781599" y="1168831"/>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4" name="Content Placeholder 26">
            <a:extLst>
              <a:ext uri="{FF2B5EF4-FFF2-40B4-BE49-F238E27FC236}">
                <a16:creationId xmlns:a16="http://schemas.microsoft.com/office/drawing/2014/main" id="{0A186A2A-3FCE-2AB2-9951-67D3FB0F3434}"/>
              </a:ext>
            </a:extLst>
          </p:cNvPr>
          <p:cNvSpPr>
            <a:spLocks noGrp="1"/>
          </p:cNvSpPr>
          <p:nvPr>
            <p:ph sz="quarter" idx="41"/>
          </p:nvPr>
        </p:nvSpPr>
        <p:spPr>
          <a:xfrm>
            <a:off x="5781599" y="2444407"/>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5" name="Content Placeholder 26">
            <a:extLst>
              <a:ext uri="{FF2B5EF4-FFF2-40B4-BE49-F238E27FC236}">
                <a16:creationId xmlns:a16="http://schemas.microsoft.com/office/drawing/2014/main" id="{1B9F0725-EE33-42CC-B0BE-C0C4E54789C3}"/>
              </a:ext>
            </a:extLst>
          </p:cNvPr>
          <p:cNvSpPr>
            <a:spLocks noGrp="1"/>
          </p:cNvSpPr>
          <p:nvPr>
            <p:ph sz="quarter" idx="42"/>
          </p:nvPr>
        </p:nvSpPr>
        <p:spPr>
          <a:xfrm>
            <a:off x="5781599" y="3723976"/>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 name="Content Placeholder 26">
            <a:extLst>
              <a:ext uri="{FF2B5EF4-FFF2-40B4-BE49-F238E27FC236}">
                <a16:creationId xmlns:a16="http://schemas.microsoft.com/office/drawing/2014/main" id="{F633C0D5-9898-BBBF-341D-7F0A4FCDB623}"/>
              </a:ext>
            </a:extLst>
          </p:cNvPr>
          <p:cNvSpPr>
            <a:spLocks noGrp="1"/>
          </p:cNvSpPr>
          <p:nvPr>
            <p:ph sz="quarter" idx="43"/>
          </p:nvPr>
        </p:nvSpPr>
        <p:spPr>
          <a:xfrm>
            <a:off x="5781599" y="5003545"/>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43236212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Numeric One Learning Objectiv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17" name="Text Placeholder 3">
            <a:extLst>
              <a:ext uri="{FF2B5EF4-FFF2-40B4-BE49-F238E27FC236}">
                <a16:creationId xmlns:a16="http://schemas.microsoft.com/office/drawing/2014/main" id="{C5B97498-24A1-9E6A-64C3-BD3F99D0E229}"/>
              </a:ext>
            </a:extLst>
          </p:cNvPr>
          <p:cNvSpPr>
            <a:spLocks noGrp="1"/>
          </p:cNvSpPr>
          <p:nvPr>
            <p:ph type="body" sz="quarter" idx="25" hasCustomPrompt="1"/>
          </p:nvPr>
        </p:nvSpPr>
        <p:spPr>
          <a:xfrm>
            <a:off x="7080889" y="2322928"/>
            <a:ext cx="4209548" cy="484797"/>
          </a:xfrm>
        </p:spPr>
        <p:txBody>
          <a:bodyPr>
            <a:noAutofit/>
          </a:bodyPr>
          <a:lstStyle>
            <a:lvl1pPr>
              <a:defRPr sz="2000" b="1" i="0">
                <a:solidFill>
                  <a:schemeClr val="tx1"/>
                </a:solidFill>
                <a:latin typeface="Montserrat" pitchFamily="2" charset="77"/>
              </a:defRPr>
            </a:lvl1pPr>
          </a:lstStyle>
          <a:p>
            <a:pPr lvl="0"/>
            <a:r>
              <a:rPr lang="en-US"/>
              <a:t>LEARNING OBJECTIVE ONE </a:t>
            </a:r>
          </a:p>
        </p:txBody>
      </p:sp>
      <p:sp>
        <p:nvSpPr>
          <p:cNvPr id="18" name="Text Placeholder 7">
            <a:extLst>
              <a:ext uri="{FF2B5EF4-FFF2-40B4-BE49-F238E27FC236}">
                <a16:creationId xmlns:a16="http://schemas.microsoft.com/office/drawing/2014/main" id="{4117A906-6ED6-6EB0-834B-E4D52D644CEA}"/>
              </a:ext>
            </a:extLst>
          </p:cNvPr>
          <p:cNvSpPr>
            <a:spLocks noGrp="1"/>
          </p:cNvSpPr>
          <p:nvPr>
            <p:ph type="body" sz="quarter" idx="26" hasCustomPrompt="1"/>
          </p:nvPr>
        </p:nvSpPr>
        <p:spPr>
          <a:xfrm>
            <a:off x="7080889" y="2963923"/>
            <a:ext cx="4209548" cy="1339562"/>
          </a:xfrm>
        </p:spPr>
        <p:txBody>
          <a:bodyPr>
            <a:normAutofit/>
          </a:bodyPr>
          <a:lstStyle>
            <a:lvl1pPr marL="0" indent="0">
              <a:buClr>
                <a:schemeClr val="accent1"/>
              </a:buClr>
              <a:buFont typeface="Arial" panose="020B0604020202020204" pitchFamily="34" charset="0"/>
              <a:buNone/>
              <a:defRPr sz="1600" b="0" i="0">
                <a:solidFill>
                  <a:schemeClr val="tx1"/>
                </a:solidFill>
                <a:latin typeface="Montserrat" pitchFamily="2" charset="77"/>
              </a:defRPr>
            </a:lvl1pPr>
          </a:lstStyle>
          <a:p>
            <a:pPr lvl="0"/>
            <a:r>
              <a:rPr lang="en-US"/>
              <a:t>This is where you briefly describe the first learning objective or agenda item with 1-2 sentences. </a:t>
            </a:r>
          </a:p>
        </p:txBody>
      </p:sp>
      <p:sp>
        <p:nvSpPr>
          <p:cNvPr id="19" name="Text Placeholder 2">
            <a:extLst>
              <a:ext uri="{FF2B5EF4-FFF2-40B4-BE49-F238E27FC236}">
                <a16:creationId xmlns:a16="http://schemas.microsoft.com/office/drawing/2014/main" id="{6BA5500F-061F-54E4-9CAE-248B61B79D13}"/>
              </a:ext>
            </a:extLst>
          </p:cNvPr>
          <p:cNvSpPr>
            <a:spLocks noGrp="1"/>
          </p:cNvSpPr>
          <p:nvPr>
            <p:ph type="body" sz="quarter" idx="12" hasCustomPrompt="1"/>
          </p:nvPr>
        </p:nvSpPr>
        <p:spPr>
          <a:xfrm>
            <a:off x="5809442" y="1950858"/>
            <a:ext cx="1271447" cy="1013065"/>
          </a:xfrm>
        </p:spPr>
        <p:txBody>
          <a:bodyPr anchor="ctr">
            <a:noAutofit/>
          </a:bodyPr>
          <a:lstStyle>
            <a:lvl1pPr algn="l">
              <a:defRPr sz="6000" b="0" i="0">
                <a:solidFill>
                  <a:schemeClr val="accent1"/>
                </a:solidFill>
                <a:latin typeface="Montserrat ExtraBold" pitchFamily="2" charset="77"/>
                <a:ea typeface="+mj-ea"/>
              </a:defRPr>
            </a:lvl1pPr>
          </a:lstStyle>
          <a:p>
            <a:pPr lvl="0"/>
            <a:r>
              <a:rPr lang="en-US"/>
              <a:t>01.</a:t>
            </a:r>
          </a:p>
        </p:txBody>
      </p:sp>
    </p:spTree>
    <p:extLst>
      <p:ext uri="{BB962C8B-B14F-4D97-AF65-F5344CB8AC3E}">
        <p14:creationId xmlns:p14="http://schemas.microsoft.com/office/powerpoint/2010/main" val="2117068312"/>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Numeric Two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2" name="Text Placeholder 3">
            <a:extLst>
              <a:ext uri="{FF2B5EF4-FFF2-40B4-BE49-F238E27FC236}">
                <a16:creationId xmlns:a16="http://schemas.microsoft.com/office/drawing/2014/main" id="{D4F41034-38DF-07A8-A43A-AF4175609AA3}"/>
              </a:ext>
            </a:extLst>
          </p:cNvPr>
          <p:cNvSpPr>
            <a:spLocks noGrp="1"/>
          </p:cNvSpPr>
          <p:nvPr>
            <p:ph type="body" sz="quarter" idx="25" hasCustomPrompt="1"/>
          </p:nvPr>
        </p:nvSpPr>
        <p:spPr>
          <a:xfrm>
            <a:off x="7279671" y="1172923"/>
            <a:ext cx="4209548" cy="484797"/>
          </a:xfrm>
        </p:spPr>
        <p:txBody>
          <a:bodyPr>
            <a:noAutofit/>
          </a:bodyPr>
          <a:lstStyle>
            <a:lvl1pPr>
              <a:defRPr sz="1800" b="1" i="0">
                <a:solidFill>
                  <a:schemeClr val="tx1"/>
                </a:solidFill>
                <a:latin typeface="Montserrat" pitchFamily="2" charset="77"/>
              </a:defRPr>
            </a:lvl1pPr>
          </a:lstStyle>
          <a:p>
            <a:pPr lvl="0"/>
            <a:r>
              <a:rPr lang="en-US"/>
              <a:t>LEARNING OBJECTIVE ONE </a:t>
            </a:r>
          </a:p>
        </p:txBody>
      </p:sp>
      <p:sp>
        <p:nvSpPr>
          <p:cNvPr id="3" name="Text Placeholder 7">
            <a:extLst>
              <a:ext uri="{FF2B5EF4-FFF2-40B4-BE49-F238E27FC236}">
                <a16:creationId xmlns:a16="http://schemas.microsoft.com/office/drawing/2014/main" id="{84954713-5669-1F43-C9BD-88AB7A2796DA}"/>
              </a:ext>
            </a:extLst>
          </p:cNvPr>
          <p:cNvSpPr>
            <a:spLocks noGrp="1"/>
          </p:cNvSpPr>
          <p:nvPr>
            <p:ph type="body" sz="quarter" idx="26" hasCustomPrompt="1"/>
          </p:nvPr>
        </p:nvSpPr>
        <p:spPr>
          <a:xfrm>
            <a:off x="7279671" y="1813918"/>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first learning objective or agenda item with 1-2 sentences. </a:t>
            </a:r>
          </a:p>
        </p:txBody>
      </p:sp>
      <p:sp>
        <p:nvSpPr>
          <p:cNvPr id="6" name="Text Placeholder 3">
            <a:extLst>
              <a:ext uri="{FF2B5EF4-FFF2-40B4-BE49-F238E27FC236}">
                <a16:creationId xmlns:a16="http://schemas.microsoft.com/office/drawing/2014/main" id="{271E57F1-2E42-86C0-8A42-82FEFC79CA9B}"/>
              </a:ext>
            </a:extLst>
          </p:cNvPr>
          <p:cNvSpPr>
            <a:spLocks noGrp="1"/>
          </p:cNvSpPr>
          <p:nvPr>
            <p:ph type="body" sz="quarter" idx="37" hasCustomPrompt="1"/>
          </p:nvPr>
        </p:nvSpPr>
        <p:spPr>
          <a:xfrm>
            <a:off x="7279671" y="3693286"/>
            <a:ext cx="4209548" cy="484797"/>
          </a:xfrm>
        </p:spPr>
        <p:txBody>
          <a:bodyPr>
            <a:noAutofit/>
          </a:bodyPr>
          <a:lstStyle>
            <a:lvl1pPr>
              <a:defRPr sz="1800" b="1" i="0">
                <a:solidFill>
                  <a:schemeClr val="tx1"/>
                </a:solidFill>
                <a:latin typeface="Montserrat" pitchFamily="2" charset="77"/>
              </a:defRPr>
            </a:lvl1pPr>
          </a:lstStyle>
          <a:p>
            <a:pPr lvl="0"/>
            <a:r>
              <a:rPr lang="en-US"/>
              <a:t>LEARNING OBJECTIVE TWO </a:t>
            </a:r>
          </a:p>
        </p:txBody>
      </p:sp>
      <p:sp>
        <p:nvSpPr>
          <p:cNvPr id="8" name="Text Placeholder 7">
            <a:extLst>
              <a:ext uri="{FF2B5EF4-FFF2-40B4-BE49-F238E27FC236}">
                <a16:creationId xmlns:a16="http://schemas.microsoft.com/office/drawing/2014/main" id="{DCCA7D83-E0D2-3498-ED0D-BFD39EE64364}"/>
              </a:ext>
            </a:extLst>
          </p:cNvPr>
          <p:cNvSpPr>
            <a:spLocks noGrp="1"/>
          </p:cNvSpPr>
          <p:nvPr>
            <p:ph type="body" sz="quarter" idx="38" hasCustomPrompt="1"/>
          </p:nvPr>
        </p:nvSpPr>
        <p:spPr>
          <a:xfrm>
            <a:off x="7279671" y="4334281"/>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second learning objective or agenda item with 1-2 sentences. </a:t>
            </a:r>
          </a:p>
        </p:txBody>
      </p:sp>
      <p:sp>
        <p:nvSpPr>
          <p:cNvPr id="9" name="Text Placeholder 2">
            <a:extLst>
              <a:ext uri="{FF2B5EF4-FFF2-40B4-BE49-F238E27FC236}">
                <a16:creationId xmlns:a16="http://schemas.microsoft.com/office/drawing/2014/main" id="{DDC2790F-D272-B151-6E98-23810DEB102B}"/>
              </a:ext>
            </a:extLst>
          </p:cNvPr>
          <p:cNvSpPr>
            <a:spLocks noGrp="1"/>
          </p:cNvSpPr>
          <p:nvPr>
            <p:ph type="body" sz="quarter" idx="12" hasCustomPrompt="1"/>
          </p:nvPr>
        </p:nvSpPr>
        <p:spPr>
          <a:xfrm>
            <a:off x="6008224" y="800853"/>
            <a:ext cx="1271447" cy="1013065"/>
          </a:xfrm>
        </p:spPr>
        <p:txBody>
          <a:bodyPr anchor="ctr">
            <a:noAutofit/>
          </a:bodyPr>
          <a:lstStyle>
            <a:lvl1pPr algn="l">
              <a:defRPr sz="5400" b="0" i="0">
                <a:solidFill>
                  <a:schemeClr val="accent1"/>
                </a:solidFill>
                <a:latin typeface="Montserrat ExtraBold" pitchFamily="2" charset="77"/>
                <a:ea typeface="+mj-ea"/>
              </a:defRPr>
            </a:lvl1pPr>
          </a:lstStyle>
          <a:p>
            <a:pPr lvl="0"/>
            <a:r>
              <a:rPr lang="en-US"/>
              <a:t>01.</a:t>
            </a:r>
          </a:p>
        </p:txBody>
      </p:sp>
      <p:sp>
        <p:nvSpPr>
          <p:cNvPr id="10" name="Text Placeholder 2">
            <a:extLst>
              <a:ext uri="{FF2B5EF4-FFF2-40B4-BE49-F238E27FC236}">
                <a16:creationId xmlns:a16="http://schemas.microsoft.com/office/drawing/2014/main" id="{8191460C-4016-89F9-F154-D0C0660527F2}"/>
              </a:ext>
            </a:extLst>
          </p:cNvPr>
          <p:cNvSpPr>
            <a:spLocks noGrp="1"/>
          </p:cNvSpPr>
          <p:nvPr>
            <p:ph type="body" sz="quarter" idx="39" hasCustomPrompt="1"/>
          </p:nvPr>
        </p:nvSpPr>
        <p:spPr>
          <a:xfrm>
            <a:off x="6008224" y="3275169"/>
            <a:ext cx="1271447" cy="1013065"/>
          </a:xfrm>
        </p:spPr>
        <p:txBody>
          <a:bodyPr anchor="ctr">
            <a:noAutofit/>
          </a:bodyPr>
          <a:lstStyle>
            <a:lvl1pPr algn="l">
              <a:defRPr sz="5400" b="0" i="0">
                <a:solidFill>
                  <a:schemeClr val="accent1"/>
                </a:solidFill>
                <a:latin typeface="Montserrat ExtraBold" pitchFamily="2" charset="77"/>
                <a:ea typeface="+mj-ea"/>
              </a:defRPr>
            </a:lvl1pPr>
          </a:lstStyle>
          <a:p>
            <a:pPr lvl="0"/>
            <a:r>
              <a:rPr lang="en-US"/>
              <a:t>02.</a:t>
            </a:r>
          </a:p>
        </p:txBody>
      </p:sp>
    </p:spTree>
    <p:extLst>
      <p:ext uri="{BB962C8B-B14F-4D97-AF65-F5344CB8AC3E}">
        <p14:creationId xmlns:p14="http://schemas.microsoft.com/office/powerpoint/2010/main" val="3422783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2D6-6136-215D-C3B1-B010214CC948}"/>
              </a:ext>
            </a:extLst>
          </p:cNvPr>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42C4B55B-A8CB-0A7D-75F8-C7090000CB82}"/>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7" name="Footer Placeholder 3">
            <a:extLst>
              <a:ext uri="{FF2B5EF4-FFF2-40B4-BE49-F238E27FC236}">
                <a16:creationId xmlns:a16="http://schemas.microsoft.com/office/drawing/2014/main" id="{9CB0158A-4A77-8978-8ECE-94D8CF0DAB1D}"/>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42592226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Numeric Three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1"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11" name="Text Placeholder 3">
            <a:extLst>
              <a:ext uri="{FF2B5EF4-FFF2-40B4-BE49-F238E27FC236}">
                <a16:creationId xmlns:a16="http://schemas.microsoft.com/office/drawing/2014/main" id="{38563C4C-BC51-C17B-1A19-574187D1EB26}"/>
              </a:ext>
            </a:extLst>
          </p:cNvPr>
          <p:cNvSpPr>
            <a:spLocks noGrp="1"/>
          </p:cNvSpPr>
          <p:nvPr>
            <p:ph type="body" sz="quarter" idx="25" hasCustomPrompt="1"/>
          </p:nvPr>
        </p:nvSpPr>
        <p:spPr>
          <a:xfrm>
            <a:off x="7388056" y="817666"/>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ONE</a:t>
            </a:r>
          </a:p>
        </p:txBody>
      </p:sp>
      <p:sp>
        <p:nvSpPr>
          <p:cNvPr id="12" name="Text Placeholder 7">
            <a:extLst>
              <a:ext uri="{FF2B5EF4-FFF2-40B4-BE49-F238E27FC236}">
                <a16:creationId xmlns:a16="http://schemas.microsoft.com/office/drawing/2014/main" id="{426DFD8B-5451-2E12-620F-88BF052E6FDE}"/>
              </a:ext>
            </a:extLst>
          </p:cNvPr>
          <p:cNvSpPr>
            <a:spLocks noGrp="1"/>
          </p:cNvSpPr>
          <p:nvPr>
            <p:ph type="body" sz="quarter" idx="26" hasCustomPrompt="1"/>
          </p:nvPr>
        </p:nvSpPr>
        <p:spPr>
          <a:xfrm>
            <a:off x="7388053" y="1312095"/>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learning objective with 1-2 sentences.</a:t>
            </a:r>
          </a:p>
        </p:txBody>
      </p:sp>
      <p:sp>
        <p:nvSpPr>
          <p:cNvPr id="13" name="Text Placeholder 3">
            <a:extLst>
              <a:ext uri="{FF2B5EF4-FFF2-40B4-BE49-F238E27FC236}">
                <a16:creationId xmlns:a16="http://schemas.microsoft.com/office/drawing/2014/main" id="{A31FE961-1268-1AC1-8450-AB6B7EF5CD67}"/>
              </a:ext>
            </a:extLst>
          </p:cNvPr>
          <p:cNvSpPr>
            <a:spLocks noGrp="1"/>
          </p:cNvSpPr>
          <p:nvPr>
            <p:ph type="body" sz="quarter" idx="31" hasCustomPrompt="1"/>
          </p:nvPr>
        </p:nvSpPr>
        <p:spPr>
          <a:xfrm>
            <a:off x="7388056" y="2789927"/>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TWO</a:t>
            </a:r>
          </a:p>
        </p:txBody>
      </p:sp>
      <p:sp>
        <p:nvSpPr>
          <p:cNvPr id="14" name="Text Placeholder 7">
            <a:extLst>
              <a:ext uri="{FF2B5EF4-FFF2-40B4-BE49-F238E27FC236}">
                <a16:creationId xmlns:a16="http://schemas.microsoft.com/office/drawing/2014/main" id="{818433CE-0674-B4C6-4DAD-3A147743D5EE}"/>
              </a:ext>
            </a:extLst>
          </p:cNvPr>
          <p:cNvSpPr>
            <a:spLocks noGrp="1"/>
          </p:cNvSpPr>
          <p:nvPr>
            <p:ph type="body" sz="quarter" idx="32" hasCustomPrompt="1"/>
          </p:nvPr>
        </p:nvSpPr>
        <p:spPr>
          <a:xfrm>
            <a:off x="7388053" y="3284356"/>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learning objective with 1-2 sentences.</a:t>
            </a:r>
          </a:p>
        </p:txBody>
      </p:sp>
      <p:sp>
        <p:nvSpPr>
          <p:cNvPr id="15" name="Text Placeholder 3">
            <a:extLst>
              <a:ext uri="{FF2B5EF4-FFF2-40B4-BE49-F238E27FC236}">
                <a16:creationId xmlns:a16="http://schemas.microsoft.com/office/drawing/2014/main" id="{E9C96CEA-364A-DD76-F1F6-942252009A9E}"/>
              </a:ext>
            </a:extLst>
          </p:cNvPr>
          <p:cNvSpPr>
            <a:spLocks noGrp="1"/>
          </p:cNvSpPr>
          <p:nvPr>
            <p:ph type="body" sz="quarter" idx="33" hasCustomPrompt="1"/>
          </p:nvPr>
        </p:nvSpPr>
        <p:spPr>
          <a:xfrm>
            <a:off x="7388056" y="4762188"/>
            <a:ext cx="3836068" cy="484797"/>
          </a:xfrm>
        </p:spPr>
        <p:txBody>
          <a:bodyPr>
            <a:normAutofit/>
          </a:bodyPr>
          <a:lstStyle>
            <a:lvl1pPr>
              <a:defRPr sz="1400" b="1" i="0">
                <a:solidFill>
                  <a:schemeClr val="tx1"/>
                </a:solidFill>
                <a:latin typeface="Montserrat" pitchFamily="2" charset="77"/>
              </a:defRPr>
            </a:lvl1pPr>
          </a:lstStyle>
          <a:p>
            <a:pPr lvl="0"/>
            <a:r>
              <a:rPr lang="en-US"/>
              <a:t>LEARNING OBJECTIVE THREE</a:t>
            </a:r>
          </a:p>
        </p:txBody>
      </p:sp>
      <p:sp>
        <p:nvSpPr>
          <p:cNvPr id="16" name="Text Placeholder 7">
            <a:extLst>
              <a:ext uri="{FF2B5EF4-FFF2-40B4-BE49-F238E27FC236}">
                <a16:creationId xmlns:a16="http://schemas.microsoft.com/office/drawing/2014/main" id="{D46AFEB3-2C00-C11E-F4A0-92E04A769867}"/>
              </a:ext>
            </a:extLst>
          </p:cNvPr>
          <p:cNvSpPr>
            <a:spLocks noGrp="1"/>
          </p:cNvSpPr>
          <p:nvPr>
            <p:ph type="body" sz="quarter" idx="34" hasCustomPrompt="1"/>
          </p:nvPr>
        </p:nvSpPr>
        <p:spPr>
          <a:xfrm>
            <a:off x="7388053" y="5256617"/>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learning objective with 1-2 sentences.</a:t>
            </a:r>
          </a:p>
        </p:txBody>
      </p:sp>
      <p:sp>
        <p:nvSpPr>
          <p:cNvPr id="17" name="Text Placeholder 2">
            <a:extLst>
              <a:ext uri="{FF2B5EF4-FFF2-40B4-BE49-F238E27FC236}">
                <a16:creationId xmlns:a16="http://schemas.microsoft.com/office/drawing/2014/main" id="{AB52AB80-CA7A-5DF6-EBB2-49E6B3B5EF43}"/>
              </a:ext>
            </a:extLst>
          </p:cNvPr>
          <p:cNvSpPr>
            <a:spLocks noGrp="1"/>
          </p:cNvSpPr>
          <p:nvPr>
            <p:ph type="body" sz="quarter" idx="12" hasCustomPrompt="1"/>
          </p:nvPr>
        </p:nvSpPr>
        <p:spPr>
          <a:xfrm>
            <a:off x="5963502" y="845552"/>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18" name="Text Placeholder 2">
            <a:extLst>
              <a:ext uri="{FF2B5EF4-FFF2-40B4-BE49-F238E27FC236}">
                <a16:creationId xmlns:a16="http://schemas.microsoft.com/office/drawing/2014/main" id="{DCFFF712-814A-8494-E4D0-475ED018B7C2}"/>
              </a:ext>
            </a:extLst>
          </p:cNvPr>
          <p:cNvSpPr>
            <a:spLocks noGrp="1"/>
          </p:cNvSpPr>
          <p:nvPr>
            <p:ph type="body" sz="quarter" idx="41" hasCustomPrompt="1"/>
          </p:nvPr>
        </p:nvSpPr>
        <p:spPr>
          <a:xfrm>
            <a:off x="5963502" y="2788534"/>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
        <p:nvSpPr>
          <p:cNvPr id="19" name="Text Placeholder 2">
            <a:extLst>
              <a:ext uri="{FF2B5EF4-FFF2-40B4-BE49-F238E27FC236}">
                <a16:creationId xmlns:a16="http://schemas.microsoft.com/office/drawing/2014/main" id="{297830A6-EEA8-D693-4D2C-5F6AD0ECE4F4}"/>
              </a:ext>
            </a:extLst>
          </p:cNvPr>
          <p:cNvSpPr>
            <a:spLocks noGrp="1"/>
          </p:cNvSpPr>
          <p:nvPr>
            <p:ph type="body" sz="quarter" idx="42" hasCustomPrompt="1"/>
          </p:nvPr>
        </p:nvSpPr>
        <p:spPr>
          <a:xfrm>
            <a:off x="5963502" y="4751163"/>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Tree>
    <p:extLst>
      <p:ext uri="{BB962C8B-B14F-4D97-AF65-F5344CB8AC3E}">
        <p14:creationId xmlns:p14="http://schemas.microsoft.com/office/powerpoint/2010/main" val="3135511772"/>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Numeric Four Learning Objective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4" name="Text Placeholder 7">
            <a:extLst>
              <a:ext uri="{FF2B5EF4-FFF2-40B4-BE49-F238E27FC236}">
                <a16:creationId xmlns:a16="http://schemas.microsoft.com/office/drawing/2014/main" id="{E24B7C09-F1ED-529E-DC0E-21047A7E6664}"/>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overview of what they will learn in today’s presentation. You can provide more supporting details to the learning objectives in the adjacent area.</a:t>
            </a:r>
          </a:p>
        </p:txBody>
      </p:sp>
      <p:sp>
        <p:nvSpPr>
          <p:cNvPr id="34" name="Text Placeholder 3">
            <a:extLst>
              <a:ext uri="{FF2B5EF4-FFF2-40B4-BE49-F238E27FC236}">
                <a16:creationId xmlns:a16="http://schemas.microsoft.com/office/drawing/2014/main" id="{374A947F-0219-78D3-D93C-83D308AD9340}"/>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LEARNING OBJECTIVES</a:t>
            </a:r>
          </a:p>
        </p:txBody>
      </p:sp>
      <p:sp>
        <p:nvSpPr>
          <p:cNvPr id="2" name="Text Placeholder 3">
            <a:extLst>
              <a:ext uri="{FF2B5EF4-FFF2-40B4-BE49-F238E27FC236}">
                <a16:creationId xmlns:a16="http://schemas.microsoft.com/office/drawing/2014/main" id="{BB09F3BA-DC72-E400-9A94-97BE87C1AA74}"/>
              </a:ext>
            </a:extLst>
          </p:cNvPr>
          <p:cNvSpPr>
            <a:spLocks noGrp="1"/>
          </p:cNvSpPr>
          <p:nvPr>
            <p:ph type="body" sz="quarter" idx="25" hasCustomPrompt="1"/>
          </p:nvPr>
        </p:nvSpPr>
        <p:spPr>
          <a:xfrm>
            <a:off x="6872585" y="1029912"/>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ONE </a:t>
            </a:r>
          </a:p>
        </p:txBody>
      </p:sp>
      <p:sp>
        <p:nvSpPr>
          <p:cNvPr id="3" name="Text Placeholder 7">
            <a:extLst>
              <a:ext uri="{FF2B5EF4-FFF2-40B4-BE49-F238E27FC236}">
                <a16:creationId xmlns:a16="http://schemas.microsoft.com/office/drawing/2014/main" id="{BF8440FB-1227-D8F3-80AF-EC6C4FFF8343}"/>
              </a:ext>
            </a:extLst>
          </p:cNvPr>
          <p:cNvSpPr>
            <a:spLocks noGrp="1"/>
          </p:cNvSpPr>
          <p:nvPr>
            <p:ph type="body" sz="quarter" idx="26" hasCustomPrompt="1"/>
          </p:nvPr>
        </p:nvSpPr>
        <p:spPr>
          <a:xfrm>
            <a:off x="6872583" y="1524341"/>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learning objective or agenda item with 1-2 sentences. </a:t>
            </a:r>
          </a:p>
        </p:txBody>
      </p:sp>
      <p:sp>
        <p:nvSpPr>
          <p:cNvPr id="6" name="Text Placeholder 3">
            <a:extLst>
              <a:ext uri="{FF2B5EF4-FFF2-40B4-BE49-F238E27FC236}">
                <a16:creationId xmlns:a16="http://schemas.microsoft.com/office/drawing/2014/main" id="{5E118C3B-BBFC-94BE-1779-1552018401C9}"/>
              </a:ext>
            </a:extLst>
          </p:cNvPr>
          <p:cNvSpPr>
            <a:spLocks noGrp="1"/>
          </p:cNvSpPr>
          <p:nvPr>
            <p:ph type="body" sz="quarter" idx="31" hasCustomPrompt="1"/>
          </p:nvPr>
        </p:nvSpPr>
        <p:spPr>
          <a:xfrm>
            <a:off x="6872586" y="2308706"/>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TWO</a:t>
            </a:r>
          </a:p>
        </p:txBody>
      </p:sp>
      <p:sp>
        <p:nvSpPr>
          <p:cNvPr id="8" name="Text Placeholder 7">
            <a:extLst>
              <a:ext uri="{FF2B5EF4-FFF2-40B4-BE49-F238E27FC236}">
                <a16:creationId xmlns:a16="http://schemas.microsoft.com/office/drawing/2014/main" id="{FA337D06-6529-D065-92F6-2EB95DA565EC}"/>
              </a:ext>
            </a:extLst>
          </p:cNvPr>
          <p:cNvSpPr>
            <a:spLocks noGrp="1"/>
          </p:cNvSpPr>
          <p:nvPr>
            <p:ph type="body" sz="quarter" idx="32" hasCustomPrompt="1"/>
          </p:nvPr>
        </p:nvSpPr>
        <p:spPr>
          <a:xfrm>
            <a:off x="6872584" y="2803135"/>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learning objective or agenda item with 1-2 sentences. </a:t>
            </a:r>
          </a:p>
        </p:txBody>
      </p:sp>
      <p:sp>
        <p:nvSpPr>
          <p:cNvPr id="9" name="Text Placeholder 3">
            <a:extLst>
              <a:ext uri="{FF2B5EF4-FFF2-40B4-BE49-F238E27FC236}">
                <a16:creationId xmlns:a16="http://schemas.microsoft.com/office/drawing/2014/main" id="{D34801CB-CBE5-0211-795D-9017E2012981}"/>
              </a:ext>
            </a:extLst>
          </p:cNvPr>
          <p:cNvSpPr>
            <a:spLocks noGrp="1"/>
          </p:cNvSpPr>
          <p:nvPr>
            <p:ph type="body" sz="quarter" idx="37" hasCustomPrompt="1"/>
          </p:nvPr>
        </p:nvSpPr>
        <p:spPr>
          <a:xfrm>
            <a:off x="6872585" y="3587500"/>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THREE</a:t>
            </a:r>
          </a:p>
        </p:txBody>
      </p:sp>
      <p:sp>
        <p:nvSpPr>
          <p:cNvPr id="10" name="Text Placeholder 7">
            <a:extLst>
              <a:ext uri="{FF2B5EF4-FFF2-40B4-BE49-F238E27FC236}">
                <a16:creationId xmlns:a16="http://schemas.microsoft.com/office/drawing/2014/main" id="{CB305D7F-9C63-DBF5-79C6-18FBF1F77C7E}"/>
              </a:ext>
            </a:extLst>
          </p:cNvPr>
          <p:cNvSpPr>
            <a:spLocks noGrp="1"/>
          </p:cNvSpPr>
          <p:nvPr>
            <p:ph type="body" sz="quarter" idx="38" hasCustomPrompt="1"/>
          </p:nvPr>
        </p:nvSpPr>
        <p:spPr>
          <a:xfrm>
            <a:off x="6872583" y="4081929"/>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learning objective or agenda item with 1-2 sentences. </a:t>
            </a:r>
          </a:p>
        </p:txBody>
      </p:sp>
      <p:sp>
        <p:nvSpPr>
          <p:cNvPr id="20" name="Text Placeholder 3">
            <a:extLst>
              <a:ext uri="{FF2B5EF4-FFF2-40B4-BE49-F238E27FC236}">
                <a16:creationId xmlns:a16="http://schemas.microsoft.com/office/drawing/2014/main" id="{238FFF0D-A502-A901-AA89-C41BB82B53F5}"/>
              </a:ext>
            </a:extLst>
          </p:cNvPr>
          <p:cNvSpPr>
            <a:spLocks noGrp="1"/>
          </p:cNvSpPr>
          <p:nvPr>
            <p:ph type="body" sz="quarter" idx="39" hasCustomPrompt="1"/>
          </p:nvPr>
        </p:nvSpPr>
        <p:spPr>
          <a:xfrm>
            <a:off x="6872585" y="4862774"/>
            <a:ext cx="4615307" cy="484797"/>
          </a:xfrm>
        </p:spPr>
        <p:txBody>
          <a:bodyPr>
            <a:normAutofit/>
          </a:bodyPr>
          <a:lstStyle>
            <a:lvl1pPr>
              <a:defRPr sz="1400" b="1" i="0">
                <a:solidFill>
                  <a:schemeClr val="tx1"/>
                </a:solidFill>
                <a:latin typeface="Montserrat" pitchFamily="2" charset="77"/>
              </a:defRPr>
            </a:lvl1pPr>
          </a:lstStyle>
          <a:p>
            <a:pPr lvl="0"/>
            <a:r>
              <a:rPr lang="en-US"/>
              <a:t>LEARNING OBJECTIVE FOUR</a:t>
            </a:r>
          </a:p>
        </p:txBody>
      </p:sp>
      <p:sp>
        <p:nvSpPr>
          <p:cNvPr id="21" name="Text Placeholder 7">
            <a:extLst>
              <a:ext uri="{FF2B5EF4-FFF2-40B4-BE49-F238E27FC236}">
                <a16:creationId xmlns:a16="http://schemas.microsoft.com/office/drawing/2014/main" id="{BC5283DE-0943-2F32-C5C0-B980B593D84B}"/>
              </a:ext>
            </a:extLst>
          </p:cNvPr>
          <p:cNvSpPr>
            <a:spLocks noGrp="1"/>
          </p:cNvSpPr>
          <p:nvPr>
            <p:ph type="body" sz="quarter" idx="40" hasCustomPrompt="1"/>
          </p:nvPr>
        </p:nvSpPr>
        <p:spPr>
          <a:xfrm>
            <a:off x="6872583" y="5357203"/>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fourth learning objective or agenda item with 1-2 sentences. </a:t>
            </a:r>
          </a:p>
        </p:txBody>
      </p:sp>
      <p:sp>
        <p:nvSpPr>
          <p:cNvPr id="22" name="Text Placeholder 2">
            <a:extLst>
              <a:ext uri="{FF2B5EF4-FFF2-40B4-BE49-F238E27FC236}">
                <a16:creationId xmlns:a16="http://schemas.microsoft.com/office/drawing/2014/main" id="{6315783D-068A-C68D-C5FD-310C03CB863D}"/>
              </a:ext>
            </a:extLst>
          </p:cNvPr>
          <p:cNvSpPr>
            <a:spLocks noGrp="1"/>
          </p:cNvSpPr>
          <p:nvPr>
            <p:ph type="body" sz="quarter" idx="12" hasCustomPrompt="1"/>
          </p:nvPr>
        </p:nvSpPr>
        <p:spPr>
          <a:xfrm>
            <a:off x="5602429" y="1018887"/>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23" name="Text Placeholder 2">
            <a:extLst>
              <a:ext uri="{FF2B5EF4-FFF2-40B4-BE49-F238E27FC236}">
                <a16:creationId xmlns:a16="http://schemas.microsoft.com/office/drawing/2014/main" id="{CD1590E4-F06E-A186-28D5-21D817EA58D8}"/>
              </a:ext>
            </a:extLst>
          </p:cNvPr>
          <p:cNvSpPr>
            <a:spLocks noGrp="1"/>
          </p:cNvSpPr>
          <p:nvPr>
            <p:ph type="body" sz="quarter" idx="41" hasCustomPrompt="1"/>
          </p:nvPr>
        </p:nvSpPr>
        <p:spPr>
          <a:xfrm>
            <a:off x="5602429" y="2285685"/>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
        <p:nvSpPr>
          <p:cNvPr id="25" name="Text Placeholder 2">
            <a:extLst>
              <a:ext uri="{FF2B5EF4-FFF2-40B4-BE49-F238E27FC236}">
                <a16:creationId xmlns:a16="http://schemas.microsoft.com/office/drawing/2014/main" id="{13B6D518-6F2E-B3C4-EEB6-D104756CB767}"/>
              </a:ext>
            </a:extLst>
          </p:cNvPr>
          <p:cNvSpPr>
            <a:spLocks noGrp="1"/>
          </p:cNvSpPr>
          <p:nvPr>
            <p:ph type="body" sz="quarter" idx="42" hasCustomPrompt="1"/>
          </p:nvPr>
        </p:nvSpPr>
        <p:spPr>
          <a:xfrm>
            <a:off x="5602429" y="3552483"/>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6" name="Text Placeholder 2">
            <a:extLst>
              <a:ext uri="{FF2B5EF4-FFF2-40B4-BE49-F238E27FC236}">
                <a16:creationId xmlns:a16="http://schemas.microsoft.com/office/drawing/2014/main" id="{02598E1D-A41A-C468-987F-7BE9A458AF76}"/>
              </a:ext>
            </a:extLst>
          </p:cNvPr>
          <p:cNvSpPr>
            <a:spLocks noGrp="1"/>
          </p:cNvSpPr>
          <p:nvPr>
            <p:ph type="body" sz="quarter" idx="43" hasCustomPrompt="1"/>
          </p:nvPr>
        </p:nvSpPr>
        <p:spPr>
          <a:xfrm>
            <a:off x="5602429" y="481928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04.</a:t>
            </a:r>
          </a:p>
        </p:txBody>
      </p:sp>
    </p:spTree>
    <p:extLst>
      <p:ext uri="{BB962C8B-B14F-4D97-AF65-F5344CB8AC3E}">
        <p14:creationId xmlns:p14="http://schemas.microsoft.com/office/powerpoint/2010/main" val="868193014"/>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con One Recap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6" name="Text Placeholder 3">
            <a:extLst>
              <a:ext uri="{FF2B5EF4-FFF2-40B4-BE49-F238E27FC236}">
                <a16:creationId xmlns:a16="http://schemas.microsoft.com/office/drawing/2014/main" id="{77CADF36-8221-27FC-8884-35A36E2E0A59}"/>
              </a:ext>
            </a:extLst>
          </p:cNvPr>
          <p:cNvSpPr>
            <a:spLocks noGrp="1"/>
          </p:cNvSpPr>
          <p:nvPr>
            <p:ph type="body" sz="quarter" idx="25" hasCustomPrompt="1"/>
          </p:nvPr>
        </p:nvSpPr>
        <p:spPr>
          <a:xfrm>
            <a:off x="7080889" y="2322928"/>
            <a:ext cx="4209548" cy="484797"/>
          </a:xfrm>
        </p:spPr>
        <p:txBody>
          <a:bodyPr>
            <a:noAutofit/>
          </a:bodyPr>
          <a:lstStyle>
            <a:lvl1pPr>
              <a:defRPr sz="2000" b="1" i="0">
                <a:solidFill>
                  <a:schemeClr val="tx1"/>
                </a:solidFill>
                <a:latin typeface="Montserrat" pitchFamily="2" charset="77"/>
              </a:defRPr>
            </a:lvl1pPr>
          </a:lstStyle>
          <a:p>
            <a:pPr lvl="0"/>
            <a:r>
              <a:rPr lang="en-US"/>
              <a:t>RECAP POINT</a:t>
            </a:r>
          </a:p>
        </p:txBody>
      </p:sp>
      <p:sp>
        <p:nvSpPr>
          <p:cNvPr id="77" name="Text Placeholder 7">
            <a:extLst>
              <a:ext uri="{FF2B5EF4-FFF2-40B4-BE49-F238E27FC236}">
                <a16:creationId xmlns:a16="http://schemas.microsoft.com/office/drawing/2014/main" id="{C0497E75-EF6D-4A7C-61AF-47B216557D6C}"/>
              </a:ext>
            </a:extLst>
          </p:cNvPr>
          <p:cNvSpPr>
            <a:spLocks noGrp="1"/>
          </p:cNvSpPr>
          <p:nvPr>
            <p:ph type="body" sz="quarter" idx="26" hasCustomPrompt="1"/>
          </p:nvPr>
        </p:nvSpPr>
        <p:spPr>
          <a:xfrm>
            <a:off x="7080889" y="2963923"/>
            <a:ext cx="4209548" cy="1339562"/>
          </a:xfrm>
        </p:spPr>
        <p:txBody>
          <a:bodyPr>
            <a:normAutofit/>
          </a:bodyPr>
          <a:lstStyle>
            <a:lvl1pPr marL="0" indent="0">
              <a:buClr>
                <a:schemeClr val="accent1"/>
              </a:buClr>
              <a:buFont typeface="Arial" panose="020B0604020202020204" pitchFamily="34" charset="0"/>
              <a:buNone/>
              <a:defRPr sz="1600" b="0" i="0">
                <a:solidFill>
                  <a:schemeClr val="tx1"/>
                </a:solidFill>
                <a:latin typeface="Montserrat" pitchFamily="2" charset="77"/>
              </a:defRPr>
            </a:lvl1pPr>
          </a:lstStyle>
          <a:p>
            <a:pPr lvl="0"/>
            <a:r>
              <a:rPr lang="en-US"/>
              <a:t>This is where you briefly describe the single recap point or review item with 1-2 sentences. </a:t>
            </a:r>
          </a:p>
        </p:txBody>
      </p:sp>
      <p:sp>
        <p:nvSpPr>
          <p:cNvPr id="84" name="Content Placeholder 26">
            <a:extLst>
              <a:ext uri="{FF2B5EF4-FFF2-40B4-BE49-F238E27FC236}">
                <a16:creationId xmlns:a16="http://schemas.microsoft.com/office/drawing/2014/main" id="{45F9273A-B982-496A-E938-000D22E4B28A}"/>
              </a:ext>
            </a:extLst>
          </p:cNvPr>
          <p:cNvSpPr>
            <a:spLocks noGrp="1"/>
          </p:cNvSpPr>
          <p:nvPr>
            <p:ph sz="quarter" idx="36"/>
          </p:nvPr>
        </p:nvSpPr>
        <p:spPr>
          <a:xfrm>
            <a:off x="5759762" y="2303208"/>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6" name="Text Placeholder 7">
            <a:extLst>
              <a:ext uri="{FF2B5EF4-FFF2-40B4-BE49-F238E27FC236}">
                <a16:creationId xmlns:a16="http://schemas.microsoft.com/office/drawing/2014/main" id="{905C022E-57F1-727E-7E4F-198F60CA6705}"/>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8" name="Text Placeholder 3">
            <a:extLst>
              <a:ext uri="{FF2B5EF4-FFF2-40B4-BE49-F238E27FC236}">
                <a16:creationId xmlns:a16="http://schemas.microsoft.com/office/drawing/2014/main" id="{0853A36A-8246-D149-0CCD-4380905A2F55}"/>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42285152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con Two Recap Point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9" name="Text Placeholder 3">
            <a:extLst>
              <a:ext uri="{FF2B5EF4-FFF2-40B4-BE49-F238E27FC236}">
                <a16:creationId xmlns:a16="http://schemas.microsoft.com/office/drawing/2014/main" id="{117A1FC5-CD2D-1189-3138-9388235203B0}"/>
              </a:ext>
            </a:extLst>
          </p:cNvPr>
          <p:cNvSpPr>
            <a:spLocks noGrp="1"/>
          </p:cNvSpPr>
          <p:nvPr>
            <p:ph type="body" sz="quarter" idx="25" hasCustomPrompt="1"/>
          </p:nvPr>
        </p:nvSpPr>
        <p:spPr>
          <a:xfrm>
            <a:off x="7279671" y="1172923"/>
            <a:ext cx="4209548" cy="484797"/>
          </a:xfrm>
        </p:spPr>
        <p:txBody>
          <a:bodyPr>
            <a:noAutofit/>
          </a:bodyPr>
          <a:lstStyle>
            <a:lvl1pPr>
              <a:defRPr sz="1800" b="1" i="0">
                <a:solidFill>
                  <a:schemeClr val="tx1"/>
                </a:solidFill>
                <a:latin typeface="Montserrat" pitchFamily="2" charset="77"/>
              </a:defRPr>
            </a:lvl1pPr>
          </a:lstStyle>
          <a:p>
            <a:pPr lvl="0"/>
            <a:r>
              <a:rPr lang="en-US"/>
              <a:t>RECAP POINT ONE</a:t>
            </a:r>
          </a:p>
        </p:txBody>
      </p:sp>
      <p:sp>
        <p:nvSpPr>
          <p:cNvPr id="10" name="Text Placeholder 7">
            <a:extLst>
              <a:ext uri="{FF2B5EF4-FFF2-40B4-BE49-F238E27FC236}">
                <a16:creationId xmlns:a16="http://schemas.microsoft.com/office/drawing/2014/main" id="{2764DE2F-0685-84ED-4B71-0E64E36039AC}"/>
              </a:ext>
            </a:extLst>
          </p:cNvPr>
          <p:cNvSpPr>
            <a:spLocks noGrp="1"/>
          </p:cNvSpPr>
          <p:nvPr>
            <p:ph type="body" sz="quarter" idx="26" hasCustomPrompt="1"/>
          </p:nvPr>
        </p:nvSpPr>
        <p:spPr>
          <a:xfrm>
            <a:off x="7279671" y="1813918"/>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11" name="Content Placeholder 26">
            <a:extLst>
              <a:ext uri="{FF2B5EF4-FFF2-40B4-BE49-F238E27FC236}">
                <a16:creationId xmlns:a16="http://schemas.microsoft.com/office/drawing/2014/main" id="{2F67AEFA-98B2-F2C9-AACF-5C9DA50B3ECE}"/>
              </a:ext>
            </a:extLst>
          </p:cNvPr>
          <p:cNvSpPr>
            <a:spLocks noGrp="1"/>
          </p:cNvSpPr>
          <p:nvPr>
            <p:ph sz="quarter" idx="36"/>
          </p:nvPr>
        </p:nvSpPr>
        <p:spPr>
          <a:xfrm>
            <a:off x="5958544" y="1153203"/>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 name="Text Placeholder 3">
            <a:extLst>
              <a:ext uri="{FF2B5EF4-FFF2-40B4-BE49-F238E27FC236}">
                <a16:creationId xmlns:a16="http://schemas.microsoft.com/office/drawing/2014/main" id="{8CCE9BC9-091C-491D-FADB-5E423206A562}"/>
              </a:ext>
            </a:extLst>
          </p:cNvPr>
          <p:cNvSpPr>
            <a:spLocks noGrp="1"/>
          </p:cNvSpPr>
          <p:nvPr>
            <p:ph type="body" sz="quarter" idx="37" hasCustomPrompt="1"/>
          </p:nvPr>
        </p:nvSpPr>
        <p:spPr>
          <a:xfrm>
            <a:off x="7279671" y="3693286"/>
            <a:ext cx="4209548" cy="484797"/>
          </a:xfrm>
        </p:spPr>
        <p:txBody>
          <a:bodyPr>
            <a:noAutofit/>
          </a:bodyPr>
          <a:lstStyle>
            <a:lvl1pPr>
              <a:defRPr sz="1800" b="1" i="0">
                <a:solidFill>
                  <a:schemeClr val="tx1"/>
                </a:solidFill>
                <a:latin typeface="Montserrat" pitchFamily="2" charset="77"/>
              </a:defRPr>
            </a:lvl1pPr>
          </a:lstStyle>
          <a:p>
            <a:pPr lvl="0"/>
            <a:r>
              <a:rPr lang="en-US"/>
              <a:t>RECAP POINT TWO</a:t>
            </a:r>
          </a:p>
        </p:txBody>
      </p:sp>
      <p:sp>
        <p:nvSpPr>
          <p:cNvPr id="13" name="Text Placeholder 7">
            <a:extLst>
              <a:ext uri="{FF2B5EF4-FFF2-40B4-BE49-F238E27FC236}">
                <a16:creationId xmlns:a16="http://schemas.microsoft.com/office/drawing/2014/main" id="{0EBE92AF-C108-B698-8F9E-519282DAD7A7}"/>
              </a:ext>
            </a:extLst>
          </p:cNvPr>
          <p:cNvSpPr>
            <a:spLocks noGrp="1"/>
          </p:cNvSpPr>
          <p:nvPr>
            <p:ph type="body" sz="quarter" idx="38" hasCustomPrompt="1"/>
          </p:nvPr>
        </p:nvSpPr>
        <p:spPr>
          <a:xfrm>
            <a:off x="7279671" y="4334281"/>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14" name="Content Placeholder 26">
            <a:extLst>
              <a:ext uri="{FF2B5EF4-FFF2-40B4-BE49-F238E27FC236}">
                <a16:creationId xmlns:a16="http://schemas.microsoft.com/office/drawing/2014/main" id="{E3201E33-6A82-F02A-8D5E-5C78CC6495E5}"/>
              </a:ext>
            </a:extLst>
          </p:cNvPr>
          <p:cNvSpPr>
            <a:spLocks noGrp="1"/>
          </p:cNvSpPr>
          <p:nvPr>
            <p:ph sz="quarter" idx="39"/>
          </p:nvPr>
        </p:nvSpPr>
        <p:spPr>
          <a:xfrm>
            <a:off x="5958544" y="3673566"/>
            <a:ext cx="1090983" cy="978179"/>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 name="Text Placeholder 7">
            <a:extLst>
              <a:ext uri="{FF2B5EF4-FFF2-40B4-BE49-F238E27FC236}">
                <a16:creationId xmlns:a16="http://schemas.microsoft.com/office/drawing/2014/main" id="{A6AEF9D5-25FE-A506-A82F-770D9C7D65AD}"/>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3" name="Text Placeholder 3">
            <a:extLst>
              <a:ext uri="{FF2B5EF4-FFF2-40B4-BE49-F238E27FC236}">
                <a16:creationId xmlns:a16="http://schemas.microsoft.com/office/drawing/2014/main" id="{7E334E80-958E-B1AC-8946-3FFF6F99A33D}"/>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80901306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con Three Recap Point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5" name="Text Placeholder 3">
            <a:extLst>
              <a:ext uri="{FF2B5EF4-FFF2-40B4-BE49-F238E27FC236}">
                <a16:creationId xmlns:a16="http://schemas.microsoft.com/office/drawing/2014/main" id="{AAC62DE2-484E-879F-585D-253C2FCC1389}"/>
              </a:ext>
            </a:extLst>
          </p:cNvPr>
          <p:cNvSpPr>
            <a:spLocks noGrp="1"/>
          </p:cNvSpPr>
          <p:nvPr>
            <p:ph type="body" sz="quarter" idx="25" hasCustomPrompt="1"/>
          </p:nvPr>
        </p:nvSpPr>
        <p:spPr>
          <a:xfrm>
            <a:off x="7388056" y="817666"/>
            <a:ext cx="3836068" cy="484797"/>
          </a:xfrm>
        </p:spPr>
        <p:txBody>
          <a:bodyPr>
            <a:normAutofit/>
          </a:bodyPr>
          <a:lstStyle>
            <a:lvl1pPr>
              <a:defRPr sz="1400" b="1" i="0">
                <a:solidFill>
                  <a:schemeClr val="tx1"/>
                </a:solidFill>
                <a:latin typeface="Montserrat" pitchFamily="2" charset="77"/>
              </a:defRPr>
            </a:lvl1pPr>
          </a:lstStyle>
          <a:p>
            <a:pPr lvl="0"/>
            <a:r>
              <a:rPr lang="en-US"/>
              <a:t>RECAP POINT ONE</a:t>
            </a:r>
          </a:p>
        </p:txBody>
      </p:sp>
      <p:sp>
        <p:nvSpPr>
          <p:cNvPr id="26" name="Text Placeholder 7">
            <a:extLst>
              <a:ext uri="{FF2B5EF4-FFF2-40B4-BE49-F238E27FC236}">
                <a16:creationId xmlns:a16="http://schemas.microsoft.com/office/drawing/2014/main" id="{6D634507-3582-6F70-DFB8-6BF221D322B0}"/>
              </a:ext>
            </a:extLst>
          </p:cNvPr>
          <p:cNvSpPr>
            <a:spLocks noGrp="1"/>
          </p:cNvSpPr>
          <p:nvPr>
            <p:ph type="body" sz="quarter" idx="26" hasCustomPrompt="1"/>
          </p:nvPr>
        </p:nvSpPr>
        <p:spPr>
          <a:xfrm>
            <a:off x="7388053" y="1312095"/>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27" name="Text Placeholder 3">
            <a:extLst>
              <a:ext uri="{FF2B5EF4-FFF2-40B4-BE49-F238E27FC236}">
                <a16:creationId xmlns:a16="http://schemas.microsoft.com/office/drawing/2014/main" id="{7DC892D7-1AE0-EA9E-A2F9-B0D2B956F150}"/>
              </a:ext>
            </a:extLst>
          </p:cNvPr>
          <p:cNvSpPr>
            <a:spLocks noGrp="1"/>
          </p:cNvSpPr>
          <p:nvPr>
            <p:ph type="body" sz="quarter" idx="31" hasCustomPrompt="1"/>
          </p:nvPr>
        </p:nvSpPr>
        <p:spPr>
          <a:xfrm>
            <a:off x="7388056" y="2789927"/>
            <a:ext cx="3836068" cy="484797"/>
          </a:xfrm>
        </p:spPr>
        <p:txBody>
          <a:bodyPr>
            <a:normAutofit/>
          </a:bodyPr>
          <a:lstStyle>
            <a:lvl1pPr>
              <a:defRPr sz="1400" b="1" i="0">
                <a:solidFill>
                  <a:schemeClr val="tx1"/>
                </a:solidFill>
                <a:latin typeface="Montserrat" pitchFamily="2" charset="77"/>
              </a:defRPr>
            </a:lvl1pPr>
          </a:lstStyle>
          <a:p>
            <a:pPr lvl="0"/>
            <a:r>
              <a:rPr lang="en-US"/>
              <a:t>RECAP POINT TWO</a:t>
            </a:r>
          </a:p>
        </p:txBody>
      </p:sp>
      <p:sp>
        <p:nvSpPr>
          <p:cNvPr id="28" name="Text Placeholder 7">
            <a:extLst>
              <a:ext uri="{FF2B5EF4-FFF2-40B4-BE49-F238E27FC236}">
                <a16:creationId xmlns:a16="http://schemas.microsoft.com/office/drawing/2014/main" id="{6B7F1B68-73F7-B250-7E1F-6E5E1B8A1614}"/>
              </a:ext>
            </a:extLst>
          </p:cNvPr>
          <p:cNvSpPr>
            <a:spLocks noGrp="1"/>
          </p:cNvSpPr>
          <p:nvPr>
            <p:ph type="body" sz="quarter" idx="32" hasCustomPrompt="1"/>
          </p:nvPr>
        </p:nvSpPr>
        <p:spPr>
          <a:xfrm>
            <a:off x="7388053" y="3284356"/>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29" name="Text Placeholder 3">
            <a:extLst>
              <a:ext uri="{FF2B5EF4-FFF2-40B4-BE49-F238E27FC236}">
                <a16:creationId xmlns:a16="http://schemas.microsoft.com/office/drawing/2014/main" id="{EC9C3AE4-F2C7-46EA-1473-15D9EB814096}"/>
              </a:ext>
            </a:extLst>
          </p:cNvPr>
          <p:cNvSpPr>
            <a:spLocks noGrp="1"/>
          </p:cNvSpPr>
          <p:nvPr>
            <p:ph type="body" sz="quarter" idx="33" hasCustomPrompt="1"/>
          </p:nvPr>
        </p:nvSpPr>
        <p:spPr>
          <a:xfrm>
            <a:off x="7388056" y="4762188"/>
            <a:ext cx="3836068" cy="484797"/>
          </a:xfrm>
        </p:spPr>
        <p:txBody>
          <a:bodyPr>
            <a:normAutofit/>
          </a:bodyPr>
          <a:lstStyle>
            <a:lvl1pPr>
              <a:defRPr sz="1400" b="1" i="0">
                <a:solidFill>
                  <a:schemeClr val="tx1"/>
                </a:solidFill>
                <a:latin typeface="Montserrat" pitchFamily="2" charset="77"/>
              </a:defRPr>
            </a:lvl1pPr>
          </a:lstStyle>
          <a:p>
            <a:pPr lvl="0"/>
            <a:r>
              <a:rPr lang="en-US"/>
              <a:t>RECAP POINT THREE</a:t>
            </a:r>
          </a:p>
        </p:txBody>
      </p:sp>
      <p:sp>
        <p:nvSpPr>
          <p:cNvPr id="30" name="Text Placeholder 7">
            <a:extLst>
              <a:ext uri="{FF2B5EF4-FFF2-40B4-BE49-F238E27FC236}">
                <a16:creationId xmlns:a16="http://schemas.microsoft.com/office/drawing/2014/main" id="{858B5E48-B90F-A407-5949-1DA4FCC275DD}"/>
              </a:ext>
            </a:extLst>
          </p:cNvPr>
          <p:cNvSpPr>
            <a:spLocks noGrp="1"/>
          </p:cNvSpPr>
          <p:nvPr>
            <p:ph type="body" sz="quarter" idx="34" hasCustomPrompt="1"/>
          </p:nvPr>
        </p:nvSpPr>
        <p:spPr>
          <a:xfrm>
            <a:off x="7388053" y="5256617"/>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recap point or review item with 1-2 sentences. </a:t>
            </a:r>
          </a:p>
        </p:txBody>
      </p:sp>
      <p:sp>
        <p:nvSpPr>
          <p:cNvPr id="31" name="Content Placeholder 26">
            <a:extLst>
              <a:ext uri="{FF2B5EF4-FFF2-40B4-BE49-F238E27FC236}">
                <a16:creationId xmlns:a16="http://schemas.microsoft.com/office/drawing/2014/main" id="{1B763850-7EED-F70E-3A82-FD5DCF669600}"/>
              </a:ext>
            </a:extLst>
          </p:cNvPr>
          <p:cNvSpPr>
            <a:spLocks noGrp="1"/>
          </p:cNvSpPr>
          <p:nvPr>
            <p:ph sz="quarter" idx="36"/>
          </p:nvPr>
        </p:nvSpPr>
        <p:spPr>
          <a:xfrm>
            <a:off x="6096000" y="817665"/>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2" name="Content Placeholder 26">
            <a:extLst>
              <a:ext uri="{FF2B5EF4-FFF2-40B4-BE49-F238E27FC236}">
                <a16:creationId xmlns:a16="http://schemas.microsoft.com/office/drawing/2014/main" id="{868F13DD-D9F9-1EA4-6431-1767A44BCB17}"/>
              </a:ext>
            </a:extLst>
          </p:cNvPr>
          <p:cNvSpPr>
            <a:spLocks noGrp="1"/>
          </p:cNvSpPr>
          <p:nvPr>
            <p:ph sz="quarter" idx="37"/>
          </p:nvPr>
        </p:nvSpPr>
        <p:spPr>
          <a:xfrm>
            <a:off x="6096000" y="2803500"/>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3" name="Content Placeholder 26">
            <a:extLst>
              <a:ext uri="{FF2B5EF4-FFF2-40B4-BE49-F238E27FC236}">
                <a16:creationId xmlns:a16="http://schemas.microsoft.com/office/drawing/2014/main" id="{234A8802-5084-B8B3-9BC3-95177B00D50C}"/>
              </a:ext>
            </a:extLst>
          </p:cNvPr>
          <p:cNvSpPr>
            <a:spLocks noGrp="1"/>
          </p:cNvSpPr>
          <p:nvPr>
            <p:ph sz="quarter" idx="38"/>
          </p:nvPr>
        </p:nvSpPr>
        <p:spPr>
          <a:xfrm>
            <a:off x="6096000" y="4762188"/>
            <a:ext cx="1047800" cy="10478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 name="Text Placeholder 7">
            <a:extLst>
              <a:ext uri="{FF2B5EF4-FFF2-40B4-BE49-F238E27FC236}">
                <a16:creationId xmlns:a16="http://schemas.microsoft.com/office/drawing/2014/main" id="{A3C37BE4-C964-1B75-0E3B-381C25092578}"/>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3" name="Text Placeholder 3">
            <a:extLst>
              <a:ext uri="{FF2B5EF4-FFF2-40B4-BE49-F238E27FC236}">
                <a16:creationId xmlns:a16="http://schemas.microsoft.com/office/drawing/2014/main" id="{CB88AB98-1BCF-2C38-4728-B1B9FDCDBEEB}"/>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1679203601"/>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con Four Recap Point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 name="Text Placeholder 3">
            <a:extLst>
              <a:ext uri="{FF2B5EF4-FFF2-40B4-BE49-F238E27FC236}">
                <a16:creationId xmlns:a16="http://schemas.microsoft.com/office/drawing/2014/main" id="{41600C6D-98E2-F92A-D956-CFFB5B1ECBA0}"/>
              </a:ext>
            </a:extLst>
          </p:cNvPr>
          <p:cNvSpPr>
            <a:spLocks noGrp="1"/>
          </p:cNvSpPr>
          <p:nvPr>
            <p:ph type="body" sz="quarter" idx="25" hasCustomPrompt="1"/>
          </p:nvPr>
        </p:nvSpPr>
        <p:spPr>
          <a:xfrm>
            <a:off x="6872585" y="1029912"/>
            <a:ext cx="4615307" cy="484797"/>
          </a:xfrm>
        </p:spPr>
        <p:txBody>
          <a:bodyPr>
            <a:normAutofit/>
          </a:bodyPr>
          <a:lstStyle>
            <a:lvl1pPr>
              <a:defRPr sz="1400" b="1" i="0">
                <a:solidFill>
                  <a:schemeClr val="tx1"/>
                </a:solidFill>
                <a:latin typeface="Montserrat" pitchFamily="2" charset="77"/>
              </a:defRPr>
            </a:lvl1pPr>
          </a:lstStyle>
          <a:p>
            <a:pPr lvl="0"/>
            <a:r>
              <a:rPr lang="en-US"/>
              <a:t>RECAP POINT ONE</a:t>
            </a:r>
          </a:p>
        </p:txBody>
      </p:sp>
      <p:sp>
        <p:nvSpPr>
          <p:cNvPr id="3" name="Text Placeholder 7">
            <a:extLst>
              <a:ext uri="{FF2B5EF4-FFF2-40B4-BE49-F238E27FC236}">
                <a16:creationId xmlns:a16="http://schemas.microsoft.com/office/drawing/2014/main" id="{3ED6631A-D360-3967-18F2-CFF7C4320D61}"/>
              </a:ext>
            </a:extLst>
          </p:cNvPr>
          <p:cNvSpPr>
            <a:spLocks noGrp="1"/>
          </p:cNvSpPr>
          <p:nvPr>
            <p:ph type="body" sz="quarter" idx="26" hasCustomPrompt="1"/>
          </p:nvPr>
        </p:nvSpPr>
        <p:spPr>
          <a:xfrm>
            <a:off x="6872583" y="1524341"/>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6" name="Text Placeholder 3">
            <a:extLst>
              <a:ext uri="{FF2B5EF4-FFF2-40B4-BE49-F238E27FC236}">
                <a16:creationId xmlns:a16="http://schemas.microsoft.com/office/drawing/2014/main" id="{B914A419-9F9C-F158-FE7F-A9032A7E2840}"/>
              </a:ext>
            </a:extLst>
          </p:cNvPr>
          <p:cNvSpPr>
            <a:spLocks noGrp="1"/>
          </p:cNvSpPr>
          <p:nvPr>
            <p:ph type="body" sz="quarter" idx="31" hasCustomPrompt="1"/>
          </p:nvPr>
        </p:nvSpPr>
        <p:spPr>
          <a:xfrm>
            <a:off x="6872586" y="2308706"/>
            <a:ext cx="4615307" cy="484797"/>
          </a:xfrm>
        </p:spPr>
        <p:txBody>
          <a:bodyPr>
            <a:normAutofit/>
          </a:bodyPr>
          <a:lstStyle>
            <a:lvl1pPr>
              <a:defRPr sz="1400" b="1" i="0">
                <a:solidFill>
                  <a:schemeClr val="tx1"/>
                </a:solidFill>
                <a:latin typeface="Montserrat" pitchFamily="2" charset="77"/>
              </a:defRPr>
            </a:lvl1pPr>
          </a:lstStyle>
          <a:p>
            <a:pPr lvl="0"/>
            <a:r>
              <a:rPr lang="en-US"/>
              <a:t>RECAP POINT TWO</a:t>
            </a:r>
          </a:p>
        </p:txBody>
      </p:sp>
      <p:sp>
        <p:nvSpPr>
          <p:cNvPr id="8" name="Text Placeholder 7">
            <a:extLst>
              <a:ext uri="{FF2B5EF4-FFF2-40B4-BE49-F238E27FC236}">
                <a16:creationId xmlns:a16="http://schemas.microsoft.com/office/drawing/2014/main" id="{BC61B106-0DAA-FE35-8F85-D490D44B7F86}"/>
              </a:ext>
            </a:extLst>
          </p:cNvPr>
          <p:cNvSpPr>
            <a:spLocks noGrp="1"/>
          </p:cNvSpPr>
          <p:nvPr>
            <p:ph type="body" sz="quarter" idx="32" hasCustomPrompt="1"/>
          </p:nvPr>
        </p:nvSpPr>
        <p:spPr>
          <a:xfrm>
            <a:off x="6872584" y="2803135"/>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9" name="Text Placeholder 3">
            <a:extLst>
              <a:ext uri="{FF2B5EF4-FFF2-40B4-BE49-F238E27FC236}">
                <a16:creationId xmlns:a16="http://schemas.microsoft.com/office/drawing/2014/main" id="{F27CDA44-8D3E-0057-D6EE-E527567A3E3B}"/>
              </a:ext>
            </a:extLst>
          </p:cNvPr>
          <p:cNvSpPr>
            <a:spLocks noGrp="1"/>
          </p:cNvSpPr>
          <p:nvPr>
            <p:ph type="body" sz="quarter" idx="37" hasCustomPrompt="1"/>
          </p:nvPr>
        </p:nvSpPr>
        <p:spPr>
          <a:xfrm>
            <a:off x="6872585" y="3587500"/>
            <a:ext cx="4615307" cy="484797"/>
          </a:xfrm>
        </p:spPr>
        <p:txBody>
          <a:bodyPr>
            <a:normAutofit/>
          </a:bodyPr>
          <a:lstStyle>
            <a:lvl1pPr>
              <a:defRPr sz="1400" b="1" i="0">
                <a:solidFill>
                  <a:schemeClr val="tx1"/>
                </a:solidFill>
                <a:latin typeface="Montserrat" pitchFamily="2" charset="77"/>
              </a:defRPr>
            </a:lvl1pPr>
          </a:lstStyle>
          <a:p>
            <a:pPr lvl="0"/>
            <a:r>
              <a:rPr lang="en-US"/>
              <a:t>RECAP POINT THREE</a:t>
            </a:r>
          </a:p>
        </p:txBody>
      </p:sp>
      <p:sp>
        <p:nvSpPr>
          <p:cNvPr id="10" name="Text Placeholder 7">
            <a:extLst>
              <a:ext uri="{FF2B5EF4-FFF2-40B4-BE49-F238E27FC236}">
                <a16:creationId xmlns:a16="http://schemas.microsoft.com/office/drawing/2014/main" id="{21AB4F02-87C9-A124-6B45-CC76E3155C16}"/>
              </a:ext>
            </a:extLst>
          </p:cNvPr>
          <p:cNvSpPr>
            <a:spLocks noGrp="1"/>
          </p:cNvSpPr>
          <p:nvPr>
            <p:ph type="body" sz="quarter" idx="38" hasCustomPrompt="1"/>
          </p:nvPr>
        </p:nvSpPr>
        <p:spPr>
          <a:xfrm>
            <a:off x="6872583" y="4081929"/>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recap point or review item with 1-2 sentences. </a:t>
            </a:r>
          </a:p>
        </p:txBody>
      </p:sp>
      <p:sp>
        <p:nvSpPr>
          <p:cNvPr id="11" name="Text Placeholder 3">
            <a:extLst>
              <a:ext uri="{FF2B5EF4-FFF2-40B4-BE49-F238E27FC236}">
                <a16:creationId xmlns:a16="http://schemas.microsoft.com/office/drawing/2014/main" id="{496C64F0-5571-9DE5-D711-4BAC4AFC216D}"/>
              </a:ext>
            </a:extLst>
          </p:cNvPr>
          <p:cNvSpPr>
            <a:spLocks noGrp="1"/>
          </p:cNvSpPr>
          <p:nvPr>
            <p:ph type="body" sz="quarter" idx="39" hasCustomPrompt="1"/>
          </p:nvPr>
        </p:nvSpPr>
        <p:spPr>
          <a:xfrm>
            <a:off x="6872585" y="4862774"/>
            <a:ext cx="4615307" cy="484797"/>
          </a:xfrm>
        </p:spPr>
        <p:txBody>
          <a:bodyPr>
            <a:normAutofit/>
          </a:bodyPr>
          <a:lstStyle>
            <a:lvl1pPr>
              <a:defRPr sz="1400" b="1" i="0">
                <a:solidFill>
                  <a:schemeClr val="tx1"/>
                </a:solidFill>
                <a:latin typeface="Montserrat" pitchFamily="2" charset="77"/>
              </a:defRPr>
            </a:lvl1pPr>
          </a:lstStyle>
          <a:p>
            <a:pPr lvl="0"/>
            <a:r>
              <a:rPr lang="en-US"/>
              <a:t>RECAP POINT FOUR</a:t>
            </a:r>
          </a:p>
        </p:txBody>
      </p:sp>
      <p:sp>
        <p:nvSpPr>
          <p:cNvPr id="12" name="Text Placeholder 7">
            <a:extLst>
              <a:ext uri="{FF2B5EF4-FFF2-40B4-BE49-F238E27FC236}">
                <a16:creationId xmlns:a16="http://schemas.microsoft.com/office/drawing/2014/main" id="{7B4E592D-8996-EBD8-2B9A-D7B61D8AD6EB}"/>
              </a:ext>
            </a:extLst>
          </p:cNvPr>
          <p:cNvSpPr>
            <a:spLocks noGrp="1"/>
          </p:cNvSpPr>
          <p:nvPr>
            <p:ph type="body" sz="quarter" idx="40" hasCustomPrompt="1"/>
          </p:nvPr>
        </p:nvSpPr>
        <p:spPr>
          <a:xfrm>
            <a:off x="6872583" y="5357203"/>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fourth recap point or review item with 1-2 sentences. </a:t>
            </a:r>
          </a:p>
        </p:txBody>
      </p:sp>
      <p:sp>
        <p:nvSpPr>
          <p:cNvPr id="13" name="Content Placeholder 26">
            <a:extLst>
              <a:ext uri="{FF2B5EF4-FFF2-40B4-BE49-F238E27FC236}">
                <a16:creationId xmlns:a16="http://schemas.microsoft.com/office/drawing/2014/main" id="{72D25F85-7E3F-DD94-8A25-CEC38FFCE153}"/>
              </a:ext>
            </a:extLst>
          </p:cNvPr>
          <p:cNvSpPr>
            <a:spLocks noGrp="1"/>
          </p:cNvSpPr>
          <p:nvPr>
            <p:ph sz="quarter" idx="36"/>
          </p:nvPr>
        </p:nvSpPr>
        <p:spPr>
          <a:xfrm>
            <a:off x="5781599" y="1168831"/>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4" name="Content Placeholder 26">
            <a:extLst>
              <a:ext uri="{FF2B5EF4-FFF2-40B4-BE49-F238E27FC236}">
                <a16:creationId xmlns:a16="http://schemas.microsoft.com/office/drawing/2014/main" id="{0A186A2A-3FCE-2AB2-9951-67D3FB0F3434}"/>
              </a:ext>
            </a:extLst>
          </p:cNvPr>
          <p:cNvSpPr>
            <a:spLocks noGrp="1"/>
          </p:cNvSpPr>
          <p:nvPr>
            <p:ph sz="quarter" idx="41"/>
          </p:nvPr>
        </p:nvSpPr>
        <p:spPr>
          <a:xfrm>
            <a:off x="5781599" y="2444407"/>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5" name="Content Placeholder 26">
            <a:extLst>
              <a:ext uri="{FF2B5EF4-FFF2-40B4-BE49-F238E27FC236}">
                <a16:creationId xmlns:a16="http://schemas.microsoft.com/office/drawing/2014/main" id="{1B9F0725-EE33-42CC-B0BE-C0C4E54789C3}"/>
              </a:ext>
            </a:extLst>
          </p:cNvPr>
          <p:cNvSpPr>
            <a:spLocks noGrp="1"/>
          </p:cNvSpPr>
          <p:nvPr>
            <p:ph sz="quarter" idx="42"/>
          </p:nvPr>
        </p:nvSpPr>
        <p:spPr>
          <a:xfrm>
            <a:off x="5781599" y="3723976"/>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 name="Content Placeholder 26">
            <a:extLst>
              <a:ext uri="{FF2B5EF4-FFF2-40B4-BE49-F238E27FC236}">
                <a16:creationId xmlns:a16="http://schemas.microsoft.com/office/drawing/2014/main" id="{F633C0D5-9898-BBBF-341D-7F0A4FCDB623}"/>
              </a:ext>
            </a:extLst>
          </p:cNvPr>
          <p:cNvSpPr>
            <a:spLocks noGrp="1"/>
          </p:cNvSpPr>
          <p:nvPr>
            <p:ph sz="quarter" idx="43"/>
          </p:nvPr>
        </p:nvSpPr>
        <p:spPr>
          <a:xfrm>
            <a:off x="5781599" y="5003545"/>
            <a:ext cx="715906" cy="715906"/>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 name="Text Placeholder 7">
            <a:extLst>
              <a:ext uri="{FF2B5EF4-FFF2-40B4-BE49-F238E27FC236}">
                <a16:creationId xmlns:a16="http://schemas.microsoft.com/office/drawing/2014/main" id="{79989E16-EE20-5CE7-3F58-6DEFC3E44035}"/>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18" name="Text Placeholder 3">
            <a:extLst>
              <a:ext uri="{FF2B5EF4-FFF2-40B4-BE49-F238E27FC236}">
                <a16:creationId xmlns:a16="http://schemas.microsoft.com/office/drawing/2014/main" id="{029B5EB6-AC5C-56F5-5535-BCA9123892B8}"/>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3222081687"/>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Numeric One Recap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17" name="Text Placeholder 3">
            <a:extLst>
              <a:ext uri="{FF2B5EF4-FFF2-40B4-BE49-F238E27FC236}">
                <a16:creationId xmlns:a16="http://schemas.microsoft.com/office/drawing/2014/main" id="{C5B97498-24A1-9E6A-64C3-BD3F99D0E229}"/>
              </a:ext>
            </a:extLst>
          </p:cNvPr>
          <p:cNvSpPr>
            <a:spLocks noGrp="1"/>
          </p:cNvSpPr>
          <p:nvPr>
            <p:ph type="body" sz="quarter" idx="25" hasCustomPrompt="1"/>
          </p:nvPr>
        </p:nvSpPr>
        <p:spPr>
          <a:xfrm>
            <a:off x="7080889" y="2322928"/>
            <a:ext cx="4209548" cy="484797"/>
          </a:xfrm>
        </p:spPr>
        <p:txBody>
          <a:bodyPr>
            <a:noAutofit/>
          </a:bodyPr>
          <a:lstStyle>
            <a:lvl1pPr>
              <a:defRPr sz="2000" b="1" i="0">
                <a:solidFill>
                  <a:schemeClr val="tx1"/>
                </a:solidFill>
                <a:latin typeface="Montserrat" pitchFamily="2" charset="77"/>
              </a:defRPr>
            </a:lvl1pPr>
          </a:lstStyle>
          <a:p>
            <a:pPr lvl="0"/>
            <a:r>
              <a:rPr lang="en-US"/>
              <a:t>RECAP POINT</a:t>
            </a:r>
          </a:p>
        </p:txBody>
      </p:sp>
      <p:sp>
        <p:nvSpPr>
          <p:cNvPr id="18" name="Text Placeholder 7">
            <a:extLst>
              <a:ext uri="{FF2B5EF4-FFF2-40B4-BE49-F238E27FC236}">
                <a16:creationId xmlns:a16="http://schemas.microsoft.com/office/drawing/2014/main" id="{4117A906-6ED6-6EB0-834B-E4D52D644CEA}"/>
              </a:ext>
            </a:extLst>
          </p:cNvPr>
          <p:cNvSpPr>
            <a:spLocks noGrp="1"/>
          </p:cNvSpPr>
          <p:nvPr>
            <p:ph type="body" sz="quarter" idx="26" hasCustomPrompt="1"/>
          </p:nvPr>
        </p:nvSpPr>
        <p:spPr>
          <a:xfrm>
            <a:off x="7080889" y="2963923"/>
            <a:ext cx="4209548" cy="1339562"/>
          </a:xfrm>
        </p:spPr>
        <p:txBody>
          <a:bodyPr>
            <a:normAutofit/>
          </a:bodyPr>
          <a:lstStyle>
            <a:lvl1pPr marL="0" indent="0">
              <a:buClr>
                <a:schemeClr val="accent1"/>
              </a:buClr>
              <a:buFont typeface="Arial" panose="020B0604020202020204" pitchFamily="34" charset="0"/>
              <a:buNone/>
              <a:defRPr sz="1600" b="0" i="0">
                <a:solidFill>
                  <a:schemeClr val="tx1"/>
                </a:solidFill>
                <a:latin typeface="Montserrat" pitchFamily="2" charset="77"/>
              </a:defRPr>
            </a:lvl1pPr>
          </a:lstStyle>
          <a:p>
            <a:pPr lvl="0"/>
            <a:r>
              <a:rPr lang="en-US"/>
              <a:t>This is where you briefly describe the single recap point or review item with 1-2 sentences. </a:t>
            </a:r>
          </a:p>
        </p:txBody>
      </p:sp>
      <p:sp>
        <p:nvSpPr>
          <p:cNvPr id="19" name="Text Placeholder 2">
            <a:extLst>
              <a:ext uri="{FF2B5EF4-FFF2-40B4-BE49-F238E27FC236}">
                <a16:creationId xmlns:a16="http://schemas.microsoft.com/office/drawing/2014/main" id="{6BA5500F-061F-54E4-9CAE-248B61B79D13}"/>
              </a:ext>
            </a:extLst>
          </p:cNvPr>
          <p:cNvSpPr>
            <a:spLocks noGrp="1"/>
          </p:cNvSpPr>
          <p:nvPr>
            <p:ph type="body" sz="quarter" idx="12" hasCustomPrompt="1"/>
          </p:nvPr>
        </p:nvSpPr>
        <p:spPr>
          <a:xfrm>
            <a:off x="5809442" y="1950858"/>
            <a:ext cx="1271447" cy="1013065"/>
          </a:xfrm>
        </p:spPr>
        <p:txBody>
          <a:bodyPr anchor="ctr">
            <a:noAutofit/>
          </a:bodyPr>
          <a:lstStyle>
            <a:lvl1pPr algn="l">
              <a:defRPr sz="6000" b="0" i="0">
                <a:solidFill>
                  <a:schemeClr val="accent1"/>
                </a:solidFill>
                <a:latin typeface="Montserrat ExtraBold" pitchFamily="2" charset="77"/>
                <a:ea typeface="+mj-ea"/>
              </a:defRPr>
            </a:lvl1pPr>
          </a:lstStyle>
          <a:p>
            <a:pPr lvl="0"/>
            <a:r>
              <a:rPr lang="en-US"/>
              <a:t>01.</a:t>
            </a:r>
          </a:p>
        </p:txBody>
      </p:sp>
      <p:sp>
        <p:nvSpPr>
          <p:cNvPr id="2" name="Text Placeholder 7">
            <a:extLst>
              <a:ext uri="{FF2B5EF4-FFF2-40B4-BE49-F238E27FC236}">
                <a16:creationId xmlns:a16="http://schemas.microsoft.com/office/drawing/2014/main" id="{F6DE780A-3A0C-A610-E62F-0EFB1AB3DC11}"/>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3" name="Text Placeholder 3">
            <a:extLst>
              <a:ext uri="{FF2B5EF4-FFF2-40B4-BE49-F238E27FC236}">
                <a16:creationId xmlns:a16="http://schemas.microsoft.com/office/drawing/2014/main" id="{079AC058-63A9-A612-28E8-BB0A5816DE4D}"/>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261473161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Numeric Two Recap Point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 name="Text Placeholder 3">
            <a:extLst>
              <a:ext uri="{FF2B5EF4-FFF2-40B4-BE49-F238E27FC236}">
                <a16:creationId xmlns:a16="http://schemas.microsoft.com/office/drawing/2014/main" id="{D4F41034-38DF-07A8-A43A-AF4175609AA3}"/>
              </a:ext>
            </a:extLst>
          </p:cNvPr>
          <p:cNvSpPr>
            <a:spLocks noGrp="1"/>
          </p:cNvSpPr>
          <p:nvPr>
            <p:ph type="body" sz="quarter" idx="25" hasCustomPrompt="1"/>
          </p:nvPr>
        </p:nvSpPr>
        <p:spPr>
          <a:xfrm>
            <a:off x="7279671" y="1172923"/>
            <a:ext cx="4209548" cy="484797"/>
          </a:xfrm>
        </p:spPr>
        <p:txBody>
          <a:bodyPr>
            <a:noAutofit/>
          </a:bodyPr>
          <a:lstStyle>
            <a:lvl1pPr>
              <a:defRPr sz="1800" b="1" i="0">
                <a:solidFill>
                  <a:schemeClr val="tx1"/>
                </a:solidFill>
                <a:latin typeface="Montserrat" pitchFamily="2" charset="77"/>
              </a:defRPr>
            </a:lvl1pPr>
          </a:lstStyle>
          <a:p>
            <a:pPr lvl="0"/>
            <a:r>
              <a:rPr lang="en-US"/>
              <a:t>RECAP POINT ONE</a:t>
            </a:r>
          </a:p>
        </p:txBody>
      </p:sp>
      <p:sp>
        <p:nvSpPr>
          <p:cNvPr id="3" name="Text Placeholder 7">
            <a:extLst>
              <a:ext uri="{FF2B5EF4-FFF2-40B4-BE49-F238E27FC236}">
                <a16:creationId xmlns:a16="http://schemas.microsoft.com/office/drawing/2014/main" id="{84954713-5669-1F43-C9BD-88AB7A2796DA}"/>
              </a:ext>
            </a:extLst>
          </p:cNvPr>
          <p:cNvSpPr>
            <a:spLocks noGrp="1"/>
          </p:cNvSpPr>
          <p:nvPr>
            <p:ph type="body" sz="quarter" idx="26" hasCustomPrompt="1"/>
          </p:nvPr>
        </p:nvSpPr>
        <p:spPr>
          <a:xfrm>
            <a:off x="7279671" y="1813918"/>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6" name="Text Placeholder 3">
            <a:extLst>
              <a:ext uri="{FF2B5EF4-FFF2-40B4-BE49-F238E27FC236}">
                <a16:creationId xmlns:a16="http://schemas.microsoft.com/office/drawing/2014/main" id="{271E57F1-2E42-86C0-8A42-82FEFC79CA9B}"/>
              </a:ext>
            </a:extLst>
          </p:cNvPr>
          <p:cNvSpPr>
            <a:spLocks noGrp="1"/>
          </p:cNvSpPr>
          <p:nvPr>
            <p:ph type="body" sz="quarter" idx="37" hasCustomPrompt="1"/>
          </p:nvPr>
        </p:nvSpPr>
        <p:spPr>
          <a:xfrm>
            <a:off x="7279671" y="3693286"/>
            <a:ext cx="4209548" cy="484797"/>
          </a:xfrm>
        </p:spPr>
        <p:txBody>
          <a:bodyPr>
            <a:noAutofit/>
          </a:bodyPr>
          <a:lstStyle>
            <a:lvl1pPr>
              <a:defRPr sz="1800" b="1" i="0">
                <a:solidFill>
                  <a:schemeClr val="tx1"/>
                </a:solidFill>
                <a:latin typeface="Montserrat" pitchFamily="2" charset="77"/>
              </a:defRPr>
            </a:lvl1pPr>
          </a:lstStyle>
          <a:p>
            <a:pPr lvl="0"/>
            <a:r>
              <a:rPr lang="en-US"/>
              <a:t>RECAP POINT TWO</a:t>
            </a:r>
          </a:p>
        </p:txBody>
      </p:sp>
      <p:sp>
        <p:nvSpPr>
          <p:cNvPr id="8" name="Text Placeholder 7">
            <a:extLst>
              <a:ext uri="{FF2B5EF4-FFF2-40B4-BE49-F238E27FC236}">
                <a16:creationId xmlns:a16="http://schemas.microsoft.com/office/drawing/2014/main" id="{DCCA7D83-E0D2-3498-ED0D-BFD39EE64364}"/>
              </a:ext>
            </a:extLst>
          </p:cNvPr>
          <p:cNvSpPr>
            <a:spLocks noGrp="1"/>
          </p:cNvSpPr>
          <p:nvPr>
            <p:ph type="body" sz="quarter" idx="38" hasCustomPrompt="1"/>
          </p:nvPr>
        </p:nvSpPr>
        <p:spPr>
          <a:xfrm>
            <a:off x="7279671" y="4334281"/>
            <a:ext cx="4209548" cy="1056986"/>
          </a:xfrm>
        </p:spPr>
        <p:txBody>
          <a:bodyPr>
            <a:normAutofit/>
          </a:bodyPr>
          <a:lstStyle>
            <a:lvl1pPr marL="0" indent="0">
              <a:buClr>
                <a:schemeClr val="accent1"/>
              </a:buClr>
              <a:buFont typeface="Arial" panose="020B0604020202020204" pitchFamily="34" charset="0"/>
              <a:buNone/>
              <a:defRPr sz="14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9" name="Text Placeholder 2">
            <a:extLst>
              <a:ext uri="{FF2B5EF4-FFF2-40B4-BE49-F238E27FC236}">
                <a16:creationId xmlns:a16="http://schemas.microsoft.com/office/drawing/2014/main" id="{DDC2790F-D272-B151-6E98-23810DEB102B}"/>
              </a:ext>
            </a:extLst>
          </p:cNvPr>
          <p:cNvSpPr>
            <a:spLocks noGrp="1"/>
          </p:cNvSpPr>
          <p:nvPr>
            <p:ph type="body" sz="quarter" idx="12" hasCustomPrompt="1"/>
          </p:nvPr>
        </p:nvSpPr>
        <p:spPr>
          <a:xfrm>
            <a:off x="6008224" y="800853"/>
            <a:ext cx="1271447" cy="1013065"/>
          </a:xfrm>
        </p:spPr>
        <p:txBody>
          <a:bodyPr anchor="ctr">
            <a:noAutofit/>
          </a:bodyPr>
          <a:lstStyle>
            <a:lvl1pPr algn="l">
              <a:defRPr sz="5400" b="0" i="0">
                <a:solidFill>
                  <a:schemeClr val="accent1"/>
                </a:solidFill>
                <a:latin typeface="Montserrat ExtraBold" pitchFamily="2" charset="77"/>
                <a:ea typeface="+mj-ea"/>
              </a:defRPr>
            </a:lvl1pPr>
          </a:lstStyle>
          <a:p>
            <a:pPr lvl="0"/>
            <a:r>
              <a:rPr lang="en-US"/>
              <a:t>01.</a:t>
            </a:r>
          </a:p>
        </p:txBody>
      </p:sp>
      <p:sp>
        <p:nvSpPr>
          <p:cNvPr id="10" name="Text Placeholder 2">
            <a:extLst>
              <a:ext uri="{FF2B5EF4-FFF2-40B4-BE49-F238E27FC236}">
                <a16:creationId xmlns:a16="http://schemas.microsoft.com/office/drawing/2014/main" id="{8191460C-4016-89F9-F154-D0C0660527F2}"/>
              </a:ext>
            </a:extLst>
          </p:cNvPr>
          <p:cNvSpPr>
            <a:spLocks noGrp="1"/>
          </p:cNvSpPr>
          <p:nvPr>
            <p:ph type="body" sz="quarter" idx="39" hasCustomPrompt="1"/>
          </p:nvPr>
        </p:nvSpPr>
        <p:spPr>
          <a:xfrm>
            <a:off x="6008224" y="3275169"/>
            <a:ext cx="1271447" cy="1013065"/>
          </a:xfrm>
        </p:spPr>
        <p:txBody>
          <a:bodyPr anchor="ctr">
            <a:noAutofit/>
          </a:bodyPr>
          <a:lstStyle>
            <a:lvl1pPr algn="l">
              <a:defRPr sz="5400" b="0" i="0">
                <a:solidFill>
                  <a:schemeClr val="accent1"/>
                </a:solidFill>
                <a:latin typeface="Montserrat ExtraBold" pitchFamily="2" charset="77"/>
                <a:ea typeface="+mj-ea"/>
              </a:defRPr>
            </a:lvl1pPr>
          </a:lstStyle>
          <a:p>
            <a:pPr lvl="0"/>
            <a:r>
              <a:rPr lang="en-US"/>
              <a:t>02.</a:t>
            </a:r>
          </a:p>
        </p:txBody>
      </p:sp>
      <p:sp>
        <p:nvSpPr>
          <p:cNvPr id="11" name="Text Placeholder 7">
            <a:extLst>
              <a:ext uri="{FF2B5EF4-FFF2-40B4-BE49-F238E27FC236}">
                <a16:creationId xmlns:a16="http://schemas.microsoft.com/office/drawing/2014/main" id="{725B50E7-33E1-B852-4066-CB9EA19C711F}"/>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12" name="Text Placeholder 3">
            <a:extLst>
              <a:ext uri="{FF2B5EF4-FFF2-40B4-BE49-F238E27FC236}">
                <a16:creationId xmlns:a16="http://schemas.microsoft.com/office/drawing/2014/main" id="{1EE026F8-80C8-0C8B-4D09-FB63C13360FA}"/>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1415073105"/>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Numeric Three Recap Point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11" name="Text Placeholder 3">
            <a:extLst>
              <a:ext uri="{FF2B5EF4-FFF2-40B4-BE49-F238E27FC236}">
                <a16:creationId xmlns:a16="http://schemas.microsoft.com/office/drawing/2014/main" id="{38563C4C-BC51-C17B-1A19-574187D1EB26}"/>
              </a:ext>
            </a:extLst>
          </p:cNvPr>
          <p:cNvSpPr>
            <a:spLocks noGrp="1"/>
          </p:cNvSpPr>
          <p:nvPr>
            <p:ph type="body" sz="quarter" idx="25" hasCustomPrompt="1"/>
          </p:nvPr>
        </p:nvSpPr>
        <p:spPr>
          <a:xfrm>
            <a:off x="7388056" y="817666"/>
            <a:ext cx="3836068" cy="484797"/>
          </a:xfrm>
        </p:spPr>
        <p:txBody>
          <a:bodyPr>
            <a:normAutofit/>
          </a:bodyPr>
          <a:lstStyle>
            <a:lvl1pPr>
              <a:defRPr sz="1400" b="1" i="0">
                <a:solidFill>
                  <a:schemeClr val="tx1"/>
                </a:solidFill>
                <a:latin typeface="Montserrat" pitchFamily="2" charset="77"/>
              </a:defRPr>
            </a:lvl1pPr>
          </a:lstStyle>
          <a:p>
            <a:pPr lvl="0"/>
            <a:r>
              <a:rPr lang="en-US"/>
              <a:t>RECAP POINT ONE</a:t>
            </a:r>
          </a:p>
        </p:txBody>
      </p:sp>
      <p:sp>
        <p:nvSpPr>
          <p:cNvPr id="12" name="Text Placeholder 7">
            <a:extLst>
              <a:ext uri="{FF2B5EF4-FFF2-40B4-BE49-F238E27FC236}">
                <a16:creationId xmlns:a16="http://schemas.microsoft.com/office/drawing/2014/main" id="{426DFD8B-5451-2E12-620F-88BF052E6FDE}"/>
              </a:ext>
            </a:extLst>
          </p:cNvPr>
          <p:cNvSpPr>
            <a:spLocks noGrp="1"/>
          </p:cNvSpPr>
          <p:nvPr>
            <p:ph type="body" sz="quarter" idx="26" hasCustomPrompt="1"/>
          </p:nvPr>
        </p:nvSpPr>
        <p:spPr>
          <a:xfrm>
            <a:off x="7388053" y="1312095"/>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13" name="Text Placeholder 3">
            <a:extLst>
              <a:ext uri="{FF2B5EF4-FFF2-40B4-BE49-F238E27FC236}">
                <a16:creationId xmlns:a16="http://schemas.microsoft.com/office/drawing/2014/main" id="{A31FE961-1268-1AC1-8450-AB6B7EF5CD67}"/>
              </a:ext>
            </a:extLst>
          </p:cNvPr>
          <p:cNvSpPr>
            <a:spLocks noGrp="1"/>
          </p:cNvSpPr>
          <p:nvPr>
            <p:ph type="body" sz="quarter" idx="31" hasCustomPrompt="1"/>
          </p:nvPr>
        </p:nvSpPr>
        <p:spPr>
          <a:xfrm>
            <a:off x="7388056" y="2789927"/>
            <a:ext cx="3836068" cy="484797"/>
          </a:xfrm>
        </p:spPr>
        <p:txBody>
          <a:bodyPr>
            <a:normAutofit/>
          </a:bodyPr>
          <a:lstStyle>
            <a:lvl1pPr>
              <a:defRPr sz="1400" b="1" i="0">
                <a:solidFill>
                  <a:schemeClr val="tx1"/>
                </a:solidFill>
                <a:latin typeface="Montserrat" pitchFamily="2" charset="77"/>
              </a:defRPr>
            </a:lvl1pPr>
          </a:lstStyle>
          <a:p>
            <a:pPr lvl="0"/>
            <a:r>
              <a:rPr lang="en-US"/>
              <a:t>RECAP POINT TWO</a:t>
            </a:r>
          </a:p>
        </p:txBody>
      </p:sp>
      <p:sp>
        <p:nvSpPr>
          <p:cNvPr id="14" name="Text Placeholder 7">
            <a:extLst>
              <a:ext uri="{FF2B5EF4-FFF2-40B4-BE49-F238E27FC236}">
                <a16:creationId xmlns:a16="http://schemas.microsoft.com/office/drawing/2014/main" id="{818433CE-0674-B4C6-4DAD-3A147743D5EE}"/>
              </a:ext>
            </a:extLst>
          </p:cNvPr>
          <p:cNvSpPr>
            <a:spLocks noGrp="1"/>
          </p:cNvSpPr>
          <p:nvPr>
            <p:ph type="body" sz="quarter" idx="32" hasCustomPrompt="1"/>
          </p:nvPr>
        </p:nvSpPr>
        <p:spPr>
          <a:xfrm>
            <a:off x="7388053" y="3284356"/>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15" name="Text Placeholder 3">
            <a:extLst>
              <a:ext uri="{FF2B5EF4-FFF2-40B4-BE49-F238E27FC236}">
                <a16:creationId xmlns:a16="http://schemas.microsoft.com/office/drawing/2014/main" id="{E9C96CEA-364A-DD76-F1F6-942252009A9E}"/>
              </a:ext>
            </a:extLst>
          </p:cNvPr>
          <p:cNvSpPr>
            <a:spLocks noGrp="1"/>
          </p:cNvSpPr>
          <p:nvPr>
            <p:ph type="body" sz="quarter" idx="33" hasCustomPrompt="1"/>
          </p:nvPr>
        </p:nvSpPr>
        <p:spPr>
          <a:xfrm>
            <a:off x="7388056" y="4762188"/>
            <a:ext cx="3836068" cy="484797"/>
          </a:xfrm>
        </p:spPr>
        <p:txBody>
          <a:bodyPr>
            <a:normAutofit/>
          </a:bodyPr>
          <a:lstStyle>
            <a:lvl1pPr>
              <a:defRPr sz="1400" b="1" i="0">
                <a:solidFill>
                  <a:schemeClr val="tx1"/>
                </a:solidFill>
                <a:latin typeface="Montserrat" pitchFamily="2" charset="77"/>
              </a:defRPr>
            </a:lvl1pPr>
          </a:lstStyle>
          <a:p>
            <a:pPr lvl="0"/>
            <a:r>
              <a:rPr lang="en-US"/>
              <a:t>RECAP POINT THREE</a:t>
            </a:r>
          </a:p>
        </p:txBody>
      </p:sp>
      <p:sp>
        <p:nvSpPr>
          <p:cNvPr id="16" name="Text Placeholder 7">
            <a:extLst>
              <a:ext uri="{FF2B5EF4-FFF2-40B4-BE49-F238E27FC236}">
                <a16:creationId xmlns:a16="http://schemas.microsoft.com/office/drawing/2014/main" id="{D46AFEB3-2C00-C11E-F4A0-92E04A769867}"/>
              </a:ext>
            </a:extLst>
          </p:cNvPr>
          <p:cNvSpPr>
            <a:spLocks noGrp="1"/>
          </p:cNvSpPr>
          <p:nvPr>
            <p:ph type="body" sz="quarter" idx="34" hasCustomPrompt="1"/>
          </p:nvPr>
        </p:nvSpPr>
        <p:spPr>
          <a:xfrm>
            <a:off x="7388053" y="5256617"/>
            <a:ext cx="3836071" cy="825673"/>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recap point or review item with 1-2 sentences. </a:t>
            </a:r>
          </a:p>
        </p:txBody>
      </p:sp>
      <p:sp>
        <p:nvSpPr>
          <p:cNvPr id="17" name="Text Placeholder 2">
            <a:extLst>
              <a:ext uri="{FF2B5EF4-FFF2-40B4-BE49-F238E27FC236}">
                <a16:creationId xmlns:a16="http://schemas.microsoft.com/office/drawing/2014/main" id="{AB52AB80-CA7A-5DF6-EBB2-49E6B3B5EF43}"/>
              </a:ext>
            </a:extLst>
          </p:cNvPr>
          <p:cNvSpPr>
            <a:spLocks noGrp="1"/>
          </p:cNvSpPr>
          <p:nvPr>
            <p:ph type="body" sz="quarter" idx="12" hasCustomPrompt="1"/>
          </p:nvPr>
        </p:nvSpPr>
        <p:spPr>
          <a:xfrm>
            <a:off x="5963502" y="845552"/>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18" name="Text Placeholder 2">
            <a:extLst>
              <a:ext uri="{FF2B5EF4-FFF2-40B4-BE49-F238E27FC236}">
                <a16:creationId xmlns:a16="http://schemas.microsoft.com/office/drawing/2014/main" id="{DCFFF712-814A-8494-E4D0-475ED018B7C2}"/>
              </a:ext>
            </a:extLst>
          </p:cNvPr>
          <p:cNvSpPr>
            <a:spLocks noGrp="1"/>
          </p:cNvSpPr>
          <p:nvPr>
            <p:ph type="body" sz="quarter" idx="41" hasCustomPrompt="1"/>
          </p:nvPr>
        </p:nvSpPr>
        <p:spPr>
          <a:xfrm>
            <a:off x="5963502" y="2788534"/>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
        <p:nvSpPr>
          <p:cNvPr id="19" name="Text Placeholder 2">
            <a:extLst>
              <a:ext uri="{FF2B5EF4-FFF2-40B4-BE49-F238E27FC236}">
                <a16:creationId xmlns:a16="http://schemas.microsoft.com/office/drawing/2014/main" id="{297830A6-EEA8-D693-4D2C-5F6AD0ECE4F4}"/>
              </a:ext>
            </a:extLst>
          </p:cNvPr>
          <p:cNvSpPr>
            <a:spLocks noGrp="1"/>
          </p:cNvSpPr>
          <p:nvPr>
            <p:ph type="body" sz="quarter" idx="42" hasCustomPrompt="1"/>
          </p:nvPr>
        </p:nvSpPr>
        <p:spPr>
          <a:xfrm>
            <a:off x="5963502" y="4751163"/>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 name="Text Placeholder 7">
            <a:extLst>
              <a:ext uri="{FF2B5EF4-FFF2-40B4-BE49-F238E27FC236}">
                <a16:creationId xmlns:a16="http://schemas.microsoft.com/office/drawing/2014/main" id="{ABB5C36D-2935-ECC1-48A4-DB223DBDBD3A}"/>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3" name="Text Placeholder 3">
            <a:extLst>
              <a:ext uri="{FF2B5EF4-FFF2-40B4-BE49-F238E27FC236}">
                <a16:creationId xmlns:a16="http://schemas.microsoft.com/office/drawing/2014/main" id="{92B64BD0-4114-FCDE-074C-5ABB24E1F8B4}"/>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68965998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Numeric Four Recap Points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759D3F-3249-6077-8537-A758FEC90A72}"/>
              </a:ext>
            </a:extLst>
          </p:cNvPr>
          <p:cNvSpPr>
            <a:spLocks noGrp="1" noRot="1" noMove="1" noResize="1" noEditPoints="1" noAdjustHandles="1" noChangeArrowheads="1" noChangeShapeType="1"/>
          </p:cNvSpPr>
          <p:nvPr userDrawn="1"/>
        </p:nvSpPr>
        <p:spPr>
          <a:xfrm>
            <a:off x="5321310" y="0"/>
            <a:ext cx="687069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0" y="1"/>
            <a:ext cx="5321310"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pic>
        <p:nvPicPr>
          <p:cNvPr id="5" name="Picture 4">
            <a:extLst>
              <a:ext uri="{FF2B5EF4-FFF2-40B4-BE49-F238E27FC236}">
                <a16:creationId xmlns:a16="http://schemas.microsoft.com/office/drawing/2014/main" id="{2898DB80-BBD6-015C-A07D-8B3D5EF1F9E8}"/>
              </a:ext>
            </a:extLst>
          </p:cNvPr>
          <p:cNvPicPr/>
          <p:nvPr userDrawn="1"/>
        </p:nvPicPr>
        <p:blipFill>
          <a:blip r:embed="rId2"/>
          <a:srcRect/>
          <a:stretch/>
        </p:blipFill>
        <p:spPr>
          <a:xfrm>
            <a:off x="10706100" y="5992084"/>
            <a:ext cx="1168674" cy="657378"/>
          </a:xfrm>
          <a:prstGeom prst="rect">
            <a:avLst/>
          </a:prstGeom>
        </p:spPr>
      </p:pic>
      <p:sp>
        <p:nvSpPr>
          <p:cNvPr id="2" name="Text Placeholder 3">
            <a:extLst>
              <a:ext uri="{FF2B5EF4-FFF2-40B4-BE49-F238E27FC236}">
                <a16:creationId xmlns:a16="http://schemas.microsoft.com/office/drawing/2014/main" id="{BB09F3BA-DC72-E400-9A94-97BE87C1AA74}"/>
              </a:ext>
            </a:extLst>
          </p:cNvPr>
          <p:cNvSpPr>
            <a:spLocks noGrp="1"/>
          </p:cNvSpPr>
          <p:nvPr>
            <p:ph type="body" sz="quarter" idx="25" hasCustomPrompt="1"/>
          </p:nvPr>
        </p:nvSpPr>
        <p:spPr>
          <a:xfrm>
            <a:off x="6872585" y="1029912"/>
            <a:ext cx="4615307" cy="484797"/>
          </a:xfrm>
        </p:spPr>
        <p:txBody>
          <a:bodyPr>
            <a:normAutofit/>
          </a:bodyPr>
          <a:lstStyle>
            <a:lvl1pPr>
              <a:defRPr sz="1400" b="1" i="0">
                <a:solidFill>
                  <a:schemeClr val="tx1"/>
                </a:solidFill>
                <a:latin typeface="Montserrat" pitchFamily="2" charset="77"/>
              </a:defRPr>
            </a:lvl1pPr>
          </a:lstStyle>
          <a:p>
            <a:pPr lvl="0"/>
            <a:r>
              <a:rPr lang="en-US"/>
              <a:t>RECAP POINT ONE</a:t>
            </a:r>
          </a:p>
        </p:txBody>
      </p:sp>
      <p:sp>
        <p:nvSpPr>
          <p:cNvPr id="3" name="Text Placeholder 7">
            <a:extLst>
              <a:ext uri="{FF2B5EF4-FFF2-40B4-BE49-F238E27FC236}">
                <a16:creationId xmlns:a16="http://schemas.microsoft.com/office/drawing/2014/main" id="{BF8440FB-1227-D8F3-80AF-EC6C4FFF8343}"/>
              </a:ext>
            </a:extLst>
          </p:cNvPr>
          <p:cNvSpPr>
            <a:spLocks noGrp="1"/>
          </p:cNvSpPr>
          <p:nvPr>
            <p:ph type="body" sz="quarter" idx="26" hasCustomPrompt="1"/>
          </p:nvPr>
        </p:nvSpPr>
        <p:spPr>
          <a:xfrm>
            <a:off x="6872583" y="1524341"/>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first recap point or review item with 1-2 sentences. </a:t>
            </a:r>
          </a:p>
        </p:txBody>
      </p:sp>
      <p:sp>
        <p:nvSpPr>
          <p:cNvPr id="6" name="Text Placeholder 3">
            <a:extLst>
              <a:ext uri="{FF2B5EF4-FFF2-40B4-BE49-F238E27FC236}">
                <a16:creationId xmlns:a16="http://schemas.microsoft.com/office/drawing/2014/main" id="{5E118C3B-BBFC-94BE-1779-1552018401C9}"/>
              </a:ext>
            </a:extLst>
          </p:cNvPr>
          <p:cNvSpPr>
            <a:spLocks noGrp="1"/>
          </p:cNvSpPr>
          <p:nvPr>
            <p:ph type="body" sz="quarter" idx="31" hasCustomPrompt="1"/>
          </p:nvPr>
        </p:nvSpPr>
        <p:spPr>
          <a:xfrm>
            <a:off x="6872586" y="2308706"/>
            <a:ext cx="4615307" cy="484797"/>
          </a:xfrm>
        </p:spPr>
        <p:txBody>
          <a:bodyPr>
            <a:normAutofit/>
          </a:bodyPr>
          <a:lstStyle>
            <a:lvl1pPr>
              <a:defRPr sz="1400" b="1" i="0">
                <a:solidFill>
                  <a:schemeClr val="tx1"/>
                </a:solidFill>
                <a:latin typeface="Montserrat" pitchFamily="2" charset="77"/>
              </a:defRPr>
            </a:lvl1pPr>
          </a:lstStyle>
          <a:p>
            <a:pPr lvl="0"/>
            <a:r>
              <a:rPr lang="en-US"/>
              <a:t>RECAP POINT TWO</a:t>
            </a:r>
          </a:p>
        </p:txBody>
      </p:sp>
      <p:sp>
        <p:nvSpPr>
          <p:cNvPr id="8" name="Text Placeholder 7">
            <a:extLst>
              <a:ext uri="{FF2B5EF4-FFF2-40B4-BE49-F238E27FC236}">
                <a16:creationId xmlns:a16="http://schemas.microsoft.com/office/drawing/2014/main" id="{FA337D06-6529-D065-92F6-2EB95DA565EC}"/>
              </a:ext>
            </a:extLst>
          </p:cNvPr>
          <p:cNvSpPr>
            <a:spLocks noGrp="1"/>
          </p:cNvSpPr>
          <p:nvPr>
            <p:ph type="body" sz="quarter" idx="32" hasCustomPrompt="1"/>
          </p:nvPr>
        </p:nvSpPr>
        <p:spPr>
          <a:xfrm>
            <a:off x="6872584" y="2803135"/>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second recap point or review item with 1-2 sentences. </a:t>
            </a:r>
          </a:p>
        </p:txBody>
      </p:sp>
      <p:sp>
        <p:nvSpPr>
          <p:cNvPr id="9" name="Text Placeholder 3">
            <a:extLst>
              <a:ext uri="{FF2B5EF4-FFF2-40B4-BE49-F238E27FC236}">
                <a16:creationId xmlns:a16="http://schemas.microsoft.com/office/drawing/2014/main" id="{D34801CB-CBE5-0211-795D-9017E2012981}"/>
              </a:ext>
            </a:extLst>
          </p:cNvPr>
          <p:cNvSpPr>
            <a:spLocks noGrp="1"/>
          </p:cNvSpPr>
          <p:nvPr>
            <p:ph type="body" sz="quarter" idx="37" hasCustomPrompt="1"/>
          </p:nvPr>
        </p:nvSpPr>
        <p:spPr>
          <a:xfrm>
            <a:off x="6872585" y="3587500"/>
            <a:ext cx="4615307" cy="484797"/>
          </a:xfrm>
        </p:spPr>
        <p:txBody>
          <a:bodyPr>
            <a:normAutofit/>
          </a:bodyPr>
          <a:lstStyle>
            <a:lvl1pPr>
              <a:defRPr sz="1400" b="1" i="0">
                <a:solidFill>
                  <a:schemeClr val="tx1"/>
                </a:solidFill>
                <a:latin typeface="Montserrat" pitchFamily="2" charset="77"/>
              </a:defRPr>
            </a:lvl1pPr>
          </a:lstStyle>
          <a:p>
            <a:pPr lvl="0"/>
            <a:r>
              <a:rPr lang="en-US"/>
              <a:t>RECAP POINT THREE</a:t>
            </a:r>
          </a:p>
        </p:txBody>
      </p:sp>
      <p:sp>
        <p:nvSpPr>
          <p:cNvPr id="10" name="Text Placeholder 7">
            <a:extLst>
              <a:ext uri="{FF2B5EF4-FFF2-40B4-BE49-F238E27FC236}">
                <a16:creationId xmlns:a16="http://schemas.microsoft.com/office/drawing/2014/main" id="{CB305D7F-9C63-DBF5-79C6-18FBF1F77C7E}"/>
              </a:ext>
            </a:extLst>
          </p:cNvPr>
          <p:cNvSpPr>
            <a:spLocks noGrp="1"/>
          </p:cNvSpPr>
          <p:nvPr>
            <p:ph type="body" sz="quarter" idx="38" hasCustomPrompt="1"/>
          </p:nvPr>
        </p:nvSpPr>
        <p:spPr>
          <a:xfrm>
            <a:off x="6872583" y="4081929"/>
            <a:ext cx="4615311" cy="484797"/>
          </a:xfrm>
        </p:spPr>
        <p:txBody>
          <a:bodyPr>
            <a:norm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third recap point or review item with 1-2 sentences. </a:t>
            </a:r>
          </a:p>
        </p:txBody>
      </p:sp>
      <p:sp>
        <p:nvSpPr>
          <p:cNvPr id="20" name="Text Placeholder 3">
            <a:extLst>
              <a:ext uri="{FF2B5EF4-FFF2-40B4-BE49-F238E27FC236}">
                <a16:creationId xmlns:a16="http://schemas.microsoft.com/office/drawing/2014/main" id="{238FFF0D-A502-A901-AA89-C41BB82B53F5}"/>
              </a:ext>
            </a:extLst>
          </p:cNvPr>
          <p:cNvSpPr>
            <a:spLocks noGrp="1"/>
          </p:cNvSpPr>
          <p:nvPr>
            <p:ph type="body" sz="quarter" idx="39" hasCustomPrompt="1"/>
          </p:nvPr>
        </p:nvSpPr>
        <p:spPr>
          <a:xfrm>
            <a:off x="6872585" y="4862774"/>
            <a:ext cx="4615307" cy="484797"/>
          </a:xfrm>
        </p:spPr>
        <p:txBody>
          <a:bodyPr>
            <a:normAutofit/>
          </a:bodyPr>
          <a:lstStyle>
            <a:lvl1pPr>
              <a:defRPr sz="1400" b="1" i="0">
                <a:solidFill>
                  <a:schemeClr val="tx1"/>
                </a:solidFill>
                <a:latin typeface="Montserrat" pitchFamily="2" charset="77"/>
              </a:defRPr>
            </a:lvl1pPr>
          </a:lstStyle>
          <a:p>
            <a:pPr lvl="0"/>
            <a:r>
              <a:rPr lang="en-US"/>
              <a:t>RECAP POINT FOUR</a:t>
            </a:r>
          </a:p>
        </p:txBody>
      </p:sp>
      <p:sp>
        <p:nvSpPr>
          <p:cNvPr id="21" name="Text Placeholder 7">
            <a:extLst>
              <a:ext uri="{FF2B5EF4-FFF2-40B4-BE49-F238E27FC236}">
                <a16:creationId xmlns:a16="http://schemas.microsoft.com/office/drawing/2014/main" id="{BC5283DE-0943-2F32-C5C0-B980B593D84B}"/>
              </a:ext>
            </a:extLst>
          </p:cNvPr>
          <p:cNvSpPr>
            <a:spLocks noGrp="1"/>
          </p:cNvSpPr>
          <p:nvPr>
            <p:ph type="body" sz="quarter" idx="40" hasCustomPrompt="1"/>
          </p:nvPr>
        </p:nvSpPr>
        <p:spPr>
          <a:xfrm>
            <a:off x="6872583" y="5357203"/>
            <a:ext cx="4615311" cy="484797"/>
          </a:xfrm>
        </p:spPr>
        <p:txBody>
          <a:bodyPr>
            <a:noAutofit/>
          </a:bodyPr>
          <a:lstStyle>
            <a:lvl1pPr marL="0" indent="0">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This is where you briefly describe the fourth recap point or review item with 1-2 sentences. </a:t>
            </a:r>
          </a:p>
        </p:txBody>
      </p:sp>
      <p:sp>
        <p:nvSpPr>
          <p:cNvPr id="22" name="Text Placeholder 2">
            <a:extLst>
              <a:ext uri="{FF2B5EF4-FFF2-40B4-BE49-F238E27FC236}">
                <a16:creationId xmlns:a16="http://schemas.microsoft.com/office/drawing/2014/main" id="{6315783D-068A-C68D-C5FD-310C03CB863D}"/>
              </a:ext>
            </a:extLst>
          </p:cNvPr>
          <p:cNvSpPr>
            <a:spLocks noGrp="1"/>
          </p:cNvSpPr>
          <p:nvPr>
            <p:ph type="body" sz="quarter" idx="12" hasCustomPrompt="1"/>
          </p:nvPr>
        </p:nvSpPr>
        <p:spPr>
          <a:xfrm>
            <a:off x="5602429" y="1018887"/>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23" name="Text Placeholder 2">
            <a:extLst>
              <a:ext uri="{FF2B5EF4-FFF2-40B4-BE49-F238E27FC236}">
                <a16:creationId xmlns:a16="http://schemas.microsoft.com/office/drawing/2014/main" id="{CD1590E4-F06E-A186-28D5-21D817EA58D8}"/>
              </a:ext>
            </a:extLst>
          </p:cNvPr>
          <p:cNvSpPr>
            <a:spLocks noGrp="1"/>
          </p:cNvSpPr>
          <p:nvPr>
            <p:ph type="body" sz="quarter" idx="41" hasCustomPrompt="1"/>
          </p:nvPr>
        </p:nvSpPr>
        <p:spPr>
          <a:xfrm>
            <a:off x="5602429" y="2285685"/>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
        <p:nvSpPr>
          <p:cNvPr id="25" name="Text Placeholder 2">
            <a:extLst>
              <a:ext uri="{FF2B5EF4-FFF2-40B4-BE49-F238E27FC236}">
                <a16:creationId xmlns:a16="http://schemas.microsoft.com/office/drawing/2014/main" id="{13B6D518-6F2E-B3C4-EEB6-D104756CB767}"/>
              </a:ext>
            </a:extLst>
          </p:cNvPr>
          <p:cNvSpPr>
            <a:spLocks noGrp="1"/>
          </p:cNvSpPr>
          <p:nvPr>
            <p:ph type="body" sz="quarter" idx="42" hasCustomPrompt="1"/>
          </p:nvPr>
        </p:nvSpPr>
        <p:spPr>
          <a:xfrm>
            <a:off x="5602429" y="3552483"/>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6" name="Text Placeholder 2">
            <a:extLst>
              <a:ext uri="{FF2B5EF4-FFF2-40B4-BE49-F238E27FC236}">
                <a16:creationId xmlns:a16="http://schemas.microsoft.com/office/drawing/2014/main" id="{02598E1D-A41A-C468-987F-7BE9A458AF76}"/>
              </a:ext>
            </a:extLst>
          </p:cNvPr>
          <p:cNvSpPr>
            <a:spLocks noGrp="1"/>
          </p:cNvSpPr>
          <p:nvPr>
            <p:ph type="body" sz="quarter" idx="43" hasCustomPrompt="1"/>
          </p:nvPr>
        </p:nvSpPr>
        <p:spPr>
          <a:xfrm>
            <a:off x="5602429" y="481928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04.</a:t>
            </a:r>
          </a:p>
        </p:txBody>
      </p:sp>
      <p:sp>
        <p:nvSpPr>
          <p:cNvPr id="11" name="Text Placeholder 7">
            <a:extLst>
              <a:ext uri="{FF2B5EF4-FFF2-40B4-BE49-F238E27FC236}">
                <a16:creationId xmlns:a16="http://schemas.microsoft.com/office/drawing/2014/main" id="{3712F774-BBAE-7D08-01B8-ECE5AC902B6E}"/>
              </a:ext>
            </a:extLst>
          </p:cNvPr>
          <p:cNvSpPr>
            <a:spLocks noGrp="1"/>
          </p:cNvSpPr>
          <p:nvPr>
            <p:ph type="body" sz="quarter" idx="21" hasCustomPrompt="1"/>
          </p:nvPr>
        </p:nvSpPr>
        <p:spPr>
          <a:xfrm>
            <a:off x="440154" y="3068758"/>
            <a:ext cx="4296246" cy="1693430"/>
          </a:xfrm>
          <a:prstGeom prst="rect">
            <a:avLst/>
          </a:prstGeom>
        </p:spPr>
        <p:txBody>
          <a:bodyPr>
            <a:noAutofit/>
          </a:bodyPr>
          <a:lstStyle>
            <a:lvl1pPr marL="0" indent="0" algn="l">
              <a:buClr>
                <a:schemeClr val="accent1"/>
              </a:buClr>
              <a:buFont typeface="Arial" panose="020B0604020202020204" pitchFamily="34" charset="0"/>
              <a:buNone/>
              <a:defRPr sz="1400" b="0" i="0">
                <a:solidFill>
                  <a:schemeClr val="bg1"/>
                </a:solidFill>
                <a:latin typeface="Montserrat" pitchFamily="2" charset="77"/>
              </a:defRPr>
            </a:lvl1pPr>
          </a:lstStyle>
          <a:p>
            <a:pPr lvl="0"/>
            <a:r>
              <a:rPr lang="en-US"/>
              <a:t>Here, you should give the audience a brief summary of what they learned in today’s presentation. You can provide more supporting details to the recap in the adjacent area.</a:t>
            </a:r>
          </a:p>
        </p:txBody>
      </p:sp>
      <p:sp>
        <p:nvSpPr>
          <p:cNvPr id="12" name="Text Placeholder 3">
            <a:extLst>
              <a:ext uri="{FF2B5EF4-FFF2-40B4-BE49-F238E27FC236}">
                <a16:creationId xmlns:a16="http://schemas.microsoft.com/office/drawing/2014/main" id="{193136AA-7B8D-6EAF-57B6-82D86B6AC1B9}"/>
              </a:ext>
            </a:extLst>
          </p:cNvPr>
          <p:cNvSpPr>
            <a:spLocks noGrp="1"/>
          </p:cNvSpPr>
          <p:nvPr>
            <p:ph type="body" sz="quarter" idx="30" hasCustomPrompt="1"/>
          </p:nvPr>
        </p:nvSpPr>
        <p:spPr>
          <a:xfrm>
            <a:off x="440155" y="2303208"/>
            <a:ext cx="4296245" cy="490295"/>
          </a:xfrm>
          <a:prstGeom prst="rect">
            <a:avLst/>
          </a:prstGeom>
        </p:spPr>
        <p:txBody>
          <a:bodyPr>
            <a:noAutofit/>
          </a:bodyPr>
          <a:lstStyle>
            <a:lvl1pPr>
              <a:defRPr sz="2400" b="1" i="0">
                <a:solidFill>
                  <a:schemeClr val="bg1"/>
                </a:solidFill>
                <a:latin typeface="Montserrat" pitchFamily="2" charset="77"/>
              </a:defRPr>
            </a:lvl1pPr>
          </a:lstStyle>
          <a:p>
            <a:pPr lvl="0"/>
            <a:r>
              <a:rPr lang="en-US"/>
              <a:t>RECAP</a:t>
            </a:r>
          </a:p>
        </p:txBody>
      </p:sp>
    </p:spTree>
    <p:extLst>
      <p:ext uri="{BB962C8B-B14F-4D97-AF65-F5344CB8AC3E}">
        <p14:creationId xmlns:p14="http://schemas.microsoft.com/office/powerpoint/2010/main" val="22105644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1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551357" y="144061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551357" y="308492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5">
            <a:extLst>
              <a:ext uri="{FF2B5EF4-FFF2-40B4-BE49-F238E27FC236}">
                <a16:creationId xmlns:a16="http://schemas.microsoft.com/office/drawing/2014/main" id="{9061ACF4-BA56-F6D6-F462-D5189B63F134}"/>
              </a:ext>
            </a:extLst>
          </p:cNvPr>
          <p:cNvSpPr>
            <a:spLocks noGrp="1" noChangeAspect="1"/>
          </p:cNvSpPr>
          <p:nvPr>
            <p:ph type="body" sz="quarter" idx="34" hasCustomPrompt="1"/>
          </p:nvPr>
        </p:nvSpPr>
        <p:spPr>
          <a:xfrm>
            <a:off x="551357" y="4729240"/>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637363" y="143866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637363" y="308298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5">
            <a:extLst>
              <a:ext uri="{FF2B5EF4-FFF2-40B4-BE49-F238E27FC236}">
                <a16:creationId xmlns:a16="http://schemas.microsoft.com/office/drawing/2014/main" id="{E818A234-C517-3DAA-25F2-1F9308A01347}"/>
              </a:ext>
            </a:extLst>
          </p:cNvPr>
          <p:cNvSpPr>
            <a:spLocks noGrp="1" noChangeAspect="1"/>
          </p:cNvSpPr>
          <p:nvPr>
            <p:ph type="body" sz="quarter" idx="37" hasCustomPrompt="1"/>
          </p:nvPr>
        </p:nvSpPr>
        <p:spPr>
          <a:xfrm>
            <a:off x="6637363" y="4727294"/>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Slide Number Placeholder 3">
            <a:extLst>
              <a:ext uri="{FF2B5EF4-FFF2-40B4-BE49-F238E27FC236}">
                <a16:creationId xmlns:a16="http://schemas.microsoft.com/office/drawing/2014/main" id="{56DC592E-70D9-BBCA-86E1-559EDD0D99A5}"/>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31" name="Footer Placeholder 3">
            <a:extLst>
              <a:ext uri="{FF2B5EF4-FFF2-40B4-BE49-F238E27FC236}">
                <a16:creationId xmlns:a16="http://schemas.microsoft.com/office/drawing/2014/main" id="{0F1A0DB4-1D28-1F02-969F-45F97062379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148622718"/>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Course Summary and Objectives">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cxnSp>
        <p:nvCxnSpPr>
          <p:cNvPr id="14" name="Straight Connector 13">
            <a:extLst>
              <a:ext uri="{FF2B5EF4-FFF2-40B4-BE49-F238E27FC236}">
                <a16:creationId xmlns:a16="http://schemas.microsoft.com/office/drawing/2014/main" id="{DC07DED8-3602-EC95-A01C-6C530EA35C78}"/>
              </a:ext>
            </a:extLst>
          </p:cNvPr>
          <p:cNvCxnSpPr>
            <a:cxnSpLocks/>
          </p:cNvCxnSpPr>
          <p:nvPr userDrawn="1"/>
        </p:nvCxnSpPr>
        <p:spPr>
          <a:xfrm>
            <a:off x="456094" y="5996522"/>
            <a:ext cx="0" cy="319494"/>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27C5E036-3DC7-D9B5-86AA-EF48CB22A256}"/>
              </a:ext>
            </a:extLst>
          </p:cNvPr>
          <p:cNvSpPr txBox="1">
            <a:spLocks/>
          </p:cNvSpPr>
          <p:nvPr userDrawn="1"/>
        </p:nvSpPr>
        <p:spPr>
          <a:xfrm>
            <a:off x="554007" y="5894672"/>
            <a:ext cx="9277375" cy="523220"/>
          </a:xfrm>
          <a:prstGeom prst="rect">
            <a:avLst/>
          </a:prstGeom>
          <a:noFill/>
        </p:spPr>
        <p:txBody>
          <a:bodyPr wrap="square" rtlCol="0">
            <a:spAutoFit/>
          </a:bodyPr>
          <a:lstStyle/>
          <a:p>
            <a:pPr algn="l"/>
            <a:r>
              <a:rPr lang="en-US" sz="2800" b="0" i="0" dirty="0">
                <a:solidFill>
                  <a:schemeClr val="bg1"/>
                </a:solidFill>
                <a:latin typeface="Montserrat ExtraBold" pitchFamily="2" charset="77"/>
              </a:rPr>
              <a:t>COURSE SUMMARY AND OBJECTIVES</a:t>
            </a:r>
          </a:p>
        </p:txBody>
      </p:sp>
      <p:sp>
        <p:nvSpPr>
          <p:cNvPr id="16" name="Text Placeholder 7">
            <a:extLst>
              <a:ext uri="{FF2B5EF4-FFF2-40B4-BE49-F238E27FC236}">
                <a16:creationId xmlns:a16="http://schemas.microsoft.com/office/drawing/2014/main" id="{664EA548-BE19-02C1-BB95-3D09015C9A0F}"/>
              </a:ext>
            </a:extLst>
          </p:cNvPr>
          <p:cNvSpPr>
            <a:spLocks noGrp="1"/>
          </p:cNvSpPr>
          <p:nvPr>
            <p:ph type="body" sz="quarter" idx="21" hasCustomPrompt="1"/>
          </p:nvPr>
        </p:nvSpPr>
        <p:spPr>
          <a:xfrm>
            <a:off x="554007" y="855135"/>
            <a:ext cx="10624784" cy="547573"/>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Please describe this course. The description should be approximately two lines of text that specifically break down what audiences can expect to see and learn in this course.</a:t>
            </a:r>
          </a:p>
        </p:txBody>
      </p:sp>
      <p:sp>
        <p:nvSpPr>
          <p:cNvPr id="17" name="Text Placeholder 7">
            <a:extLst>
              <a:ext uri="{FF2B5EF4-FFF2-40B4-BE49-F238E27FC236}">
                <a16:creationId xmlns:a16="http://schemas.microsoft.com/office/drawing/2014/main" id="{A1D2879E-048A-BE70-3AAB-9B75A5EF4983}"/>
              </a:ext>
            </a:extLst>
          </p:cNvPr>
          <p:cNvSpPr>
            <a:spLocks noGrp="1"/>
          </p:cNvSpPr>
          <p:nvPr>
            <p:ph type="body" sz="quarter" idx="22" hasCustomPrompt="1"/>
          </p:nvPr>
        </p:nvSpPr>
        <p:spPr>
          <a:xfrm>
            <a:off x="568733" y="2166858"/>
            <a:ext cx="10624784" cy="1452984"/>
          </a:xfrm>
          <a:prstGeom prst="rect">
            <a:avLst/>
          </a:prstGeom>
        </p:spPr>
        <p:txBody>
          <a:bodyPr>
            <a:noAutofit/>
          </a:bodyPr>
          <a:lstStyle>
            <a:lvl1pPr marL="171450" indent="-171450" algn="l">
              <a:buClr>
                <a:schemeClr val="accent1"/>
              </a:buClr>
              <a:buFont typeface="Arial" panose="020B0604020202020204" pitchFamily="34" charset="0"/>
              <a:buChar char="•"/>
              <a:defRPr sz="1100" b="0" i="0">
                <a:solidFill>
                  <a:schemeClr val="bg1"/>
                </a:solidFill>
                <a:latin typeface="Montserrat" pitchFamily="2" charset="77"/>
              </a:defRPr>
            </a:lvl1pPr>
          </a:lstStyle>
          <a:p>
            <a:pPr lvl="0"/>
            <a:r>
              <a:rPr lang="en-US"/>
              <a:t>Learning Objective One for the course</a:t>
            </a:r>
          </a:p>
          <a:p>
            <a:pPr lvl="0"/>
            <a:r>
              <a:rPr lang="en-US"/>
              <a:t>Learning Objective Two for the course</a:t>
            </a:r>
          </a:p>
          <a:p>
            <a:pPr lvl="0"/>
            <a:r>
              <a:rPr lang="en-US"/>
              <a:t>Learning Objective Three for the course</a:t>
            </a:r>
          </a:p>
          <a:p>
            <a:pPr lvl="0"/>
            <a:r>
              <a:rPr lang="en-US"/>
              <a:t>Learning Objective Four for the course</a:t>
            </a:r>
          </a:p>
        </p:txBody>
      </p:sp>
      <p:sp>
        <p:nvSpPr>
          <p:cNvPr id="18" name="Text Placeholder 7">
            <a:extLst>
              <a:ext uri="{FF2B5EF4-FFF2-40B4-BE49-F238E27FC236}">
                <a16:creationId xmlns:a16="http://schemas.microsoft.com/office/drawing/2014/main" id="{FA5AFBCA-BED3-D85A-29D6-6B05BEB8CF5B}"/>
              </a:ext>
            </a:extLst>
          </p:cNvPr>
          <p:cNvSpPr>
            <a:spLocks noGrp="1"/>
          </p:cNvSpPr>
          <p:nvPr>
            <p:ph type="body" sz="quarter" idx="29" hasCustomPrompt="1"/>
          </p:nvPr>
        </p:nvSpPr>
        <p:spPr>
          <a:xfrm>
            <a:off x="568733" y="458837"/>
            <a:ext cx="4018806" cy="261610"/>
          </a:xfrm>
          <a:prstGeom prst="rect">
            <a:avLst/>
          </a:prstGeom>
        </p:spPr>
        <p:txBody>
          <a:bodyPr anchor="b">
            <a:noAutofit/>
          </a:bodyPr>
          <a:lstStyle>
            <a:lvl1pPr marL="0" indent="0" algn="l">
              <a:buClr>
                <a:schemeClr val="accent1"/>
              </a:buClr>
              <a:buFont typeface="Arial" panose="020B0604020202020204" pitchFamily="34" charset="0"/>
              <a:buNone/>
              <a:defRPr sz="1200" b="0" i="0">
                <a:solidFill>
                  <a:schemeClr val="bg1"/>
                </a:solidFill>
                <a:latin typeface="Montserrat" pitchFamily="2" charset="77"/>
              </a:defRPr>
            </a:lvl1pPr>
          </a:lstStyle>
          <a:p>
            <a:pPr lvl="0"/>
            <a:r>
              <a:rPr lang="en-US" b="1"/>
              <a:t>COURSE DESCRIPTION</a:t>
            </a:r>
            <a:endParaRPr lang="en-US"/>
          </a:p>
        </p:txBody>
      </p:sp>
      <p:sp>
        <p:nvSpPr>
          <p:cNvPr id="19" name="Text Placeholder 7">
            <a:extLst>
              <a:ext uri="{FF2B5EF4-FFF2-40B4-BE49-F238E27FC236}">
                <a16:creationId xmlns:a16="http://schemas.microsoft.com/office/drawing/2014/main" id="{7AEAD23C-1219-EA88-8A47-249DDD3AEC5F}"/>
              </a:ext>
            </a:extLst>
          </p:cNvPr>
          <p:cNvSpPr>
            <a:spLocks noGrp="1"/>
          </p:cNvSpPr>
          <p:nvPr>
            <p:ph type="body" sz="quarter" idx="30" hasCustomPrompt="1"/>
          </p:nvPr>
        </p:nvSpPr>
        <p:spPr>
          <a:xfrm>
            <a:off x="561721" y="1770562"/>
            <a:ext cx="4018787" cy="261608"/>
          </a:xfrm>
          <a:prstGeom prst="rect">
            <a:avLst/>
          </a:prstGeom>
        </p:spPr>
        <p:txBody>
          <a:bodyPr anchor="b">
            <a:noAutofit/>
          </a:bodyPr>
          <a:lstStyle>
            <a:lvl1pPr marL="0" indent="0" algn="l">
              <a:buClr>
                <a:schemeClr val="accent1"/>
              </a:buClr>
              <a:buFont typeface="Arial" panose="020B0604020202020204" pitchFamily="34" charset="0"/>
              <a:buNone/>
              <a:defRPr sz="1200" b="0" i="0">
                <a:solidFill>
                  <a:schemeClr val="bg1"/>
                </a:solidFill>
                <a:latin typeface="Montserrat" pitchFamily="2" charset="77"/>
              </a:defRPr>
            </a:lvl1pPr>
          </a:lstStyle>
          <a:p>
            <a:pPr lvl="0"/>
            <a:r>
              <a:rPr lang="en-US" b="1"/>
              <a:t>LEARNING OBJECTIVES</a:t>
            </a:r>
            <a:endParaRPr lang="en-US"/>
          </a:p>
        </p:txBody>
      </p:sp>
      <p:sp>
        <p:nvSpPr>
          <p:cNvPr id="24" name="TextBox 23">
            <a:extLst>
              <a:ext uri="{FF2B5EF4-FFF2-40B4-BE49-F238E27FC236}">
                <a16:creationId xmlns:a16="http://schemas.microsoft.com/office/drawing/2014/main" id="{FD6ECD0A-DA3D-85BE-83DA-C25D2D9288A8}"/>
              </a:ext>
            </a:extLst>
          </p:cNvPr>
          <p:cNvSpPr txBox="1"/>
          <p:nvPr userDrawn="1"/>
        </p:nvSpPr>
        <p:spPr>
          <a:xfrm>
            <a:off x="803678" y="3913306"/>
            <a:ext cx="2921157" cy="276999"/>
          </a:xfrm>
          <a:prstGeom prst="rect">
            <a:avLst/>
          </a:prstGeom>
          <a:noFill/>
        </p:spPr>
        <p:txBody>
          <a:bodyPr wrap="square">
            <a:spAutoFit/>
          </a:bodyPr>
          <a:lstStyle/>
          <a:p>
            <a:pPr lvl="0" algn="l"/>
            <a:r>
              <a:rPr lang="en-US" sz="1100" b="1" i="0" dirty="0">
                <a:solidFill>
                  <a:schemeClr val="bg1"/>
                </a:solidFill>
                <a:latin typeface="Montserrat" pitchFamily="2" charset="77"/>
              </a:rPr>
              <a:t>WHO SHOULD TAKE THIS COURSE</a:t>
            </a:r>
            <a:r>
              <a:rPr lang="en-US" sz="1200" b="1" i="0" dirty="0">
                <a:solidFill>
                  <a:schemeClr val="bg1"/>
                </a:solidFill>
                <a:latin typeface="Montserrat" pitchFamily="2" charset="77"/>
              </a:rPr>
              <a:t>: </a:t>
            </a:r>
          </a:p>
        </p:txBody>
      </p:sp>
      <p:sp>
        <p:nvSpPr>
          <p:cNvPr id="27" name="TextBox 26">
            <a:extLst>
              <a:ext uri="{FF2B5EF4-FFF2-40B4-BE49-F238E27FC236}">
                <a16:creationId xmlns:a16="http://schemas.microsoft.com/office/drawing/2014/main" id="{615950A6-99F0-D01E-D456-B2145CCD56B7}"/>
              </a:ext>
            </a:extLst>
          </p:cNvPr>
          <p:cNvSpPr txBox="1"/>
          <p:nvPr userDrawn="1"/>
        </p:nvSpPr>
        <p:spPr>
          <a:xfrm>
            <a:off x="803677" y="4348713"/>
            <a:ext cx="1395613" cy="276999"/>
          </a:xfrm>
          <a:prstGeom prst="rect">
            <a:avLst/>
          </a:prstGeom>
          <a:noFill/>
        </p:spPr>
        <p:txBody>
          <a:bodyPr wrap="square">
            <a:spAutoFit/>
          </a:bodyPr>
          <a:lstStyle/>
          <a:p>
            <a:pPr lvl="0" algn="l"/>
            <a:r>
              <a:rPr lang="en-US" sz="1100" b="1" i="0" dirty="0">
                <a:solidFill>
                  <a:schemeClr val="bg1"/>
                </a:solidFill>
                <a:latin typeface="Montserrat" pitchFamily="2" charset="77"/>
              </a:rPr>
              <a:t>PREREQUISITES</a:t>
            </a:r>
            <a:r>
              <a:rPr lang="en-US" sz="1200" b="1" i="0" dirty="0">
                <a:solidFill>
                  <a:schemeClr val="bg1"/>
                </a:solidFill>
                <a:latin typeface="Montserrat" pitchFamily="2" charset="77"/>
              </a:rPr>
              <a:t>: </a:t>
            </a:r>
          </a:p>
        </p:txBody>
      </p:sp>
      <p:sp>
        <p:nvSpPr>
          <p:cNvPr id="28" name="TextBox 27">
            <a:extLst>
              <a:ext uri="{FF2B5EF4-FFF2-40B4-BE49-F238E27FC236}">
                <a16:creationId xmlns:a16="http://schemas.microsoft.com/office/drawing/2014/main" id="{70F7D4CA-290A-4755-BAB1-C2AB1C1506B5}"/>
              </a:ext>
            </a:extLst>
          </p:cNvPr>
          <p:cNvSpPr txBox="1"/>
          <p:nvPr userDrawn="1"/>
        </p:nvSpPr>
        <p:spPr>
          <a:xfrm>
            <a:off x="817744" y="4793467"/>
            <a:ext cx="2337987" cy="261610"/>
          </a:xfrm>
          <a:prstGeom prst="rect">
            <a:avLst/>
          </a:prstGeom>
          <a:noFill/>
        </p:spPr>
        <p:txBody>
          <a:bodyPr wrap="square">
            <a:spAutoFit/>
          </a:bodyPr>
          <a:lstStyle/>
          <a:p>
            <a:pPr lvl="0" algn="l"/>
            <a:r>
              <a:rPr lang="en-US" sz="1100" b="1" i="0" dirty="0">
                <a:solidFill>
                  <a:schemeClr val="bg1"/>
                </a:solidFill>
                <a:latin typeface="Montserrat" pitchFamily="2" charset="77"/>
              </a:rPr>
              <a:t>ADVANCED PREPARATION:</a:t>
            </a:r>
          </a:p>
        </p:txBody>
      </p:sp>
      <p:cxnSp>
        <p:nvCxnSpPr>
          <p:cNvPr id="29" name="Straight Connector 28">
            <a:extLst>
              <a:ext uri="{FF2B5EF4-FFF2-40B4-BE49-F238E27FC236}">
                <a16:creationId xmlns:a16="http://schemas.microsoft.com/office/drawing/2014/main" id="{6C639303-4533-31D1-CB80-4E19553F3E89}"/>
              </a:ext>
            </a:extLst>
          </p:cNvPr>
          <p:cNvCxnSpPr>
            <a:cxnSpLocks/>
          </p:cNvCxnSpPr>
          <p:nvPr userDrawn="1"/>
        </p:nvCxnSpPr>
        <p:spPr>
          <a:xfrm>
            <a:off x="591690" y="4065252"/>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6EEF505-93EB-81E0-B6B3-B1940A8CBEF6}"/>
              </a:ext>
            </a:extLst>
          </p:cNvPr>
          <p:cNvCxnSpPr>
            <a:cxnSpLocks/>
          </p:cNvCxnSpPr>
          <p:nvPr userDrawn="1"/>
        </p:nvCxnSpPr>
        <p:spPr>
          <a:xfrm>
            <a:off x="591690" y="4493020"/>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F613F542-32AA-21F4-48A1-ABF9CC65B374}"/>
              </a:ext>
            </a:extLst>
          </p:cNvPr>
          <p:cNvCxnSpPr>
            <a:cxnSpLocks/>
          </p:cNvCxnSpPr>
          <p:nvPr userDrawn="1"/>
        </p:nvCxnSpPr>
        <p:spPr>
          <a:xfrm>
            <a:off x="598745" y="4930658"/>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4E148B55-DDE8-A5D1-976A-A37870E6A6FF}"/>
              </a:ext>
            </a:extLst>
          </p:cNvPr>
          <p:cNvCxnSpPr>
            <a:cxnSpLocks/>
          </p:cNvCxnSpPr>
          <p:nvPr userDrawn="1"/>
        </p:nvCxnSpPr>
        <p:spPr>
          <a:xfrm>
            <a:off x="598745" y="5364628"/>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4D293E66-303D-B89B-2390-623DCFE127CB}"/>
              </a:ext>
            </a:extLst>
          </p:cNvPr>
          <p:cNvSpPr txBox="1"/>
          <p:nvPr userDrawn="1"/>
        </p:nvSpPr>
        <p:spPr>
          <a:xfrm>
            <a:off x="803677" y="5221466"/>
            <a:ext cx="1729885" cy="261610"/>
          </a:xfrm>
          <a:prstGeom prst="rect">
            <a:avLst/>
          </a:prstGeom>
          <a:noFill/>
        </p:spPr>
        <p:txBody>
          <a:bodyPr wrap="square">
            <a:spAutoFit/>
          </a:bodyPr>
          <a:lstStyle/>
          <a:p>
            <a:pPr lvl="0" algn="l"/>
            <a:r>
              <a:rPr lang="en-US" sz="1100" b="1" i="0" dirty="0">
                <a:solidFill>
                  <a:schemeClr val="bg1"/>
                </a:solidFill>
                <a:latin typeface="Montserrat" pitchFamily="2" charset="77"/>
              </a:rPr>
              <a:t>CPE AVAILABILITY: </a:t>
            </a:r>
          </a:p>
        </p:txBody>
      </p:sp>
      <p:sp>
        <p:nvSpPr>
          <p:cNvPr id="34" name="Text Placeholder 7">
            <a:extLst>
              <a:ext uri="{FF2B5EF4-FFF2-40B4-BE49-F238E27FC236}">
                <a16:creationId xmlns:a16="http://schemas.microsoft.com/office/drawing/2014/main" id="{330D8F58-707F-09FA-DC63-92498919FA39}"/>
              </a:ext>
            </a:extLst>
          </p:cNvPr>
          <p:cNvSpPr>
            <a:spLocks noGrp="1"/>
          </p:cNvSpPr>
          <p:nvPr>
            <p:ph type="body" sz="quarter" idx="24" hasCustomPrompt="1"/>
          </p:nvPr>
        </p:nvSpPr>
        <p:spPr>
          <a:xfrm>
            <a:off x="3491753" y="3877620"/>
            <a:ext cx="7701764" cy="304183"/>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the appropriate audience for this course</a:t>
            </a:r>
          </a:p>
        </p:txBody>
      </p:sp>
      <p:sp>
        <p:nvSpPr>
          <p:cNvPr id="35" name="Text Placeholder 7">
            <a:extLst>
              <a:ext uri="{FF2B5EF4-FFF2-40B4-BE49-F238E27FC236}">
                <a16:creationId xmlns:a16="http://schemas.microsoft.com/office/drawing/2014/main" id="{B9EEA357-885E-283E-48B8-1055965AC7B3}"/>
              </a:ext>
            </a:extLst>
          </p:cNvPr>
          <p:cNvSpPr>
            <a:spLocks noGrp="1"/>
          </p:cNvSpPr>
          <p:nvPr>
            <p:ph type="body" sz="quarter" idx="25" hasCustomPrompt="1"/>
          </p:nvPr>
        </p:nvSpPr>
        <p:spPr>
          <a:xfrm>
            <a:off x="2139949" y="4331655"/>
            <a:ext cx="9053561"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prerequisites for the course</a:t>
            </a:r>
          </a:p>
        </p:txBody>
      </p:sp>
      <p:sp>
        <p:nvSpPr>
          <p:cNvPr id="36" name="Text Placeholder 7">
            <a:extLst>
              <a:ext uri="{FF2B5EF4-FFF2-40B4-BE49-F238E27FC236}">
                <a16:creationId xmlns:a16="http://schemas.microsoft.com/office/drawing/2014/main" id="{13578AC4-D02A-F77D-4095-BF0D31DB99FB}"/>
              </a:ext>
            </a:extLst>
          </p:cNvPr>
          <p:cNvSpPr>
            <a:spLocks noGrp="1"/>
          </p:cNvSpPr>
          <p:nvPr>
            <p:ph type="body" sz="quarter" idx="26" hasCustomPrompt="1"/>
          </p:nvPr>
        </p:nvSpPr>
        <p:spPr>
          <a:xfrm>
            <a:off x="2966544" y="4765741"/>
            <a:ext cx="8226965"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advanced preparation for the course</a:t>
            </a:r>
          </a:p>
        </p:txBody>
      </p:sp>
      <p:sp>
        <p:nvSpPr>
          <p:cNvPr id="37" name="Text Placeholder 7">
            <a:extLst>
              <a:ext uri="{FF2B5EF4-FFF2-40B4-BE49-F238E27FC236}">
                <a16:creationId xmlns:a16="http://schemas.microsoft.com/office/drawing/2014/main" id="{6198900F-B684-9A8B-44F7-5DC8179A0A15}"/>
              </a:ext>
            </a:extLst>
          </p:cNvPr>
          <p:cNvSpPr>
            <a:spLocks noGrp="1"/>
          </p:cNvSpPr>
          <p:nvPr>
            <p:ph type="body" sz="quarter" idx="27" hasCustomPrompt="1"/>
          </p:nvPr>
        </p:nvSpPr>
        <p:spPr>
          <a:xfrm>
            <a:off x="2341880" y="5193740"/>
            <a:ext cx="8851625"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the CPE availability for the course</a:t>
            </a:r>
          </a:p>
        </p:txBody>
      </p:sp>
      <p:cxnSp>
        <p:nvCxnSpPr>
          <p:cNvPr id="38" name="Straight Connector 37">
            <a:extLst>
              <a:ext uri="{FF2B5EF4-FFF2-40B4-BE49-F238E27FC236}">
                <a16:creationId xmlns:a16="http://schemas.microsoft.com/office/drawing/2014/main" id="{09C8A6BC-C4DB-FF1F-A743-A925098A3FDE}"/>
              </a:ext>
            </a:extLst>
          </p:cNvPr>
          <p:cNvCxnSpPr>
            <a:cxnSpLocks/>
          </p:cNvCxnSpPr>
          <p:nvPr userDrawn="1"/>
        </p:nvCxnSpPr>
        <p:spPr>
          <a:xfrm flipV="1">
            <a:off x="590410" y="3877620"/>
            <a:ext cx="0" cy="1673631"/>
          </a:xfrm>
          <a:prstGeom prst="line">
            <a:avLst/>
          </a:prstGeom>
          <a:ln w="9525">
            <a:headEnd type="oval" w="sm" len="sm"/>
            <a:tailEnd type="oval" w="sm" len="sm"/>
          </a:ln>
        </p:spPr>
        <p:style>
          <a:lnRef idx="1">
            <a:schemeClr val="accent1"/>
          </a:lnRef>
          <a:fillRef idx="0">
            <a:schemeClr val="accent1"/>
          </a:fillRef>
          <a:effectRef idx="0">
            <a:schemeClr val="accent1"/>
          </a:effectRef>
          <a:fontRef idx="minor">
            <a:schemeClr val="tx1"/>
          </a:fontRef>
        </p:style>
      </p:cxnSp>
      <p:pic>
        <p:nvPicPr>
          <p:cNvPr id="2" name="Picture 1" descr="A white and blue logo&#10;&#10;AI-generated content may be incorrect.">
            <a:extLst>
              <a:ext uri="{FF2B5EF4-FFF2-40B4-BE49-F238E27FC236}">
                <a16:creationId xmlns:a16="http://schemas.microsoft.com/office/drawing/2014/main" id="{622821C9-5992-D294-C034-99EC494A6095}"/>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228872367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nternal CP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cxnSp>
        <p:nvCxnSpPr>
          <p:cNvPr id="2" name="Straight Connector 1">
            <a:extLst>
              <a:ext uri="{FF2B5EF4-FFF2-40B4-BE49-F238E27FC236}">
                <a16:creationId xmlns:a16="http://schemas.microsoft.com/office/drawing/2014/main" id="{5E68B8FC-E31D-334F-A155-2B3390AB7C16}"/>
              </a:ext>
            </a:extLst>
          </p:cNvPr>
          <p:cNvCxnSpPr>
            <a:cxnSpLocks/>
          </p:cNvCxnSpPr>
          <p:nvPr userDrawn="1"/>
        </p:nvCxnSpPr>
        <p:spPr>
          <a:xfrm>
            <a:off x="456094" y="5996522"/>
            <a:ext cx="0" cy="319494"/>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3" name="TextBox 2">
            <a:extLst>
              <a:ext uri="{FF2B5EF4-FFF2-40B4-BE49-F238E27FC236}">
                <a16:creationId xmlns:a16="http://schemas.microsoft.com/office/drawing/2014/main" id="{B8E26FE3-96A9-2689-64A9-39A639C90023}"/>
              </a:ext>
            </a:extLst>
          </p:cNvPr>
          <p:cNvSpPr txBox="1">
            <a:spLocks/>
          </p:cNvSpPr>
          <p:nvPr userDrawn="1"/>
        </p:nvSpPr>
        <p:spPr>
          <a:xfrm>
            <a:off x="554007" y="5894672"/>
            <a:ext cx="9277375" cy="523220"/>
          </a:xfrm>
          <a:prstGeom prst="rect">
            <a:avLst/>
          </a:prstGeom>
          <a:noFill/>
        </p:spPr>
        <p:txBody>
          <a:bodyPr wrap="square" rtlCol="0">
            <a:spAutoFit/>
          </a:bodyPr>
          <a:lstStyle/>
          <a:p>
            <a:pPr algn="l"/>
            <a:r>
              <a:rPr lang="en-US" sz="2800" b="0" i="0" dirty="0">
                <a:solidFill>
                  <a:schemeClr val="bg1"/>
                </a:solidFill>
                <a:latin typeface="Montserrat ExtraBold" pitchFamily="2" charset="77"/>
              </a:rPr>
              <a:t>COURSE SUMMARY AND OBTAINING CPE</a:t>
            </a:r>
          </a:p>
        </p:txBody>
      </p:sp>
      <p:cxnSp>
        <p:nvCxnSpPr>
          <p:cNvPr id="4" name="Straight Connector 3">
            <a:extLst>
              <a:ext uri="{FF2B5EF4-FFF2-40B4-BE49-F238E27FC236}">
                <a16:creationId xmlns:a16="http://schemas.microsoft.com/office/drawing/2014/main" id="{CF386D81-4255-C291-8BE1-7E98912DE8B3}"/>
              </a:ext>
            </a:extLst>
          </p:cNvPr>
          <p:cNvCxnSpPr>
            <a:cxnSpLocks/>
          </p:cNvCxnSpPr>
          <p:nvPr userDrawn="1"/>
        </p:nvCxnSpPr>
        <p:spPr>
          <a:xfrm>
            <a:off x="8175481" y="1616573"/>
            <a:ext cx="0" cy="222962"/>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5" name="TextBox 4">
            <a:extLst>
              <a:ext uri="{FF2B5EF4-FFF2-40B4-BE49-F238E27FC236}">
                <a16:creationId xmlns:a16="http://schemas.microsoft.com/office/drawing/2014/main" id="{42147B68-D3D8-1BD5-DF26-07C7F7D0ECCD}"/>
              </a:ext>
            </a:extLst>
          </p:cNvPr>
          <p:cNvSpPr txBox="1"/>
          <p:nvPr userDrawn="1"/>
        </p:nvSpPr>
        <p:spPr>
          <a:xfrm>
            <a:off x="8134750" y="1964171"/>
            <a:ext cx="3494246" cy="2964401"/>
          </a:xfrm>
          <a:prstGeom prst="rect">
            <a:avLst/>
          </a:prstGeom>
          <a:noFill/>
        </p:spPr>
        <p:txBody>
          <a:bodyPr wrap="square" rtlCol="0">
            <a:spAutoFit/>
          </a:bodyPr>
          <a:lstStyle/>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Be checked in through the Conferences i/o app</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Attend the entire session</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Complete the session evaluation</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Attendees qualifying for CPE will receive an e-mail with their CPE certificate within 72 hours</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For any questions, please e-mail cpe@yptc.com</a:t>
            </a:r>
          </a:p>
        </p:txBody>
      </p:sp>
      <p:sp>
        <p:nvSpPr>
          <p:cNvPr id="6" name="TextBox 5">
            <a:extLst>
              <a:ext uri="{FF2B5EF4-FFF2-40B4-BE49-F238E27FC236}">
                <a16:creationId xmlns:a16="http://schemas.microsoft.com/office/drawing/2014/main" id="{7ABB5E14-DB1F-B382-AC0A-C52D648460D5}"/>
              </a:ext>
            </a:extLst>
          </p:cNvPr>
          <p:cNvSpPr txBox="1"/>
          <p:nvPr userDrawn="1"/>
        </p:nvSpPr>
        <p:spPr>
          <a:xfrm>
            <a:off x="8215651" y="1563416"/>
            <a:ext cx="3494245" cy="338554"/>
          </a:xfrm>
          <a:prstGeom prst="rect">
            <a:avLst/>
          </a:prstGeom>
          <a:noFill/>
        </p:spPr>
        <p:txBody>
          <a:bodyPr wrap="square">
            <a:spAutoFit/>
          </a:bodyPr>
          <a:lstStyle/>
          <a:p>
            <a:pPr lvl="0"/>
            <a:r>
              <a:rPr lang="en-US" sz="1600" b="0" i="0" dirty="0">
                <a:solidFill>
                  <a:schemeClr val="bg1"/>
                </a:solidFill>
                <a:latin typeface="Montserrat" pitchFamily="2" charset="77"/>
              </a:rPr>
              <a:t>HOW TO OBTAIN CPE CREDIT</a:t>
            </a:r>
          </a:p>
        </p:txBody>
      </p:sp>
      <p:sp>
        <p:nvSpPr>
          <p:cNvPr id="8" name="Text Placeholder 7">
            <a:extLst>
              <a:ext uri="{FF2B5EF4-FFF2-40B4-BE49-F238E27FC236}">
                <a16:creationId xmlns:a16="http://schemas.microsoft.com/office/drawing/2014/main" id="{DB5A3A21-A9EF-9E1A-D3A5-EDB28A3D521C}"/>
              </a:ext>
            </a:extLst>
          </p:cNvPr>
          <p:cNvSpPr>
            <a:spLocks noGrp="1"/>
          </p:cNvSpPr>
          <p:nvPr>
            <p:ph type="body" sz="quarter" idx="21" hasCustomPrompt="1"/>
          </p:nvPr>
        </p:nvSpPr>
        <p:spPr>
          <a:xfrm>
            <a:off x="470161" y="521634"/>
            <a:ext cx="6933936" cy="547573"/>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Please describe this course. The description should be approximately two lines of text that specifically break down what audiences can expect to see and learn in this course.</a:t>
            </a:r>
          </a:p>
        </p:txBody>
      </p:sp>
      <p:sp>
        <p:nvSpPr>
          <p:cNvPr id="9" name="Text Placeholder 7">
            <a:extLst>
              <a:ext uri="{FF2B5EF4-FFF2-40B4-BE49-F238E27FC236}">
                <a16:creationId xmlns:a16="http://schemas.microsoft.com/office/drawing/2014/main" id="{4A2AB9A2-6EA6-536A-D7F5-1AEA41577655}"/>
              </a:ext>
            </a:extLst>
          </p:cNvPr>
          <p:cNvSpPr>
            <a:spLocks noGrp="1"/>
          </p:cNvSpPr>
          <p:nvPr>
            <p:ph type="body" sz="quarter" idx="22" hasCustomPrompt="1"/>
          </p:nvPr>
        </p:nvSpPr>
        <p:spPr>
          <a:xfrm>
            <a:off x="470161" y="1481836"/>
            <a:ext cx="6933936" cy="1452984"/>
          </a:xfrm>
          <a:prstGeom prst="rect">
            <a:avLst/>
          </a:prstGeom>
        </p:spPr>
        <p:txBody>
          <a:bodyPr>
            <a:noAutofit/>
          </a:bodyPr>
          <a:lstStyle>
            <a:lvl1pPr marL="171450" indent="-171450" algn="l">
              <a:buClr>
                <a:schemeClr val="accent1"/>
              </a:buClr>
              <a:buFont typeface="Arial" panose="020B0604020202020204" pitchFamily="34" charset="0"/>
              <a:buChar char="•"/>
              <a:defRPr sz="1100" b="0" i="0">
                <a:solidFill>
                  <a:schemeClr val="bg1"/>
                </a:solidFill>
                <a:latin typeface="Montserrat" pitchFamily="2" charset="77"/>
              </a:defRPr>
            </a:lvl1pPr>
          </a:lstStyle>
          <a:p>
            <a:pPr lvl="0"/>
            <a:r>
              <a:rPr lang="en-US"/>
              <a:t>Learning Objective One for the course</a:t>
            </a:r>
          </a:p>
          <a:p>
            <a:pPr lvl="0"/>
            <a:r>
              <a:rPr lang="en-US"/>
              <a:t>Learning Objective Two for the course</a:t>
            </a:r>
          </a:p>
          <a:p>
            <a:pPr lvl="0"/>
            <a:r>
              <a:rPr lang="en-US"/>
              <a:t>Learning Objective Three for the course</a:t>
            </a:r>
          </a:p>
          <a:p>
            <a:pPr lvl="0"/>
            <a:r>
              <a:rPr lang="en-US"/>
              <a:t>Learning Objective Four for the course</a:t>
            </a:r>
          </a:p>
        </p:txBody>
      </p:sp>
      <p:sp>
        <p:nvSpPr>
          <p:cNvPr id="10" name="TextBox 9">
            <a:extLst>
              <a:ext uri="{FF2B5EF4-FFF2-40B4-BE49-F238E27FC236}">
                <a16:creationId xmlns:a16="http://schemas.microsoft.com/office/drawing/2014/main" id="{CF051505-F253-9630-62AB-7D851397EF32}"/>
              </a:ext>
            </a:extLst>
          </p:cNvPr>
          <p:cNvSpPr txBox="1"/>
          <p:nvPr userDrawn="1"/>
        </p:nvSpPr>
        <p:spPr>
          <a:xfrm>
            <a:off x="661575" y="3155073"/>
            <a:ext cx="2813559" cy="261610"/>
          </a:xfrm>
          <a:prstGeom prst="rect">
            <a:avLst/>
          </a:prstGeom>
          <a:noFill/>
        </p:spPr>
        <p:txBody>
          <a:bodyPr wrap="square">
            <a:spAutoFit/>
          </a:bodyPr>
          <a:lstStyle/>
          <a:p>
            <a:pPr lvl="0" algn="l"/>
            <a:r>
              <a:rPr lang="en-US" sz="1100" b="1" i="0" dirty="0">
                <a:solidFill>
                  <a:schemeClr val="bg1"/>
                </a:solidFill>
                <a:latin typeface="Montserrat" pitchFamily="2" charset="77"/>
              </a:rPr>
              <a:t>WHO SHOULD TAKE THIS COURSE:</a:t>
            </a:r>
          </a:p>
        </p:txBody>
      </p:sp>
      <p:sp>
        <p:nvSpPr>
          <p:cNvPr id="11" name="TextBox 10">
            <a:extLst>
              <a:ext uri="{FF2B5EF4-FFF2-40B4-BE49-F238E27FC236}">
                <a16:creationId xmlns:a16="http://schemas.microsoft.com/office/drawing/2014/main" id="{4D8ED435-60EC-F6C8-D2BF-FCC306D3C1DB}"/>
              </a:ext>
            </a:extLst>
          </p:cNvPr>
          <p:cNvSpPr txBox="1"/>
          <p:nvPr userDrawn="1"/>
        </p:nvSpPr>
        <p:spPr>
          <a:xfrm>
            <a:off x="661575" y="3568996"/>
            <a:ext cx="1418081" cy="287851"/>
          </a:xfrm>
          <a:prstGeom prst="rect">
            <a:avLst/>
          </a:prstGeom>
          <a:noFill/>
        </p:spPr>
        <p:txBody>
          <a:bodyPr wrap="square">
            <a:spAutoFit/>
          </a:bodyPr>
          <a:lstStyle/>
          <a:p>
            <a:pPr lvl="0" algn="l"/>
            <a:r>
              <a:rPr lang="en-US" sz="1100" b="1" i="0" dirty="0">
                <a:solidFill>
                  <a:schemeClr val="bg1"/>
                </a:solidFill>
                <a:latin typeface="Montserrat" pitchFamily="2" charset="77"/>
              </a:rPr>
              <a:t>PREREQUISITES</a:t>
            </a:r>
            <a:r>
              <a:rPr lang="en-US" sz="1200" b="1" i="0" dirty="0">
                <a:solidFill>
                  <a:schemeClr val="bg1"/>
                </a:solidFill>
                <a:latin typeface="Montserrat" pitchFamily="2" charset="77"/>
              </a:rPr>
              <a:t>: </a:t>
            </a:r>
          </a:p>
        </p:txBody>
      </p:sp>
      <p:sp>
        <p:nvSpPr>
          <p:cNvPr id="12" name="TextBox 11">
            <a:extLst>
              <a:ext uri="{FF2B5EF4-FFF2-40B4-BE49-F238E27FC236}">
                <a16:creationId xmlns:a16="http://schemas.microsoft.com/office/drawing/2014/main" id="{29EA3250-185C-4346-83F5-0DA37DC04FF1}"/>
              </a:ext>
            </a:extLst>
          </p:cNvPr>
          <p:cNvSpPr txBox="1"/>
          <p:nvPr userDrawn="1"/>
        </p:nvSpPr>
        <p:spPr>
          <a:xfrm>
            <a:off x="661574" y="4004403"/>
            <a:ext cx="2235369" cy="261610"/>
          </a:xfrm>
          <a:prstGeom prst="rect">
            <a:avLst/>
          </a:prstGeom>
          <a:noFill/>
        </p:spPr>
        <p:txBody>
          <a:bodyPr wrap="square">
            <a:spAutoFit/>
          </a:bodyPr>
          <a:lstStyle/>
          <a:p>
            <a:pPr lvl="0" algn="l"/>
            <a:r>
              <a:rPr lang="en-US" sz="1100" b="1" i="0" dirty="0">
                <a:solidFill>
                  <a:schemeClr val="bg1"/>
                </a:solidFill>
                <a:latin typeface="Montserrat" pitchFamily="2" charset="77"/>
              </a:rPr>
              <a:t>ADVANCED PREPARATION:</a:t>
            </a:r>
          </a:p>
        </p:txBody>
      </p:sp>
      <p:sp>
        <p:nvSpPr>
          <p:cNvPr id="20" name="TextBox 19">
            <a:extLst>
              <a:ext uri="{FF2B5EF4-FFF2-40B4-BE49-F238E27FC236}">
                <a16:creationId xmlns:a16="http://schemas.microsoft.com/office/drawing/2014/main" id="{D771F2B2-D8F1-C5D3-7411-AB5E70E86026}"/>
              </a:ext>
            </a:extLst>
          </p:cNvPr>
          <p:cNvSpPr txBox="1"/>
          <p:nvPr userDrawn="1"/>
        </p:nvSpPr>
        <p:spPr>
          <a:xfrm>
            <a:off x="675641" y="4449157"/>
            <a:ext cx="1631329" cy="261610"/>
          </a:xfrm>
          <a:prstGeom prst="rect">
            <a:avLst/>
          </a:prstGeom>
          <a:noFill/>
        </p:spPr>
        <p:txBody>
          <a:bodyPr wrap="square">
            <a:spAutoFit/>
          </a:bodyPr>
          <a:lstStyle/>
          <a:p>
            <a:pPr lvl="0" algn="l"/>
            <a:r>
              <a:rPr lang="en-US" sz="1100" b="1" i="0" dirty="0">
                <a:solidFill>
                  <a:schemeClr val="bg1"/>
                </a:solidFill>
                <a:latin typeface="Montserrat" pitchFamily="2" charset="77"/>
              </a:rPr>
              <a:t>PROGRAM LEVEL:</a:t>
            </a:r>
          </a:p>
        </p:txBody>
      </p:sp>
      <p:cxnSp>
        <p:nvCxnSpPr>
          <p:cNvPr id="21" name="Straight Connector 20">
            <a:extLst>
              <a:ext uri="{FF2B5EF4-FFF2-40B4-BE49-F238E27FC236}">
                <a16:creationId xmlns:a16="http://schemas.microsoft.com/office/drawing/2014/main" id="{3B782272-C5DD-BAA2-1C48-A22A01E9DDBC}"/>
              </a:ext>
            </a:extLst>
          </p:cNvPr>
          <p:cNvCxnSpPr>
            <a:cxnSpLocks/>
          </p:cNvCxnSpPr>
          <p:nvPr userDrawn="1"/>
        </p:nvCxnSpPr>
        <p:spPr>
          <a:xfrm flipV="1">
            <a:off x="449060" y="3130773"/>
            <a:ext cx="3476" cy="2498340"/>
          </a:xfrm>
          <a:prstGeom prst="line">
            <a:avLst/>
          </a:prstGeom>
          <a:ln w="9525">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A8464FAD-AD92-CE83-2721-9C59A053C64C}"/>
              </a:ext>
            </a:extLst>
          </p:cNvPr>
          <p:cNvCxnSpPr>
            <a:cxnSpLocks/>
          </p:cNvCxnSpPr>
          <p:nvPr userDrawn="1"/>
        </p:nvCxnSpPr>
        <p:spPr>
          <a:xfrm>
            <a:off x="449060" y="3301594"/>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7742551-05DE-56D5-0B56-466F6BE986D5}"/>
              </a:ext>
            </a:extLst>
          </p:cNvPr>
          <p:cNvCxnSpPr>
            <a:cxnSpLocks/>
          </p:cNvCxnSpPr>
          <p:nvPr userDrawn="1"/>
        </p:nvCxnSpPr>
        <p:spPr>
          <a:xfrm>
            <a:off x="456072" y="3720942"/>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9FB8D44-4CDE-D61C-FDB6-9D63556CA6E1}"/>
              </a:ext>
            </a:extLst>
          </p:cNvPr>
          <p:cNvCxnSpPr>
            <a:cxnSpLocks/>
          </p:cNvCxnSpPr>
          <p:nvPr userDrawn="1"/>
        </p:nvCxnSpPr>
        <p:spPr>
          <a:xfrm>
            <a:off x="456072" y="4148710"/>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F54975A-71F2-2D83-6FA3-9DE65C155B69}"/>
              </a:ext>
            </a:extLst>
          </p:cNvPr>
          <p:cNvCxnSpPr>
            <a:cxnSpLocks/>
          </p:cNvCxnSpPr>
          <p:nvPr userDrawn="1"/>
        </p:nvCxnSpPr>
        <p:spPr>
          <a:xfrm>
            <a:off x="463127" y="4586348"/>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07BAC73-7D33-DF1A-CC44-03CEC2853883}"/>
              </a:ext>
            </a:extLst>
          </p:cNvPr>
          <p:cNvCxnSpPr>
            <a:cxnSpLocks/>
          </p:cNvCxnSpPr>
          <p:nvPr userDrawn="1"/>
        </p:nvCxnSpPr>
        <p:spPr>
          <a:xfrm>
            <a:off x="463127" y="5020318"/>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B90FA5F-B0BF-BFEA-7507-8DEE3E193E9B}"/>
              </a:ext>
            </a:extLst>
          </p:cNvPr>
          <p:cNvCxnSpPr>
            <a:cxnSpLocks/>
          </p:cNvCxnSpPr>
          <p:nvPr userDrawn="1"/>
        </p:nvCxnSpPr>
        <p:spPr>
          <a:xfrm>
            <a:off x="449060" y="5457889"/>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B1F2272D-D310-EAE1-A94F-1C94624D41A5}"/>
              </a:ext>
            </a:extLst>
          </p:cNvPr>
          <p:cNvSpPr txBox="1"/>
          <p:nvPr userDrawn="1"/>
        </p:nvSpPr>
        <p:spPr>
          <a:xfrm>
            <a:off x="661574" y="4877156"/>
            <a:ext cx="1729885" cy="261610"/>
          </a:xfrm>
          <a:prstGeom prst="rect">
            <a:avLst/>
          </a:prstGeom>
          <a:noFill/>
        </p:spPr>
        <p:txBody>
          <a:bodyPr wrap="square">
            <a:spAutoFit/>
          </a:bodyPr>
          <a:lstStyle/>
          <a:p>
            <a:pPr lvl="0" algn="l"/>
            <a:r>
              <a:rPr lang="en-US" sz="1100" b="1" i="0" dirty="0">
                <a:solidFill>
                  <a:schemeClr val="bg1"/>
                </a:solidFill>
                <a:latin typeface="Montserrat" pitchFamily="2" charset="77"/>
              </a:rPr>
              <a:t>DELIVERY METHOD:</a:t>
            </a:r>
          </a:p>
        </p:txBody>
      </p:sp>
      <p:sp>
        <p:nvSpPr>
          <p:cNvPr id="42" name="TextBox 41">
            <a:extLst>
              <a:ext uri="{FF2B5EF4-FFF2-40B4-BE49-F238E27FC236}">
                <a16:creationId xmlns:a16="http://schemas.microsoft.com/office/drawing/2014/main" id="{E8072B69-064A-22C4-CC6D-9E49416BE6A0}"/>
              </a:ext>
            </a:extLst>
          </p:cNvPr>
          <p:cNvSpPr txBox="1"/>
          <p:nvPr userDrawn="1"/>
        </p:nvSpPr>
        <p:spPr>
          <a:xfrm>
            <a:off x="675641" y="5314727"/>
            <a:ext cx="1631329" cy="261610"/>
          </a:xfrm>
          <a:prstGeom prst="rect">
            <a:avLst/>
          </a:prstGeom>
          <a:noFill/>
        </p:spPr>
        <p:txBody>
          <a:bodyPr wrap="square">
            <a:spAutoFit/>
          </a:bodyPr>
          <a:lstStyle/>
          <a:p>
            <a:pPr lvl="0" algn="l"/>
            <a:r>
              <a:rPr lang="en-US" sz="1100" b="1" i="0" dirty="0">
                <a:solidFill>
                  <a:schemeClr val="bg1"/>
                </a:solidFill>
                <a:latin typeface="Montserrat" pitchFamily="2" charset="77"/>
              </a:rPr>
              <a:t>AVAILABLE CPE:</a:t>
            </a:r>
          </a:p>
        </p:txBody>
      </p:sp>
      <p:sp>
        <p:nvSpPr>
          <p:cNvPr id="43" name="Text Placeholder 7">
            <a:extLst>
              <a:ext uri="{FF2B5EF4-FFF2-40B4-BE49-F238E27FC236}">
                <a16:creationId xmlns:a16="http://schemas.microsoft.com/office/drawing/2014/main" id="{F1312A52-3B7C-BA82-A180-C189D078615A}"/>
              </a:ext>
            </a:extLst>
          </p:cNvPr>
          <p:cNvSpPr>
            <a:spLocks noGrp="1"/>
          </p:cNvSpPr>
          <p:nvPr>
            <p:ph type="body" sz="quarter" idx="23" hasCustomPrompt="1"/>
          </p:nvPr>
        </p:nvSpPr>
        <p:spPr>
          <a:xfrm>
            <a:off x="3381814" y="3130773"/>
            <a:ext cx="401880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the appropriate audience for the course</a:t>
            </a:r>
          </a:p>
        </p:txBody>
      </p:sp>
      <p:sp>
        <p:nvSpPr>
          <p:cNvPr id="44" name="Text Placeholder 7">
            <a:extLst>
              <a:ext uri="{FF2B5EF4-FFF2-40B4-BE49-F238E27FC236}">
                <a16:creationId xmlns:a16="http://schemas.microsoft.com/office/drawing/2014/main" id="{1513EC43-10B9-B91C-3E45-8B42832A2460}"/>
              </a:ext>
            </a:extLst>
          </p:cNvPr>
          <p:cNvSpPr>
            <a:spLocks noGrp="1"/>
          </p:cNvSpPr>
          <p:nvPr>
            <p:ph type="body" sz="quarter" idx="24" hasCustomPrompt="1"/>
          </p:nvPr>
        </p:nvSpPr>
        <p:spPr>
          <a:xfrm>
            <a:off x="2041197" y="3552664"/>
            <a:ext cx="5362899"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prerequisites for the course</a:t>
            </a:r>
          </a:p>
        </p:txBody>
      </p:sp>
      <p:sp>
        <p:nvSpPr>
          <p:cNvPr id="45" name="Text Placeholder 7">
            <a:extLst>
              <a:ext uri="{FF2B5EF4-FFF2-40B4-BE49-F238E27FC236}">
                <a16:creationId xmlns:a16="http://schemas.microsoft.com/office/drawing/2014/main" id="{B01A46F1-406E-CDB3-3E6F-EA4D3E3F3E0E}"/>
              </a:ext>
            </a:extLst>
          </p:cNvPr>
          <p:cNvSpPr>
            <a:spLocks noGrp="1"/>
          </p:cNvSpPr>
          <p:nvPr>
            <p:ph type="body" sz="quarter" idx="25" hasCustomPrompt="1"/>
          </p:nvPr>
        </p:nvSpPr>
        <p:spPr>
          <a:xfrm>
            <a:off x="2829003" y="3987345"/>
            <a:ext cx="4575094"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advanced preparation for the course</a:t>
            </a:r>
          </a:p>
        </p:txBody>
      </p:sp>
      <p:sp>
        <p:nvSpPr>
          <p:cNvPr id="46" name="Text Placeholder 7">
            <a:extLst>
              <a:ext uri="{FF2B5EF4-FFF2-40B4-BE49-F238E27FC236}">
                <a16:creationId xmlns:a16="http://schemas.microsoft.com/office/drawing/2014/main" id="{CB87801F-25A1-36E0-226A-5D20F6AC7A3A}"/>
              </a:ext>
            </a:extLst>
          </p:cNvPr>
          <p:cNvSpPr>
            <a:spLocks noGrp="1"/>
          </p:cNvSpPr>
          <p:nvPr>
            <p:ph type="body" sz="quarter" idx="26" hasCustomPrompt="1"/>
          </p:nvPr>
        </p:nvSpPr>
        <p:spPr>
          <a:xfrm>
            <a:off x="2147214" y="4421431"/>
            <a:ext cx="523602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the program level for the course</a:t>
            </a:r>
          </a:p>
        </p:txBody>
      </p:sp>
      <p:sp>
        <p:nvSpPr>
          <p:cNvPr id="47" name="Text Placeholder 7">
            <a:extLst>
              <a:ext uri="{FF2B5EF4-FFF2-40B4-BE49-F238E27FC236}">
                <a16:creationId xmlns:a16="http://schemas.microsoft.com/office/drawing/2014/main" id="{6DB9E772-96B7-AE5B-E5B1-5C4ED51774D1}"/>
              </a:ext>
            </a:extLst>
          </p:cNvPr>
          <p:cNvSpPr>
            <a:spLocks noGrp="1"/>
          </p:cNvSpPr>
          <p:nvPr>
            <p:ph type="body" sz="quarter" idx="27" hasCustomPrompt="1"/>
          </p:nvPr>
        </p:nvSpPr>
        <p:spPr>
          <a:xfrm>
            <a:off x="2306970" y="4849430"/>
            <a:ext cx="5076270"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how the course will be delivered</a:t>
            </a:r>
          </a:p>
        </p:txBody>
      </p:sp>
      <p:sp>
        <p:nvSpPr>
          <p:cNvPr id="48" name="Text Placeholder 7">
            <a:extLst>
              <a:ext uri="{FF2B5EF4-FFF2-40B4-BE49-F238E27FC236}">
                <a16:creationId xmlns:a16="http://schemas.microsoft.com/office/drawing/2014/main" id="{92F20469-4C5C-2332-90E7-8FB002790C81}"/>
              </a:ext>
            </a:extLst>
          </p:cNvPr>
          <p:cNvSpPr>
            <a:spLocks noGrp="1"/>
          </p:cNvSpPr>
          <p:nvPr>
            <p:ph type="body" sz="quarter" idx="28" hasCustomPrompt="1"/>
          </p:nvPr>
        </p:nvSpPr>
        <p:spPr>
          <a:xfrm>
            <a:off x="2079656" y="5289004"/>
            <a:ext cx="5303584"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many CPE credits are available for completing this course</a:t>
            </a:r>
          </a:p>
        </p:txBody>
      </p:sp>
      <p:sp>
        <p:nvSpPr>
          <p:cNvPr id="49" name="Text Placeholder 7">
            <a:extLst>
              <a:ext uri="{FF2B5EF4-FFF2-40B4-BE49-F238E27FC236}">
                <a16:creationId xmlns:a16="http://schemas.microsoft.com/office/drawing/2014/main" id="{E12937B2-63C0-3F32-D785-8942CE650695}"/>
              </a:ext>
            </a:extLst>
          </p:cNvPr>
          <p:cNvSpPr>
            <a:spLocks noGrp="1"/>
          </p:cNvSpPr>
          <p:nvPr>
            <p:ph type="body" sz="quarter" idx="29" hasCustomPrompt="1"/>
          </p:nvPr>
        </p:nvSpPr>
        <p:spPr>
          <a:xfrm>
            <a:off x="461498" y="183868"/>
            <a:ext cx="401880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b="1"/>
              <a:t>COURSE DESCRIPTION</a:t>
            </a:r>
            <a:endParaRPr lang="en-US"/>
          </a:p>
        </p:txBody>
      </p:sp>
      <p:sp>
        <p:nvSpPr>
          <p:cNvPr id="50" name="Text Placeholder 7">
            <a:extLst>
              <a:ext uri="{FF2B5EF4-FFF2-40B4-BE49-F238E27FC236}">
                <a16:creationId xmlns:a16="http://schemas.microsoft.com/office/drawing/2014/main" id="{7A6F34B6-2B03-149D-8E66-C979D83E5809}"/>
              </a:ext>
            </a:extLst>
          </p:cNvPr>
          <p:cNvSpPr>
            <a:spLocks noGrp="1"/>
          </p:cNvSpPr>
          <p:nvPr>
            <p:ph type="body" sz="quarter" idx="30" hasCustomPrompt="1"/>
          </p:nvPr>
        </p:nvSpPr>
        <p:spPr>
          <a:xfrm>
            <a:off x="463127" y="1137293"/>
            <a:ext cx="401880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b="1"/>
              <a:t>LEARNING OBJECTIVES</a:t>
            </a:r>
            <a:endParaRPr lang="en-US"/>
          </a:p>
        </p:txBody>
      </p:sp>
      <p:pic>
        <p:nvPicPr>
          <p:cNvPr id="14" name="Picture 13" descr="A white and blue logo&#10;&#10;AI-generated content may be incorrect.">
            <a:extLst>
              <a:ext uri="{FF2B5EF4-FFF2-40B4-BE49-F238E27FC236}">
                <a16:creationId xmlns:a16="http://schemas.microsoft.com/office/drawing/2014/main" id="{15B4EFD4-4F10-5B3C-1073-A2A1DAF1BCFC}"/>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3323099906"/>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External CP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cxnSp>
        <p:nvCxnSpPr>
          <p:cNvPr id="14" name="Straight Connector 13">
            <a:extLst>
              <a:ext uri="{FF2B5EF4-FFF2-40B4-BE49-F238E27FC236}">
                <a16:creationId xmlns:a16="http://schemas.microsoft.com/office/drawing/2014/main" id="{17E9A1E9-ADFC-1639-B039-992AAB94D65D}"/>
              </a:ext>
            </a:extLst>
          </p:cNvPr>
          <p:cNvCxnSpPr>
            <a:cxnSpLocks/>
          </p:cNvCxnSpPr>
          <p:nvPr userDrawn="1"/>
        </p:nvCxnSpPr>
        <p:spPr>
          <a:xfrm>
            <a:off x="456094" y="5996522"/>
            <a:ext cx="0" cy="319494"/>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5" name="TextBox 14">
            <a:extLst>
              <a:ext uri="{FF2B5EF4-FFF2-40B4-BE49-F238E27FC236}">
                <a16:creationId xmlns:a16="http://schemas.microsoft.com/office/drawing/2014/main" id="{4C1D466E-878D-92CE-4E16-D17BEA0162EC}"/>
              </a:ext>
            </a:extLst>
          </p:cNvPr>
          <p:cNvSpPr txBox="1">
            <a:spLocks/>
          </p:cNvSpPr>
          <p:nvPr userDrawn="1"/>
        </p:nvSpPr>
        <p:spPr>
          <a:xfrm>
            <a:off x="554007" y="5894672"/>
            <a:ext cx="9277375" cy="523220"/>
          </a:xfrm>
          <a:prstGeom prst="rect">
            <a:avLst/>
          </a:prstGeom>
          <a:noFill/>
        </p:spPr>
        <p:txBody>
          <a:bodyPr wrap="square" rtlCol="0">
            <a:spAutoFit/>
          </a:bodyPr>
          <a:lstStyle/>
          <a:p>
            <a:pPr algn="l"/>
            <a:r>
              <a:rPr lang="en-US" sz="2800" b="0" i="0" dirty="0">
                <a:solidFill>
                  <a:schemeClr val="bg1"/>
                </a:solidFill>
                <a:latin typeface="Montserrat ExtraBold" pitchFamily="2" charset="77"/>
              </a:rPr>
              <a:t>COURSE SUMMARY AND OBTAINING CPE</a:t>
            </a:r>
          </a:p>
        </p:txBody>
      </p:sp>
      <p:cxnSp>
        <p:nvCxnSpPr>
          <p:cNvPr id="16" name="Straight Connector 15">
            <a:extLst>
              <a:ext uri="{FF2B5EF4-FFF2-40B4-BE49-F238E27FC236}">
                <a16:creationId xmlns:a16="http://schemas.microsoft.com/office/drawing/2014/main" id="{F88507C0-810B-F94F-C154-4CBCA272C18F}"/>
              </a:ext>
            </a:extLst>
          </p:cNvPr>
          <p:cNvCxnSpPr>
            <a:cxnSpLocks/>
          </p:cNvCxnSpPr>
          <p:nvPr userDrawn="1"/>
        </p:nvCxnSpPr>
        <p:spPr>
          <a:xfrm>
            <a:off x="8133267" y="1437026"/>
            <a:ext cx="0" cy="222962"/>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7" name="TextBox 16">
            <a:extLst>
              <a:ext uri="{FF2B5EF4-FFF2-40B4-BE49-F238E27FC236}">
                <a16:creationId xmlns:a16="http://schemas.microsoft.com/office/drawing/2014/main" id="{576E77E9-61DE-556D-27BA-941CCC4FACA4}"/>
              </a:ext>
            </a:extLst>
          </p:cNvPr>
          <p:cNvSpPr txBox="1"/>
          <p:nvPr userDrawn="1"/>
        </p:nvSpPr>
        <p:spPr>
          <a:xfrm>
            <a:off x="8112414" y="1780493"/>
            <a:ext cx="3494246" cy="3287567"/>
          </a:xfrm>
          <a:prstGeom prst="rect">
            <a:avLst/>
          </a:prstGeom>
          <a:noFill/>
        </p:spPr>
        <p:txBody>
          <a:bodyPr wrap="square" rtlCol="0">
            <a:spAutoFit/>
          </a:bodyPr>
          <a:lstStyle/>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Attend for 50 minutes</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Respond to 3 of the attendance checks</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Attendees will automatically receive an e-mail with access to the website recording, slides, and CPE certificate (if eligible) 24 hours after today’s event</a:t>
            </a:r>
          </a:p>
          <a:p>
            <a:pPr marL="171450" lvl="0" indent="-171450">
              <a:lnSpc>
                <a:spcPct val="150000"/>
              </a:lnSpc>
              <a:buClr>
                <a:schemeClr val="accent1"/>
              </a:buClr>
              <a:buFont typeface="Arial" panose="020B0604020202020204" pitchFamily="34" charset="0"/>
              <a:buChar char="•"/>
            </a:pPr>
            <a:r>
              <a:rPr lang="en-US" sz="1400" b="0" i="0" dirty="0">
                <a:solidFill>
                  <a:schemeClr val="bg1"/>
                </a:solidFill>
                <a:latin typeface="Montserrat" pitchFamily="2" charset="77"/>
              </a:rPr>
              <a:t>For any questions, please e-mail cpe@yptc.com</a:t>
            </a:r>
          </a:p>
        </p:txBody>
      </p:sp>
      <p:sp>
        <p:nvSpPr>
          <p:cNvPr id="18" name="TextBox 17">
            <a:extLst>
              <a:ext uri="{FF2B5EF4-FFF2-40B4-BE49-F238E27FC236}">
                <a16:creationId xmlns:a16="http://schemas.microsoft.com/office/drawing/2014/main" id="{01627048-8C61-F47A-75CD-BC1E91677F43}"/>
              </a:ext>
            </a:extLst>
          </p:cNvPr>
          <p:cNvSpPr txBox="1"/>
          <p:nvPr userDrawn="1"/>
        </p:nvSpPr>
        <p:spPr>
          <a:xfrm>
            <a:off x="8193315" y="1379738"/>
            <a:ext cx="3494245" cy="338554"/>
          </a:xfrm>
          <a:prstGeom prst="rect">
            <a:avLst/>
          </a:prstGeom>
          <a:noFill/>
        </p:spPr>
        <p:txBody>
          <a:bodyPr wrap="square">
            <a:spAutoFit/>
          </a:bodyPr>
          <a:lstStyle/>
          <a:p>
            <a:pPr lvl="0"/>
            <a:r>
              <a:rPr lang="en-US" sz="1600" b="0" i="0" dirty="0">
                <a:solidFill>
                  <a:schemeClr val="bg1"/>
                </a:solidFill>
                <a:latin typeface="Montserrat" pitchFamily="2" charset="77"/>
              </a:rPr>
              <a:t>HOW TO OBTAIN CPE CREDIT</a:t>
            </a:r>
          </a:p>
        </p:txBody>
      </p:sp>
      <p:sp>
        <p:nvSpPr>
          <p:cNvPr id="19" name="Text Placeholder 7">
            <a:extLst>
              <a:ext uri="{FF2B5EF4-FFF2-40B4-BE49-F238E27FC236}">
                <a16:creationId xmlns:a16="http://schemas.microsoft.com/office/drawing/2014/main" id="{B352B546-3218-6845-3BFD-0285564BC80E}"/>
              </a:ext>
            </a:extLst>
          </p:cNvPr>
          <p:cNvSpPr>
            <a:spLocks noGrp="1"/>
          </p:cNvSpPr>
          <p:nvPr>
            <p:ph type="body" sz="quarter" idx="21" hasCustomPrompt="1"/>
          </p:nvPr>
        </p:nvSpPr>
        <p:spPr>
          <a:xfrm>
            <a:off x="456072" y="638652"/>
            <a:ext cx="6933936" cy="1330396"/>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Please describe the course in summary format. This portion should be approximately five sentences in length and should not exceed five lines of text.</a:t>
            </a:r>
          </a:p>
          <a:p>
            <a:pPr lvl="0"/>
            <a:endParaRPr lang="en-US"/>
          </a:p>
          <a:p>
            <a:pPr lvl="0"/>
            <a:endParaRPr lang="en-US"/>
          </a:p>
        </p:txBody>
      </p:sp>
      <p:sp>
        <p:nvSpPr>
          <p:cNvPr id="24" name="Text Placeholder 7">
            <a:extLst>
              <a:ext uri="{FF2B5EF4-FFF2-40B4-BE49-F238E27FC236}">
                <a16:creationId xmlns:a16="http://schemas.microsoft.com/office/drawing/2014/main" id="{A26BEB47-38B1-05E3-726B-BCB8DBC7D5F6}"/>
              </a:ext>
            </a:extLst>
          </p:cNvPr>
          <p:cNvSpPr>
            <a:spLocks noGrp="1"/>
          </p:cNvSpPr>
          <p:nvPr>
            <p:ph type="body" sz="quarter" idx="22" hasCustomPrompt="1"/>
          </p:nvPr>
        </p:nvSpPr>
        <p:spPr>
          <a:xfrm>
            <a:off x="456072" y="2415604"/>
            <a:ext cx="6933936" cy="774608"/>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Briefly describe who should attend this course. This should be approximately three lines of text, at maximum. </a:t>
            </a:r>
          </a:p>
        </p:txBody>
      </p:sp>
      <p:sp>
        <p:nvSpPr>
          <p:cNvPr id="27" name="TextBox 26">
            <a:extLst>
              <a:ext uri="{FF2B5EF4-FFF2-40B4-BE49-F238E27FC236}">
                <a16:creationId xmlns:a16="http://schemas.microsoft.com/office/drawing/2014/main" id="{BBF8448D-1504-3713-6E1F-4738EF451421}"/>
              </a:ext>
            </a:extLst>
          </p:cNvPr>
          <p:cNvSpPr txBox="1"/>
          <p:nvPr userDrawn="1"/>
        </p:nvSpPr>
        <p:spPr>
          <a:xfrm>
            <a:off x="661575" y="3470741"/>
            <a:ext cx="1418081" cy="287851"/>
          </a:xfrm>
          <a:prstGeom prst="rect">
            <a:avLst/>
          </a:prstGeom>
          <a:noFill/>
        </p:spPr>
        <p:txBody>
          <a:bodyPr wrap="square">
            <a:spAutoFit/>
          </a:bodyPr>
          <a:lstStyle/>
          <a:p>
            <a:pPr lvl="0" algn="l"/>
            <a:r>
              <a:rPr lang="en-US" sz="1100" b="0" i="0" dirty="0">
                <a:solidFill>
                  <a:schemeClr val="bg1"/>
                </a:solidFill>
                <a:latin typeface="Montserrat" pitchFamily="2" charset="77"/>
              </a:rPr>
              <a:t>PREREQUISITES</a:t>
            </a:r>
            <a:r>
              <a:rPr lang="en-US" sz="1200" b="0" i="0" dirty="0">
                <a:solidFill>
                  <a:schemeClr val="bg1"/>
                </a:solidFill>
                <a:latin typeface="Montserrat" pitchFamily="2" charset="77"/>
              </a:rPr>
              <a:t>: </a:t>
            </a:r>
          </a:p>
        </p:txBody>
      </p:sp>
      <p:sp>
        <p:nvSpPr>
          <p:cNvPr id="28" name="TextBox 27">
            <a:extLst>
              <a:ext uri="{FF2B5EF4-FFF2-40B4-BE49-F238E27FC236}">
                <a16:creationId xmlns:a16="http://schemas.microsoft.com/office/drawing/2014/main" id="{18C6D94B-D4A3-D0DC-FD69-DB104FDFF584}"/>
              </a:ext>
            </a:extLst>
          </p:cNvPr>
          <p:cNvSpPr txBox="1"/>
          <p:nvPr userDrawn="1"/>
        </p:nvSpPr>
        <p:spPr>
          <a:xfrm>
            <a:off x="661574" y="3906148"/>
            <a:ext cx="2235369" cy="261610"/>
          </a:xfrm>
          <a:prstGeom prst="rect">
            <a:avLst/>
          </a:prstGeom>
          <a:noFill/>
        </p:spPr>
        <p:txBody>
          <a:bodyPr wrap="square">
            <a:spAutoFit/>
          </a:bodyPr>
          <a:lstStyle/>
          <a:p>
            <a:pPr lvl="0" algn="l"/>
            <a:r>
              <a:rPr lang="en-US" sz="1100" b="0" i="0" dirty="0">
                <a:solidFill>
                  <a:schemeClr val="bg1"/>
                </a:solidFill>
                <a:latin typeface="Montserrat" pitchFamily="2" charset="77"/>
              </a:rPr>
              <a:t>ADVANCED PREPARATION:</a:t>
            </a:r>
          </a:p>
        </p:txBody>
      </p:sp>
      <p:sp>
        <p:nvSpPr>
          <p:cNvPr id="29" name="TextBox 28">
            <a:extLst>
              <a:ext uri="{FF2B5EF4-FFF2-40B4-BE49-F238E27FC236}">
                <a16:creationId xmlns:a16="http://schemas.microsoft.com/office/drawing/2014/main" id="{DE6B1DCB-0699-947E-23B6-8A8FAB6E9218}"/>
              </a:ext>
            </a:extLst>
          </p:cNvPr>
          <p:cNvSpPr txBox="1"/>
          <p:nvPr userDrawn="1"/>
        </p:nvSpPr>
        <p:spPr>
          <a:xfrm>
            <a:off x="675641" y="4350902"/>
            <a:ext cx="1631329" cy="261610"/>
          </a:xfrm>
          <a:prstGeom prst="rect">
            <a:avLst/>
          </a:prstGeom>
          <a:noFill/>
        </p:spPr>
        <p:txBody>
          <a:bodyPr wrap="square">
            <a:spAutoFit/>
          </a:bodyPr>
          <a:lstStyle/>
          <a:p>
            <a:pPr lvl="0" algn="l"/>
            <a:r>
              <a:rPr lang="en-US" sz="1100" b="0" i="0" dirty="0">
                <a:solidFill>
                  <a:schemeClr val="bg1"/>
                </a:solidFill>
                <a:latin typeface="Montserrat" pitchFamily="2" charset="77"/>
              </a:rPr>
              <a:t>PROGRAM LEVEL:</a:t>
            </a:r>
          </a:p>
        </p:txBody>
      </p:sp>
      <p:cxnSp>
        <p:nvCxnSpPr>
          <p:cNvPr id="30" name="Straight Connector 29">
            <a:extLst>
              <a:ext uri="{FF2B5EF4-FFF2-40B4-BE49-F238E27FC236}">
                <a16:creationId xmlns:a16="http://schemas.microsoft.com/office/drawing/2014/main" id="{08FC8199-1FEC-6E21-D2EA-53A5567223D4}"/>
              </a:ext>
            </a:extLst>
          </p:cNvPr>
          <p:cNvCxnSpPr>
            <a:cxnSpLocks/>
          </p:cNvCxnSpPr>
          <p:nvPr userDrawn="1"/>
        </p:nvCxnSpPr>
        <p:spPr>
          <a:xfrm flipV="1">
            <a:off x="449060" y="3454409"/>
            <a:ext cx="0" cy="2076449"/>
          </a:xfrm>
          <a:prstGeom prst="line">
            <a:avLst/>
          </a:prstGeom>
          <a:ln w="9525">
            <a:headEnd type="oval" w="sm" len="sm"/>
            <a:tailEnd type="oval" w="sm" len="sm"/>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EA379298-92F2-B8F1-2BC8-5896F2A96D3C}"/>
              </a:ext>
            </a:extLst>
          </p:cNvPr>
          <p:cNvCxnSpPr>
            <a:cxnSpLocks/>
          </p:cNvCxnSpPr>
          <p:nvPr userDrawn="1"/>
        </p:nvCxnSpPr>
        <p:spPr>
          <a:xfrm>
            <a:off x="456072" y="3622687"/>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6281B114-351A-64E1-DDF5-0A22F21BC5DE}"/>
              </a:ext>
            </a:extLst>
          </p:cNvPr>
          <p:cNvCxnSpPr>
            <a:cxnSpLocks/>
          </p:cNvCxnSpPr>
          <p:nvPr userDrawn="1"/>
        </p:nvCxnSpPr>
        <p:spPr>
          <a:xfrm>
            <a:off x="456072" y="4050455"/>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8DF54E6-7187-38BB-22A1-CABD81A6C17A}"/>
              </a:ext>
            </a:extLst>
          </p:cNvPr>
          <p:cNvCxnSpPr>
            <a:cxnSpLocks/>
          </p:cNvCxnSpPr>
          <p:nvPr userDrawn="1"/>
        </p:nvCxnSpPr>
        <p:spPr>
          <a:xfrm>
            <a:off x="463127" y="4488093"/>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CFBFE7F-BF0A-C7A7-A217-D8F48AEE4BCA}"/>
              </a:ext>
            </a:extLst>
          </p:cNvPr>
          <p:cNvCxnSpPr>
            <a:cxnSpLocks/>
          </p:cNvCxnSpPr>
          <p:nvPr userDrawn="1"/>
        </p:nvCxnSpPr>
        <p:spPr>
          <a:xfrm>
            <a:off x="463127" y="4922063"/>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4606A44-266C-DA19-6BC6-E2FB58570BCA}"/>
              </a:ext>
            </a:extLst>
          </p:cNvPr>
          <p:cNvCxnSpPr>
            <a:cxnSpLocks/>
          </p:cNvCxnSpPr>
          <p:nvPr userDrawn="1"/>
        </p:nvCxnSpPr>
        <p:spPr>
          <a:xfrm>
            <a:off x="449060" y="5359634"/>
            <a:ext cx="135140" cy="0"/>
          </a:xfrm>
          <a:prstGeom prst="line">
            <a:avLst/>
          </a:prstGeom>
          <a:ln w="9525">
            <a:tailEnd type="oval" w="sm" len="sm"/>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EC1362B8-E61A-08DC-6CD3-B386917EAA83}"/>
              </a:ext>
            </a:extLst>
          </p:cNvPr>
          <p:cNvSpPr txBox="1"/>
          <p:nvPr userDrawn="1"/>
        </p:nvSpPr>
        <p:spPr>
          <a:xfrm>
            <a:off x="661574" y="4778901"/>
            <a:ext cx="1729885" cy="261610"/>
          </a:xfrm>
          <a:prstGeom prst="rect">
            <a:avLst/>
          </a:prstGeom>
          <a:noFill/>
        </p:spPr>
        <p:txBody>
          <a:bodyPr wrap="square">
            <a:spAutoFit/>
          </a:bodyPr>
          <a:lstStyle/>
          <a:p>
            <a:pPr lvl="0" algn="l"/>
            <a:r>
              <a:rPr lang="en-US" sz="1100" b="0" i="0" dirty="0">
                <a:solidFill>
                  <a:schemeClr val="bg1"/>
                </a:solidFill>
                <a:latin typeface="Montserrat" pitchFamily="2" charset="77"/>
              </a:rPr>
              <a:t>DELIVERY METHOD:</a:t>
            </a:r>
          </a:p>
        </p:txBody>
      </p:sp>
      <p:sp>
        <p:nvSpPr>
          <p:cNvPr id="37" name="TextBox 36">
            <a:extLst>
              <a:ext uri="{FF2B5EF4-FFF2-40B4-BE49-F238E27FC236}">
                <a16:creationId xmlns:a16="http://schemas.microsoft.com/office/drawing/2014/main" id="{7F588001-CD96-BCE0-F639-B774AE00CFDA}"/>
              </a:ext>
            </a:extLst>
          </p:cNvPr>
          <p:cNvSpPr txBox="1"/>
          <p:nvPr userDrawn="1"/>
        </p:nvSpPr>
        <p:spPr>
          <a:xfrm>
            <a:off x="675641" y="5216472"/>
            <a:ext cx="1631329" cy="261610"/>
          </a:xfrm>
          <a:prstGeom prst="rect">
            <a:avLst/>
          </a:prstGeom>
          <a:noFill/>
        </p:spPr>
        <p:txBody>
          <a:bodyPr wrap="square">
            <a:spAutoFit/>
          </a:bodyPr>
          <a:lstStyle/>
          <a:p>
            <a:pPr lvl="0" algn="l"/>
            <a:r>
              <a:rPr lang="en-US" sz="1100" b="0" i="0" dirty="0">
                <a:solidFill>
                  <a:schemeClr val="bg1"/>
                </a:solidFill>
                <a:latin typeface="Montserrat" pitchFamily="2" charset="77"/>
              </a:rPr>
              <a:t>AVAILABLE CPE:</a:t>
            </a:r>
          </a:p>
        </p:txBody>
      </p:sp>
      <p:sp>
        <p:nvSpPr>
          <p:cNvPr id="38" name="Text Placeholder 7">
            <a:extLst>
              <a:ext uri="{FF2B5EF4-FFF2-40B4-BE49-F238E27FC236}">
                <a16:creationId xmlns:a16="http://schemas.microsoft.com/office/drawing/2014/main" id="{585B58EA-AD22-2A24-BEF1-BDA5DABF92DB}"/>
              </a:ext>
            </a:extLst>
          </p:cNvPr>
          <p:cNvSpPr>
            <a:spLocks noGrp="1"/>
          </p:cNvSpPr>
          <p:nvPr>
            <p:ph type="body" sz="quarter" idx="24" hasCustomPrompt="1"/>
          </p:nvPr>
        </p:nvSpPr>
        <p:spPr>
          <a:xfrm>
            <a:off x="2041197" y="3454409"/>
            <a:ext cx="5362899"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prerequisites for the course</a:t>
            </a:r>
          </a:p>
        </p:txBody>
      </p:sp>
      <p:sp>
        <p:nvSpPr>
          <p:cNvPr id="51" name="Text Placeholder 7">
            <a:extLst>
              <a:ext uri="{FF2B5EF4-FFF2-40B4-BE49-F238E27FC236}">
                <a16:creationId xmlns:a16="http://schemas.microsoft.com/office/drawing/2014/main" id="{1DD5E995-455B-B9F7-7613-FAB31A8D094D}"/>
              </a:ext>
            </a:extLst>
          </p:cNvPr>
          <p:cNvSpPr>
            <a:spLocks noGrp="1"/>
          </p:cNvSpPr>
          <p:nvPr>
            <p:ph type="body" sz="quarter" idx="25" hasCustomPrompt="1"/>
          </p:nvPr>
        </p:nvSpPr>
        <p:spPr>
          <a:xfrm>
            <a:off x="2829003" y="3889090"/>
            <a:ext cx="4575094"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any advanced preparation for the course</a:t>
            </a:r>
          </a:p>
        </p:txBody>
      </p:sp>
      <p:sp>
        <p:nvSpPr>
          <p:cNvPr id="52" name="Text Placeholder 7">
            <a:extLst>
              <a:ext uri="{FF2B5EF4-FFF2-40B4-BE49-F238E27FC236}">
                <a16:creationId xmlns:a16="http://schemas.microsoft.com/office/drawing/2014/main" id="{36F0F9EC-67AF-9089-87E8-9123C31614B1}"/>
              </a:ext>
            </a:extLst>
          </p:cNvPr>
          <p:cNvSpPr>
            <a:spLocks noGrp="1"/>
          </p:cNvSpPr>
          <p:nvPr>
            <p:ph type="body" sz="quarter" idx="26" hasCustomPrompt="1"/>
          </p:nvPr>
        </p:nvSpPr>
        <p:spPr>
          <a:xfrm>
            <a:off x="2147214" y="4323176"/>
            <a:ext cx="523602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the program level for the course</a:t>
            </a:r>
          </a:p>
        </p:txBody>
      </p:sp>
      <p:sp>
        <p:nvSpPr>
          <p:cNvPr id="53" name="Text Placeholder 7">
            <a:extLst>
              <a:ext uri="{FF2B5EF4-FFF2-40B4-BE49-F238E27FC236}">
                <a16:creationId xmlns:a16="http://schemas.microsoft.com/office/drawing/2014/main" id="{E11E2FDE-D3B1-F973-3363-F817D1B42BE7}"/>
              </a:ext>
            </a:extLst>
          </p:cNvPr>
          <p:cNvSpPr>
            <a:spLocks noGrp="1"/>
          </p:cNvSpPr>
          <p:nvPr>
            <p:ph type="body" sz="quarter" idx="27" hasCustomPrompt="1"/>
          </p:nvPr>
        </p:nvSpPr>
        <p:spPr>
          <a:xfrm>
            <a:off x="2306970" y="4751175"/>
            <a:ext cx="5076270"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how the course will be delivered</a:t>
            </a:r>
          </a:p>
        </p:txBody>
      </p:sp>
      <p:sp>
        <p:nvSpPr>
          <p:cNvPr id="54" name="Text Placeholder 7">
            <a:extLst>
              <a:ext uri="{FF2B5EF4-FFF2-40B4-BE49-F238E27FC236}">
                <a16:creationId xmlns:a16="http://schemas.microsoft.com/office/drawing/2014/main" id="{907C0206-B3CD-A3EC-5B3D-4E3045C700DF}"/>
              </a:ext>
            </a:extLst>
          </p:cNvPr>
          <p:cNvSpPr>
            <a:spLocks noGrp="1"/>
          </p:cNvSpPr>
          <p:nvPr>
            <p:ph type="body" sz="quarter" idx="28" hasCustomPrompt="1"/>
          </p:nvPr>
        </p:nvSpPr>
        <p:spPr>
          <a:xfrm>
            <a:off x="2079656" y="5190749"/>
            <a:ext cx="5303584"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Describe many CPE credits are available for completing this course</a:t>
            </a:r>
          </a:p>
        </p:txBody>
      </p:sp>
      <p:sp>
        <p:nvSpPr>
          <p:cNvPr id="55" name="Text Placeholder 7">
            <a:extLst>
              <a:ext uri="{FF2B5EF4-FFF2-40B4-BE49-F238E27FC236}">
                <a16:creationId xmlns:a16="http://schemas.microsoft.com/office/drawing/2014/main" id="{CF017E61-7E44-A2FE-607B-20487BC5457D}"/>
              </a:ext>
            </a:extLst>
          </p:cNvPr>
          <p:cNvSpPr>
            <a:spLocks noGrp="1"/>
          </p:cNvSpPr>
          <p:nvPr>
            <p:ph type="body" sz="quarter" idx="29" hasCustomPrompt="1"/>
          </p:nvPr>
        </p:nvSpPr>
        <p:spPr>
          <a:xfrm>
            <a:off x="461498" y="278870"/>
            <a:ext cx="401880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b="1"/>
              <a:t>COURSE DESCRIPTION</a:t>
            </a:r>
            <a:endParaRPr lang="en-US"/>
          </a:p>
        </p:txBody>
      </p:sp>
      <p:sp>
        <p:nvSpPr>
          <p:cNvPr id="56" name="Text Placeholder 7">
            <a:extLst>
              <a:ext uri="{FF2B5EF4-FFF2-40B4-BE49-F238E27FC236}">
                <a16:creationId xmlns:a16="http://schemas.microsoft.com/office/drawing/2014/main" id="{3E1B41D1-D3B2-906C-6BEA-2A3E46A48A8A}"/>
              </a:ext>
            </a:extLst>
          </p:cNvPr>
          <p:cNvSpPr>
            <a:spLocks noGrp="1"/>
          </p:cNvSpPr>
          <p:nvPr>
            <p:ph type="body" sz="quarter" idx="30" hasCustomPrompt="1"/>
          </p:nvPr>
        </p:nvSpPr>
        <p:spPr>
          <a:xfrm>
            <a:off x="463127" y="2062990"/>
            <a:ext cx="4018806" cy="261610"/>
          </a:xfrm>
          <a:prstGeom prst="rect">
            <a:avLst/>
          </a:prstGeom>
        </p:spPr>
        <p:txBody>
          <a:bodyPr anchor="ct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b="1"/>
              <a:t>WHO SHOULD ATTEND</a:t>
            </a:r>
            <a:endParaRPr lang="en-US"/>
          </a:p>
        </p:txBody>
      </p:sp>
      <p:pic>
        <p:nvPicPr>
          <p:cNvPr id="2" name="Picture 1" descr="A white and blue logo&#10;&#10;AI-generated content may be incorrect.">
            <a:extLst>
              <a:ext uri="{FF2B5EF4-FFF2-40B4-BE49-F238E27FC236}">
                <a16:creationId xmlns:a16="http://schemas.microsoft.com/office/drawing/2014/main" id="{4FDBA1AF-CC65-4054-2B0B-D2F4E958FEC4}"/>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132994247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ultur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2" name="TextBox 1">
            <a:extLst>
              <a:ext uri="{FF2B5EF4-FFF2-40B4-BE49-F238E27FC236}">
                <a16:creationId xmlns:a16="http://schemas.microsoft.com/office/drawing/2014/main" id="{BE84142E-09DA-273B-884A-4066B64DD0EB}"/>
              </a:ext>
            </a:extLst>
          </p:cNvPr>
          <p:cNvSpPr txBox="1"/>
          <p:nvPr userDrawn="1"/>
        </p:nvSpPr>
        <p:spPr>
          <a:xfrm>
            <a:off x="844763" y="740216"/>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TRUST</a:t>
            </a:r>
          </a:p>
        </p:txBody>
      </p:sp>
      <p:sp>
        <p:nvSpPr>
          <p:cNvPr id="3" name="TextBox 2">
            <a:extLst>
              <a:ext uri="{FF2B5EF4-FFF2-40B4-BE49-F238E27FC236}">
                <a16:creationId xmlns:a16="http://schemas.microsoft.com/office/drawing/2014/main" id="{02D79E8F-9F47-D26A-B5B1-1B4763295ADB}"/>
              </a:ext>
            </a:extLst>
          </p:cNvPr>
          <p:cNvSpPr txBox="1"/>
          <p:nvPr userDrawn="1"/>
        </p:nvSpPr>
        <p:spPr>
          <a:xfrm>
            <a:off x="847201" y="1013563"/>
            <a:ext cx="2256077" cy="1682127"/>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Our employees are experienced, mature, professionals allowing for an environment which provides guidelines rather than edicts. In turn, our clients trust us to be nonprofit accounting experts.</a:t>
            </a:r>
            <a:endParaRPr lang="en-US" sz="1050" b="0" i="0" dirty="0">
              <a:solidFill>
                <a:schemeClr val="bg1"/>
              </a:solidFill>
              <a:latin typeface="Montserrat" pitchFamily="2" charset="77"/>
            </a:endParaRPr>
          </a:p>
        </p:txBody>
      </p:sp>
      <p:sp>
        <p:nvSpPr>
          <p:cNvPr id="4" name="TextBox 3">
            <a:extLst>
              <a:ext uri="{FF2B5EF4-FFF2-40B4-BE49-F238E27FC236}">
                <a16:creationId xmlns:a16="http://schemas.microsoft.com/office/drawing/2014/main" id="{BF4C2CF2-547E-AE4E-0CE5-33279E01EA96}"/>
              </a:ext>
            </a:extLst>
          </p:cNvPr>
          <p:cNvSpPr txBox="1"/>
          <p:nvPr userDrawn="1"/>
        </p:nvSpPr>
        <p:spPr>
          <a:xfrm>
            <a:off x="3708644" y="749589"/>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SUPPORT</a:t>
            </a:r>
          </a:p>
        </p:txBody>
      </p:sp>
      <p:sp>
        <p:nvSpPr>
          <p:cNvPr id="5" name="TextBox 4">
            <a:extLst>
              <a:ext uri="{FF2B5EF4-FFF2-40B4-BE49-F238E27FC236}">
                <a16:creationId xmlns:a16="http://schemas.microsoft.com/office/drawing/2014/main" id="{B9D7A94A-0666-7D04-3802-DFE40AC05B0A}"/>
              </a:ext>
            </a:extLst>
          </p:cNvPr>
          <p:cNvSpPr txBox="1"/>
          <p:nvPr userDrawn="1"/>
        </p:nvSpPr>
        <p:spPr>
          <a:xfrm>
            <a:off x="3711082" y="1022936"/>
            <a:ext cx="2625329" cy="1682127"/>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As colleagues we share expertise, solutions and ideas; everyone has a voice. Our clients feel supported by our ability to not only do the job at hand, but we care enough to make recommendations for improvements when we see the need.</a:t>
            </a:r>
            <a:endParaRPr lang="en-US" sz="1050" b="0" i="0" dirty="0">
              <a:solidFill>
                <a:schemeClr val="bg1"/>
              </a:solidFill>
              <a:latin typeface="Montserrat" pitchFamily="2" charset="77"/>
            </a:endParaRPr>
          </a:p>
        </p:txBody>
      </p:sp>
      <p:sp>
        <p:nvSpPr>
          <p:cNvPr id="6" name="TextBox 5">
            <a:extLst>
              <a:ext uri="{FF2B5EF4-FFF2-40B4-BE49-F238E27FC236}">
                <a16:creationId xmlns:a16="http://schemas.microsoft.com/office/drawing/2014/main" id="{75229EA6-4745-B830-7A60-FEF1F68CCAE9}"/>
              </a:ext>
            </a:extLst>
          </p:cNvPr>
          <p:cNvSpPr txBox="1"/>
          <p:nvPr userDrawn="1"/>
        </p:nvSpPr>
        <p:spPr>
          <a:xfrm>
            <a:off x="6913797" y="749589"/>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EDUCATION</a:t>
            </a:r>
          </a:p>
        </p:txBody>
      </p:sp>
      <p:sp>
        <p:nvSpPr>
          <p:cNvPr id="8" name="TextBox 7">
            <a:extLst>
              <a:ext uri="{FF2B5EF4-FFF2-40B4-BE49-F238E27FC236}">
                <a16:creationId xmlns:a16="http://schemas.microsoft.com/office/drawing/2014/main" id="{5015A861-7C96-1A17-2D61-FBAEE4E29EC3}"/>
              </a:ext>
            </a:extLst>
          </p:cNvPr>
          <p:cNvSpPr txBox="1"/>
          <p:nvPr userDrawn="1"/>
        </p:nvSpPr>
        <p:spPr>
          <a:xfrm>
            <a:off x="6916236" y="1022936"/>
            <a:ext cx="2019966" cy="1682127"/>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As a continuing education sponsor, we invest heavily in the training of our staff, enabling them to educate our clients on best practices and emerging nonprofit issues.</a:t>
            </a:r>
            <a:endParaRPr lang="en-US" sz="1050" b="0" i="0" dirty="0">
              <a:solidFill>
                <a:schemeClr val="bg1"/>
              </a:solidFill>
              <a:latin typeface="Montserrat" pitchFamily="2" charset="77"/>
            </a:endParaRPr>
          </a:p>
        </p:txBody>
      </p:sp>
      <p:sp>
        <p:nvSpPr>
          <p:cNvPr id="9" name="TextBox 8">
            <a:extLst>
              <a:ext uri="{FF2B5EF4-FFF2-40B4-BE49-F238E27FC236}">
                <a16:creationId xmlns:a16="http://schemas.microsoft.com/office/drawing/2014/main" id="{71A3463B-D97B-C07F-BA98-856E5F49FC13}"/>
              </a:ext>
            </a:extLst>
          </p:cNvPr>
          <p:cNvSpPr txBox="1"/>
          <p:nvPr userDrawn="1"/>
        </p:nvSpPr>
        <p:spPr>
          <a:xfrm>
            <a:off x="9541570" y="753968"/>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INTEGRITY</a:t>
            </a:r>
          </a:p>
        </p:txBody>
      </p:sp>
      <p:sp>
        <p:nvSpPr>
          <p:cNvPr id="10" name="TextBox 9">
            <a:extLst>
              <a:ext uri="{FF2B5EF4-FFF2-40B4-BE49-F238E27FC236}">
                <a16:creationId xmlns:a16="http://schemas.microsoft.com/office/drawing/2014/main" id="{771DCCDE-BA51-6FE8-B0DF-A5599A8EC2D1}"/>
              </a:ext>
            </a:extLst>
          </p:cNvPr>
          <p:cNvSpPr txBox="1"/>
          <p:nvPr userDrawn="1"/>
        </p:nvSpPr>
        <p:spPr>
          <a:xfrm>
            <a:off x="9544009" y="1024307"/>
            <a:ext cx="1639804" cy="1682127"/>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Guaranteeing honest and ethical practices in our business etiquette and expecting the same in return from our clients.</a:t>
            </a:r>
            <a:endParaRPr lang="en-US" sz="1050" b="0" i="0" dirty="0">
              <a:solidFill>
                <a:schemeClr val="bg1"/>
              </a:solidFill>
              <a:latin typeface="Montserrat" pitchFamily="2" charset="77"/>
            </a:endParaRPr>
          </a:p>
        </p:txBody>
      </p:sp>
      <p:cxnSp>
        <p:nvCxnSpPr>
          <p:cNvPr id="11" name="Straight Connector 10">
            <a:extLst>
              <a:ext uri="{FF2B5EF4-FFF2-40B4-BE49-F238E27FC236}">
                <a16:creationId xmlns:a16="http://schemas.microsoft.com/office/drawing/2014/main" id="{C8D221F3-F60A-08C7-4F9F-0485FA1A78E0}"/>
              </a:ext>
            </a:extLst>
          </p:cNvPr>
          <p:cNvCxnSpPr>
            <a:cxnSpLocks/>
          </p:cNvCxnSpPr>
          <p:nvPr userDrawn="1"/>
        </p:nvCxnSpPr>
        <p:spPr>
          <a:xfrm flipH="1">
            <a:off x="844763" y="3267925"/>
            <a:ext cx="10116051" cy="0"/>
          </a:xfrm>
          <a:prstGeom prst="line">
            <a:avLst/>
          </a:prstGeom>
          <a:ln w="12700">
            <a:headEnd type="oval"/>
            <a:tailEnd type="ova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A8E48E31-6C27-3935-BD50-4907E81651EA}"/>
              </a:ext>
            </a:extLst>
          </p:cNvPr>
          <p:cNvCxnSpPr>
            <a:cxnSpLocks/>
          </p:cNvCxnSpPr>
          <p:nvPr userDrawn="1"/>
        </p:nvCxnSpPr>
        <p:spPr>
          <a:xfrm>
            <a:off x="1677335" y="2897873"/>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20" name="Straight Connector 19">
            <a:extLst>
              <a:ext uri="{FF2B5EF4-FFF2-40B4-BE49-F238E27FC236}">
                <a16:creationId xmlns:a16="http://schemas.microsoft.com/office/drawing/2014/main" id="{EFFBB176-F142-CA0F-474B-8EDC8506F239}"/>
              </a:ext>
            </a:extLst>
          </p:cNvPr>
          <p:cNvCxnSpPr>
            <a:cxnSpLocks/>
          </p:cNvCxnSpPr>
          <p:nvPr userDrawn="1"/>
        </p:nvCxnSpPr>
        <p:spPr>
          <a:xfrm>
            <a:off x="4660314" y="2897873"/>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61E51573-8451-86A0-59EB-44671BA11939}"/>
              </a:ext>
            </a:extLst>
          </p:cNvPr>
          <p:cNvCxnSpPr>
            <a:cxnSpLocks/>
          </p:cNvCxnSpPr>
          <p:nvPr userDrawn="1"/>
        </p:nvCxnSpPr>
        <p:spPr>
          <a:xfrm>
            <a:off x="7555307" y="2897873"/>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8CBD9DBE-F55E-1F92-E23E-4ED340DCE5F7}"/>
              </a:ext>
            </a:extLst>
          </p:cNvPr>
          <p:cNvCxnSpPr>
            <a:cxnSpLocks/>
          </p:cNvCxnSpPr>
          <p:nvPr userDrawn="1"/>
        </p:nvCxnSpPr>
        <p:spPr>
          <a:xfrm>
            <a:off x="10151133" y="2897873"/>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244BD73-2537-ACE7-D362-4CCD1F949885}"/>
              </a:ext>
            </a:extLst>
          </p:cNvPr>
          <p:cNvCxnSpPr>
            <a:cxnSpLocks/>
          </p:cNvCxnSpPr>
          <p:nvPr userDrawn="1"/>
        </p:nvCxnSpPr>
        <p:spPr>
          <a:xfrm>
            <a:off x="1870918" y="3267926"/>
            <a:ext cx="0" cy="370053"/>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5" name="TextBox 24">
            <a:extLst>
              <a:ext uri="{FF2B5EF4-FFF2-40B4-BE49-F238E27FC236}">
                <a16:creationId xmlns:a16="http://schemas.microsoft.com/office/drawing/2014/main" id="{1332ACDE-6949-8406-5486-0BC51B2925ED}"/>
              </a:ext>
            </a:extLst>
          </p:cNvPr>
          <p:cNvSpPr txBox="1"/>
          <p:nvPr userDrawn="1"/>
        </p:nvSpPr>
        <p:spPr>
          <a:xfrm>
            <a:off x="1450685" y="3825948"/>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EQUITY</a:t>
            </a:r>
          </a:p>
        </p:txBody>
      </p:sp>
      <p:sp>
        <p:nvSpPr>
          <p:cNvPr id="26" name="TextBox 25">
            <a:extLst>
              <a:ext uri="{FF2B5EF4-FFF2-40B4-BE49-F238E27FC236}">
                <a16:creationId xmlns:a16="http://schemas.microsoft.com/office/drawing/2014/main" id="{C96E2CF9-6738-D46E-2857-2F8EC84EBE26}"/>
              </a:ext>
            </a:extLst>
          </p:cNvPr>
          <p:cNvSpPr txBox="1"/>
          <p:nvPr userDrawn="1"/>
        </p:nvSpPr>
        <p:spPr>
          <a:xfrm>
            <a:off x="1454570" y="4115188"/>
            <a:ext cx="2561633" cy="1451295"/>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YPTC is committed to a workforce where all differences are valued. YPTC understands by cultivating a diverse employee base and valuing unique perspectives, we will achieve transformative results for our clients.</a:t>
            </a:r>
            <a:endParaRPr lang="en-US" sz="1050" b="0" i="0" dirty="0">
              <a:solidFill>
                <a:schemeClr val="bg1"/>
              </a:solidFill>
              <a:latin typeface="Montserrat" pitchFamily="2" charset="77"/>
            </a:endParaRPr>
          </a:p>
        </p:txBody>
      </p:sp>
      <p:cxnSp>
        <p:nvCxnSpPr>
          <p:cNvPr id="39" name="Straight Connector 38">
            <a:extLst>
              <a:ext uri="{FF2B5EF4-FFF2-40B4-BE49-F238E27FC236}">
                <a16:creationId xmlns:a16="http://schemas.microsoft.com/office/drawing/2014/main" id="{E35A3695-3A10-9E3D-D0FB-7D52228FE352}"/>
              </a:ext>
            </a:extLst>
          </p:cNvPr>
          <p:cNvCxnSpPr>
            <a:cxnSpLocks/>
          </p:cNvCxnSpPr>
          <p:nvPr userDrawn="1"/>
        </p:nvCxnSpPr>
        <p:spPr>
          <a:xfrm>
            <a:off x="5707051" y="3267926"/>
            <a:ext cx="0" cy="370053"/>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E1C7851-0602-FE00-4CC4-E25BD5CDC2DB}"/>
              </a:ext>
            </a:extLst>
          </p:cNvPr>
          <p:cNvCxnSpPr>
            <a:cxnSpLocks/>
          </p:cNvCxnSpPr>
          <p:nvPr userDrawn="1"/>
        </p:nvCxnSpPr>
        <p:spPr>
          <a:xfrm>
            <a:off x="9200927" y="3267925"/>
            <a:ext cx="0" cy="370053"/>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41" name="TextBox 40">
            <a:extLst>
              <a:ext uri="{FF2B5EF4-FFF2-40B4-BE49-F238E27FC236}">
                <a16:creationId xmlns:a16="http://schemas.microsoft.com/office/drawing/2014/main" id="{DB3E2C6D-08E2-8B3C-AEC1-459D0E732903}"/>
              </a:ext>
            </a:extLst>
          </p:cNvPr>
          <p:cNvSpPr txBox="1"/>
          <p:nvPr userDrawn="1"/>
        </p:nvSpPr>
        <p:spPr>
          <a:xfrm>
            <a:off x="4978366" y="3825948"/>
            <a:ext cx="2022411" cy="307777"/>
          </a:xfrm>
          <a:prstGeom prst="rect">
            <a:avLst/>
          </a:prstGeom>
          <a:noFill/>
        </p:spPr>
        <p:txBody>
          <a:bodyPr wrap="square" rtlCol="0">
            <a:spAutoFit/>
          </a:bodyPr>
          <a:lstStyle/>
          <a:p>
            <a:pPr algn="l"/>
            <a:r>
              <a:rPr lang="en-US" sz="1400" b="1" i="0" dirty="0">
                <a:solidFill>
                  <a:schemeClr val="bg1"/>
                </a:solidFill>
                <a:latin typeface="Montserrat" pitchFamily="2" charset="77"/>
              </a:rPr>
              <a:t>COMMUNITY</a:t>
            </a:r>
          </a:p>
        </p:txBody>
      </p:sp>
      <p:sp>
        <p:nvSpPr>
          <p:cNvPr id="42" name="TextBox 41">
            <a:extLst>
              <a:ext uri="{FF2B5EF4-FFF2-40B4-BE49-F238E27FC236}">
                <a16:creationId xmlns:a16="http://schemas.microsoft.com/office/drawing/2014/main" id="{50FABD0D-059A-9E68-A0B1-57AEAF351977}"/>
              </a:ext>
            </a:extLst>
          </p:cNvPr>
          <p:cNvSpPr txBox="1"/>
          <p:nvPr userDrawn="1"/>
        </p:nvSpPr>
        <p:spPr>
          <a:xfrm>
            <a:off x="4982252" y="4115188"/>
            <a:ext cx="2561632" cy="1451295"/>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It is our mission to nurture a community environment with our staff and clients. We believe in celebrating each other’s successes, volunteering our time, and often sponsoring charitable events.</a:t>
            </a:r>
            <a:endParaRPr lang="en-US" sz="1050" b="0" i="0" dirty="0">
              <a:solidFill>
                <a:schemeClr val="bg1"/>
              </a:solidFill>
              <a:latin typeface="Montserrat" pitchFamily="2" charset="77"/>
            </a:endParaRPr>
          </a:p>
        </p:txBody>
      </p:sp>
      <p:sp>
        <p:nvSpPr>
          <p:cNvPr id="43" name="TextBox 42">
            <a:extLst>
              <a:ext uri="{FF2B5EF4-FFF2-40B4-BE49-F238E27FC236}">
                <a16:creationId xmlns:a16="http://schemas.microsoft.com/office/drawing/2014/main" id="{E4032723-8683-A08F-CFFE-D5ACA26E0C9D}"/>
              </a:ext>
            </a:extLst>
          </p:cNvPr>
          <p:cNvSpPr txBox="1"/>
          <p:nvPr userDrawn="1"/>
        </p:nvSpPr>
        <p:spPr>
          <a:xfrm>
            <a:off x="8085024" y="3825948"/>
            <a:ext cx="3015673" cy="307777"/>
          </a:xfrm>
          <a:prstGeom prst="rect">
            <a:avLst/>
          </a:prstGeom>
          <a:noFill/>
        </p:spPr>
        <p:txBody>
          <a:bodyPr wrap="square" rtlCol="0">
            <a:spAutoFit/>
          </a:bodyPr>
          <a:lstStyle/>
          <a:p>
            <a:pPr algn="l"/>
            <a:r>
              <a:rPr lang="en-US" sz="1400" b="1" i="0" dirty="0">
                <a:solidFill>
                  <a:schemeClr val="bg1"/>
                </a:solidFill>
                <a:latin typeface="Montserrat" pitchFamily="2" charset="77"/>
              </a:rPr>
              <a:t>STRONG RELATIONSHIPS</a:t>
            </a:r>
          </a:p>
        </p:txBody>
      </p:sp>
      <p:sp>
        <p:nvSpPr>
          <p:cNvPr id="44" name="TextBox 43">
            <a:extLst>
              <a:ext uri="{FF2B5EF4-FFF2-40B4-BE49-F238E27FC236}">
                <a16:creationId xmlns:a16="http://schemas.microsoft.com/office/drawing/2014/main" id="{ACCA0931-4660-953B-6D55-EF87A98362AB}"/>
              </a:ext>
            </a:extLst>
          </p:cNvPr>
          <p:cNvSpPr txBox="1"/>
          <p:nvPr userDrawn="1"/>
        </p:nvSpPr>
        <p:spPr>
          <a:xfrm>
            <a:off x="8088909" y="4115188"/>
            <a:ext cx="3094903" cy="1451295"/>
          </a:xfrm>
          <a:prstGeom prst="rect">
            <a:avLst/>
          </a:prstGeom>
          <a:noFill/>
        </p:spPr>
        <p:txBody>
          <a:bodyPr wrap="square" rtlCol="0">
            <a:spAutoFit/>
          </a:bodyPr>
          <a:lstStyle/>
          <a:p>
            <a:pPr algn="l">
              <a:lnSpc>
                <a:spcPct val="150000"/>
              </a:lnSpc>
            </a:pPr>
            <a:r>
              <a:rPr lang="en-US" sz="1000" b="0" i="0" dirty="0">
                <a:solidFill>
                  <a:schemeClr val="bg1"/>
                </a:solidFill>
                <a:effectLst/>
                <a:latin typeface="Montserrat" pitchFamily="2" charset="77"/>
              </a:rPr>
              <a:t>We believe that clear and consistent communication with our colleagues and clients builds mutually beneficial relationships that last. This is the guiding force behind our PRIME DIRECTIVE: NEVER LET A COLLEAGUE BE BLINDSIDED.</a:t>
            </a:r>
          </a:p>
        </p:txBody>
      </p:sp>
      <p:cxnSp>
        <p:nvCxnSpPr>
          <p:cNvPr id="45" name="Straight Connector 44">
            <a:extLst>
              <a:ext uri="{FF2B5EF4-FFF2-40B4-BE49-F238E27FC236}">
                <a16:creationId xmlns:a16="http://schemas.microsoft.com/office/drawing/2014/main" id="{6A99B05D-49A9-903D-1766-09BFFEDBE16A}"/>
              </a:ext>
            </a:extLst>
          </p:cNvPr>
          <p:cNvCxnSpPr>
            <a:cxnSpLocks/>
          </p:cNvCxnSpPr>
          <p:nvPr userDrawn="1"/>
        </p:nvCxnSpPr>
        <p:spPr>
          <a:xfrm>
            <a:off x="456094" y="6001307"/>
            <a:ext cx="0" cy="35353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46" name="TextBox 45">
            <a:extLst>
              <a:ext uri="{FF2B5EF4-FFF2-40B4-BE49-F238E27FC236}">
                <a16:creationId xmlns:a16="http://schemas.microsoft.com/office/drawing/2014/main" id="{90FFA29A-138E-6E00-6655-8690C533FD91}"/>
              </a:ext>
            </a:extLst>
          </p:cNvPr>
          <p:cNvSpPr txBox="1">
            <a:spLocks/>
          </p:cNvSpPr>
          <p:nvPr userDrawn="1"/>
        </p:nvSpPr>
        <p:spPr>
          <a:xfrm>
            <a:off x="541203" y="5889459"/>
            <a:ext cx="5298506" cy="584775"/>
          </a:xfrm>
          <a:prstGeom prst="rect">
            <a:avLst/>
          </a:prstGeom>
          <a:noFill/>
        </p:spPr>
        <p:txBody>
          <a:bodyPr wrap="square" rtlCol="0">
            <a:spAutoFit/>
          </a:bodyPr>
          <a:lstStyle/>
          <a:p>
            <a:pPr algn="l"/>
            <a:r>
              <a:rPr lang="en-US" sz="3200" b="0" i="0" dirty="0">
                <a:solidFill>
                  <a:schemeClr val="bg1"/>
                </a:solidFill>
                <a:latin typeface="Montserrat ExtraBold" pitchFamily="2" charset="77"/>
              </a:rPr>
              <a:t>OUR CULTURE</a:t>
            </a:r>
          </a:p>
        </p:txBody>
      </p:sp>
      <p:pic>
        <p:nvPicPr>
          <p:cNvPr id="14" name="Picture 13" descr="A white and blue logo&#10;&#10;AI-generated content may be incorrect.">
            <a:extLst>
              <a:ext uri="{FF2B5EF4-FFF2-40B4-BE49-F238E27FC236}">
                <a16:creationId xmlns:a16="http://schemas.microsoft.com/office/drawing/2014/main" id="{A9EA0DEA-56E3-A27C-93BC-F8697055F31B}"/>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402399433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Who We Ar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sp>
        <p:nvSpPr>
          <p:cNvPr id="14" name="TextBox 13">
            <a:extLst>
              <a:ext uri="{FF2B5EF4-FFF2-40B4-BE49-F238E27FC236}">
                <a16:creationId xmlns:a16="http://schemas.microsoft.com/office/drawing/2014/main" id="{473E873D-D6C5-A54B-C976-22808BA4B159}"/>
              </a:ext>
            </a:extLst>
          </p:cNvPr>
          <p:cNvSpPr txBox="1"/>
          <p:nvPr userDrawn="1"/>
        </p:nvSpPr>
        <p:spPr>
          <a:xfrm>
            <a:off x="6525113" y="2294128"/>
            <a:ext cx="3712574" cy="338554"/>
          </a:xfrm>
          <a:prstGeom prst="rect">
            <a:avLst/>
          </a:prstGeom>
          <a:noFill/>
        </p:spPr>
        <p:txBody>
          <a:bodyPr wrap="square" rtlCol="0">
            <a:spAutoFit/>
          </a:bodyPr>
          <a:lstStyle/>
          <a:p>
            <a:pPr algn="ctr"/>
            <a:r>
              <a:rPr lang="en-US" sz="1600" b="1" i="0" dirty="0">
                <a:solidFill>
                  <a:schemeClr val="bg1"/>
                </a:solidFill>
                <a:latin typeface="Montserrat" pitchFamily="2" charset="77"/>
              </a:rPr>
              <a:t>SPECIALIZED SOLUTIONS </a:t>
            </a:r>
          </a:p>
        </p:txBody>
      </p:sp>
      <p:sp>
        <p:nvSpPr>
          <p:cNvPr id="15" name="TextBox 14">
            <a:extLst>
              <a:ext uri="{FF2B5EF4-FFF2-40B4-BE49-F238E27FC236}">
                <a16:creationId xmlns:a16="http://schemas.microsoft.com/office/drawing/2014/main" id="{0D9826B9-6077-5546-2407-A9891E037F34}"/>
              </a:ext>
            </a:extLst>
          </p:cNvPr>
          <p:cNvSpPr txBox="1"/>
          <p:nvPr userDrawn="1"/>
        </p:nvSpPr>
        <p:spPr>
          <a:xfrm>
            <a:off x="6451895" y="2624138"/>
            <a:ext cx="3820752" cy="615105"/>
          </a:xfrm>
          <a:prstGeom prst="rect">
            <a:avLst/>
          </a:prstGeom>
          <a:noFill/>
        </p:spPr>
        <p:txBody>
          <a:bodyPr wrap="square" rtlCol="0">
            <a:spAutoFit/>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effectLst/>
                <a:latin typeface="Montserrat" pitchFamily="2" charset="77"/>
              </a:rPr>
              <a:t>We create flexible financial management plans and solutions based on clients’ unique needs</a:t>
            </a:r>
            <a:endParaRPr lang="en-US" sz="1400" b="0" i="0" dirty="0">
              <a:solidFill>
                <a:schemeClr val="bg1"/>
              </a:solidFill>
              <a:latin typeface="Montserrat" pitchFamily="2" charset="77"/>
            </a:endParaRPr>
          </a:p>
        </p:txBody>
      </p:sp>
      <p:sp>
        <p:nvSpPr>
          <p:cNvPr id="16" name="TextBox 15">
            <a:extLst>
              <a:ext uri="{FF2B5EF4-FFF2-40B4-BE49-F238E27FC236}">
                <a16:creationId xmlns:a16="http://schemas.microsoft.com/office/drawing/2014/main" id="{D8ABE984-19FD-4D56-6F28-AB3F833B9855}"/>
              </a:ext>
            </a:extLst>
          </p:cNvPr>
          <p:cNvSpPr txBox="1"/>
          <p:nvPr userDrawn="1"/>
        </p:nvSpPr>
        <p:spPr>
          <a:xfrm>
            <a:off x="1342513" y="1116232"/>
            <a:ext cx="3713191" cy="338554"/>
          </a:xfrm>
          <a:prstGeom prst="rect">
            <a:avLst/>
          </a:prstGeom>
          <a:noFill/>
        </p:spPr>
        <p:txBody>
          <a:bodyPr wrap="square" rtlCol="0">
            <a:spAutoFit/>
          </a:bodyPr>
          <a:lstStyle/>
          <a:p>
            <a:pPr algn="ctr"/>
            <a:r>
              <a:rPr lang="en-US" sz="1600" b="1" i="0" dirty="0">
                <a:solidFill>
                  <a:schemeClr val="bg1"/>
                </a:solidFill>
                <a:latin typeface="Montserrat" pitchFamily="2" charset="77"/>
              </a:rPr>
              <a:t>EXPERIENCED PROFESSIONALS</a:t>
            </a:r>
          </a:p>
        </p:txBody>
      </p:sp>
      <p:sp>
        <p:nvSpPr>
          <p:cNvPr id="17" name="TextBox 16">
            <a:extLst>
              <a:ext uri="{FF2B5EF4-FFF2-40B4-BE49-F238E27FC236}">
                <a16:creationId xmlns:a16="http://schemas.microsoft.com/office/drawing/2014/main" id="{5ADA6378-FDC4-5577-6ECA-FEABB33C6DBD}"/>
              </a:ext>
            </a:extLst>
          </p:cNvPr>
          <p:cNvSpPr txBox="1"/>
          <p:nvPr userDrawn="1"/>
        </p:nvSpPr>
        <p:spPr>
          <a:xfrm>
            <a:off x="1345681" y="1427225"/>
            <a:ext cx="3713192" cy="615105"/>
          </a:xfrm>
          <a:prstGeom prst="rect">
            <a:avLst/>
          </a:prstGeom>
          <a:noFill/>
        </p:spPr>
        <p:txBody>
          <a:bodyPr wrap="square" rtlCol="0">
            <a:spAutoFit/>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effectLst/>
                <a:latin typeface="Montserrat" pitchFamily="2" charset="77"/>
              </a:rPr>
              <a:t>We have over three decades of experience building stronger nonprofits</a:t>
            </a:r>
            <a:endParaRPr lang="en-US" sz="1400" b="0" i="0" dirty="0">
              <a:solidFill>
                <a:schemeClr val="bg1"/>
              </a:solidFill>
              <a:latin typeface="Montserrat" pitchFamily="2" charset="77"/>
            </a:endParaRPr>
          </a:p>
        </p:txBody>
      </p:sp>
      <p:sp>
        <p:nvSpPr>
          <p:cNvPr id="18" name="TextBox 17">
            <a:extLst>
              <a:ext uri="{FF2B5EF4-FFF2-40B4-BE49-F238E27FC236}">
                <a16:creationId xmlns:a16="http://schemas.microsoft.com/office/drawing/2014/main" id="{E270CB9A-5915-AE6C-5C70-64AFA70BCF4E}"/>
              </a:ext>
            </a:extLst>
          </p:cNvPr>
          <p:cNvSpPr txBox="1"/>
          <p:nvPr userDrawn="1"/>
        </p:nvSpPr>
        <p:spPr>
          <a:xfrm>
            <a:off x="1492657" y="3866032"/>
            <a:ext cx="3602375" cy="338554"/>
          </a:xfrm>
          <a:prstGeom prst="rect">
            <a:avLst/>
          </a:prstGeom>
          <a:noFill/>
        </p:spPr>
        <p:txBody>
          <a:bodyPr wrap="square" rtlCol="0">
            <a:spAutoFit/>
          </a:bodyPr>
          <a:lstStyle/>
          <a:p>
            <a:pPr algn="ctr"/>
            <a:r>
              <a:rPr lang="en-US" sz="1600" b="1" i="0" dirty="0">
                <a:solidFill>
                  <a:schemeClr val="bg1"/>
                </a:solidFill>
                <a:latin typeface="Montserrat" pitchFamily="2" charset="77"/>
              </a:rPr>
              <a:t>AWARD-WINNING FIRM</a:t>
            </a:r>
          </a:p>
        </p:txBody>
      </p:sp>
      <p:sp>
        <p:nvSpPr>
          <p:cNvPr id="19" name="TextBox 18">
            <a:extLst>
              <a:ext uri="{FF2B5EF4-FFF2-40B4-BE49-F238E27FC236}">
                <a16:creationId xmlns:a16="http://schemas.microsoft.com/office/drawing/2014/main" id="{1896A2CC-4550-FB88-5E6C-3F377A28DAF1}"/>
              </a:ext>
            </a:extLst>
          </p:cNvPr>
          <p:cNvSpPr txBox="1"/>
          <p:nvPr userDrawn="1"/>
        </p:nvSpPr>
        <p:spPr>
          <a:xfrm>
            <a:off x="1456496" y="4207515"/>
            <a:ext cx="3602377" cy="615105"/>
          </a:xfrm>
          <a:prstGeom prst="rect">
            <a:avLst/>
          </a:prstGeom>
          <a:noFill/>
        </p:spPr>
        <p:txBody>
          <a:bodyPr wrap="square" rtlCol="0">
            <a:spAutoFit/>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effectLst/>
                <a:latin typeface="Montserrat" pitchFamily="2" charset="77"/>
              </a:rPr>
              <a:t>We are recognized as a “Best Place to Work” and a “Top 100 Firm” </a:t>
            </a:r>
            <a:endParaRPr lang="en-US" sz="1400" b="0" i="0" dirty="0">
              <a:solidFill>
                <a:schemeClr val="bg1"/>
              </a:solidFill>
              <a:latin typeface="Montserrat" pitchFamily="2" charset="77"/>
            </a:endParaRPr>
          </a:p>
        </p:txBody>
      </p:sp>
      <p:sp>
        <p:nvSpPr>
          <p:cNvPr id="24" name="TextBox 23">
            <a:extLst>
              <a:ext uri="{FF2B5EF4-FFF2-40B4-BE49-F238E27FC236}">
                <a16:creationId xmlns:a16="http://schemas.microsoft.com/office/drawing/2014/main" id="{C4CFC796-1EE9-38EE-B39B-266FD766C8AF}"/>
              </a:ext>
            </a:extLst>
          </p:cNvPr>
          <p:cNvSpPr txBox="1"/>
          <p:nvPr userDrawn="1"/>
        </p:nvSpPr>
        <p:spPr>
          <a:xfrm>
            <a:off x="6549105" y="5129863"/>
            <a:ext cx="3626341" cy="338554"/>
          </a:xfrm>
          <a:prstGeom prst="rect">
            <a:avLst/>
          </a:prstGeom>
          <a:noFill/>
        </p:spPr>
        <p:txBody>
          <a:bodyPr wrap="square" rtlCol="0">
            <a:spAutoFit/>
          </a:bodyPr>
          <a:lstStyle/>
          <a:p>
            <a:pPr algn="ctr"/>
            <a:r>
              <a:rPr lang="en-US" sz="1600" b="1" i="0" dirty="0">
                <a:solidFill>
                  <a:schemeClr val="bg1"/>
                </a:solidFill>
                <a:latin typeface="Montserrat" pitchFamily="2" charset="77"/>
              </a:rPr>
              <a:t>A TRUSTED PARTNER</a:t>
            </a:r>
          </a:p>
        </p:txBody>
      </p:sp>
      <p:sp>
        <p:nvSpPr>
          <p:cNvPr id="27" name="TextBox 26">
            <a:extLst>
              <a:ext uri="{FF2B5EF4-FFF2-40B4-BE49-F238E27FC236}">
                <a16:creationId xmlns:a16="http://schemas.microsoft.com/office/drawing/2014/main" id="{F231CBE9-7718-E904-34A6-909367613891}"/>
              </a:ext>
            </a:extLst>
          </p:cNvPr>
          <p:cNvSpPr txBox="1"/>
          <p:nvPr userDrawn="1"/>
        </p:nvSpPr>
        <p:spPr>
          <a:xfrm>
            <a:off x="6471024" y="5438782"/>
            <a:ext cx="3820750" cy="615105"/>
          </a:xfrm>
          <a:prstGeom prst="rect">
            <a:avLst/>
          </a:prstGeom>
          <a:noFill/>
        </p:spPr>
        <p:txBody>
          <a:bodyPr wrap="square" rtlCol="0">
            <a:spAutoFit/>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200" b="0" i="0" dirty="0">
                <a:solidFill>
                  <a:schemeClr val="bg1"/>
                </a:solidFill>
                <a:effectLst/>
                <a:latin typeface="Montserrat" pitchFamily="2" charset="77"/>
              </a:rPr>
              <a:t>We serve clients nationwide through our regional offices and remote services </a:t>
            </a:r>
            <a:endParaRPr lang="en-US" sz="1400" b="0" i="0" dirty="0">
              <a:solidFill>
                <a:schemeClr val="bg1"/>
              </a:solidFill>
              <a:latin typeface="Montserrat" pitchFamily="2" charset="77"/>
            </a:endParaRPr>
          </a:p>
        </p:txBody>
      </p:sp>
      <p:cxnSp>
        <p:nvCxnSpPr>
          <p:cNvPr id="28" name="Straight Connector 27">
            <a:extLst>
              <a:ext uri="{FF2B5EF4-FFF2-40B4-BE49-F238E27FC236}">
                <a16:creationId xmlns:a16="http://schemas.microsoft.com/office/drawing/2014/main" id="{02A317CA-5202-6EB9-BB9E-38C8937BE737}"/>
              </a:ext>
            </a:extLst>
          </p:cNvPr>
          <p:cNvCxnSpPr>
            <a:cxnSpLocks/>
          </p:cNvCxnSpPr>
          <p:nvPr userDrawn="1"/>
        </p:nvCxnSpPr>
        <p:spPr>
          <a:xfrm>
            <a:off x="456094" y="6001307"/>
            <a:ext cx="0" cy="35353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F454062-3C0D-DE88-7C25-C326901AFFF8}"/>
              </a:ext>
            </a:extLst>
          </p:cNvPr>
          <p:cNvSpPr txBox="1">
            <a:spLocks/>
          </p:cNvSpPr>
          <p:nvPr userDrawn="1"/>
        </p:nvSpPr>
        <p:spPr>
          <a:xfrm>
            <a:off x="541203" y="5889459"/>
            <a:ext cx="5298506" cy="584775"/>
          </a:xfrm>
          <a:prstGeom prst="rect">
            <a:avLst/>
          </a:prstGeom>
          <a:noFill/>
        </p:spPr>
        <p:txBody>
          <a:bodyPr wrap="square" rtlCol="0">
            <a:spAutoFit/>
          </a:bodyPr>
          <a:lstStyle/>
          <a:p>
            <a:pPr algn="l"/>
            <a:r>
              <a:rPr lang="en-US" sz="3200" b="0" i="0" dirty="0">
                <a:solidFill>
                  <a:schemeClr val="bg1"/>
                </a:solidFill>
                <a:latin typeface="Montserrat ExtraBold" pitchFamily="2" charset="77"/>
              </a:rPr>
              <a:t>WHO WE ARE</a:t>
            </a:r>
          </a:p>
        </p:txBody>
      </p:sp>
      <p:grpSp>
        <p:nvGrpSpPr>
          <p:cNvPr id="30" name="Group 29">
            <a:extLst>
              <a:ext uri="{FF2B5EF4-FFF2-40B4-BE49-F238E27FC236}">
                <a16:creationId xmlns:a16="http://schemas.microsoft.com/office/drawing/2014/main" id="{3B512AAF-D48B-290F-AC05-DCF6B1B63189}"/>
              </a:ext>
            </a:extLst>
          </p:cNvPr>
          <p:cNvGrpSpPr/>
          <p:nvPr userDrawn="1"/>
        </p:nvGrpSpPr>
        <p:grpSpPr>
          <a:xfrm rot="5400000">
            <a:off x="3108546" y="2858666"/>
            <a:ext cx="5534355" cy="750931"/>
            <a:chOff x="844766" y="2897872"/>
            <a:chExt cx="10158700" cy="750931"/>
          </a:xfrm>
        </p:grpSpPr>
        <p:cxnSp>
          <p:nvCxnSpPr>
            <p:cNvPr id="31" name="Straight Connector 30">
              <a:extLst>
                <a:ext uri="{FF2B5EF4-FFF2-40B4-BE49-F238E27FC236}">
                  <a16:creationId xmlns:a16="http://schemas.microsoft.com/office/drawing/2014/main" id="{181A4292-206C-645F-FE8D-63448B096DAD}"/>
                </a:ext>
              </a:extLst>
            </p:cNvPr>
            <p:cNvCxnSpPr>
              <a:cxnSpLocks/>
            </p:cNvCxnSpPr>
            <p:nvPr userDrawn="1"/>
          </p:nvCxnSpPr>
          <p:spPr>
            <a:xfrm rot="16200000" flipV="1">
              <a:off x="5909967" y="-1797277"/>
              <a:ext cx="28298" cy="10158700"/>
            </a:xfrm>
            <a:prstGeom prst="line">
              <a:avLst/>
            </a:prstGeom>
            <a:ln w="12700">
              <a:headEnd type="oval"/>
              <a:tailEnd type="ova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E4FBD2B9-D889-D064-CA6F-5E92F01765BE}"/>
                </a:ext>
              </a:extLst>
            </p:cNvPr>
            <p:cNvCxnSpPr>
              <a:cxnSpLocks/>
            </p:cNvCxnSpPr>
            <p:nvPr userDrawn="1"/>
          </p:nvCxnSpPr>
          <p:spPr>
            <a:xfrm>
              <a:off x="4447115" y="2897872"/>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5D6E6AB3-A2D3-E125-23CA-A51E53F1BD26}"/>
                </a:ext>
              </a:extLst>
            </p:cNvPr>
            <p:cNvCxnSpPr>
              <a:cxnSpLocks/>
            </p:cNvCxnSpPr>
            <p:nvPr userDrawn="1"/>
          </p:nvCxnSpPr>
          <p:spPr>
            <a:xfrm rot="10800000" flipH="1">
              <a:off x="7182779" y="3278750"/>
              <a:ext cx="0" cy="370053"/>
            </a:xfrm>
            <a:prstGeom prst="line">
              <a:avLst/>
            </a:prstGeom>
            <a:ln w="12700">
              <a:headEnd type="ova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584ABFC2-7005-BC36-A1E0-DB5E66F8C506}"/>
                </a:ext>
              </a:extLst>
            </p:cNvPr>
            <p:cNvCxnSpPr>
              <a:cxnSpLocks/>
            </p:cNvCxnSpPr>
            <p:nvPr userDrawn="1"/>
          </p:nvCxnSpPr>
          <p:spPr>
            <a:xfrm>
              <a:off x="2255562" y="3267926"/>
              <a:ext cx="0" cy="370053"/>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3C4901F-0DCA-44D1-5754-7B2985B24447}"/>
                </a:ext>
              </a:extLst>
            </p:cNvPr>
            <p:cNvCxnSpPr>
              <a:cxnSpLocks/>
            </p:cNvCxnSpPr>
            <p:nvPr userDrawn="1"/>
          </p:nvCxnSpPr>
          <p:spPr>
            <a:xfrm rot="10800000" flipH="1">
              <a:off x="9578500" y="2904228"/>
              <a:ext cx="0" cy="370053"/>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grpSp>
      <p:grpSp>
        <p:nvGrpSpPr>
          <p:cNvPr id="36" name="Graphic 77">
            <a:extLst>
              <a:ext uri="{FF2B5EF4-FFF2-40B4-BE49-F238E27FC236}">
                <a16:creationId xmlns:a16="http://schemas.microsoft.com/office/drawing/2014/main" id="{F4C6F766-A821-C4F4-A685-732E69CF9167}"/>
              </a:ext>
            </a:extLst>
          </p:cNvPr>
          <p:cNvGrpSpPr/>
          <p:nvPr userDrawn="1"/>
        </p:nvGrpSpPr>
        <p:grpSpPr>
          <a:xfrm>
            <a:off x="2928009" y="411579"/>
            <a:ext cx="584775" cy="584775"/>
            <a:chOff x="8421046" y="1295917"/>
            <a:chExt cx="516182" cy="516182"/>
          </a:xfrm>
          <a:solidFill>
            <a:schemeClr val="accent1"/>
          </a:solidFill>
        </p:grpSpPr>
        <p:sp>
          <p:nvSpPr>
            <p:cNvPr id="37" name="Freeform 36">
              <a:extLst>
                <a:ext uri="{FF2B5EF4-FFF2-40B4-BE49-F238E27FC236}">
                  <a16:creationId xmlns:a16="http://schemas.microsoft.com/office/drawing/2014/main" id="{253AF208-CEF0-BBC3-E217-CD51EFC1F338}"/>
                </a:ext>
              </a:extLst>
            </p:cNvPr>
            <p:cNvSpPr/>
            <p:nvPr/>
          </p:nvSpPr>
          <p:spPr>
            <a:xfrm>
              <a:off x="8892452" y="1627353"/>
              <a:ext cx="44776" cy="44576"/>
            </a:xfrm>
            <a:custGeom>
              <a:avLst/>
              <a:gdLst>
                <a:gd name="connsiteX0" fmla="*/ 41794 w 44776"/>
                <a:gd name="connsiteY0" fmla="*/ 27332 h 44576"/>
                <a:gd name="connsiteX1" fmla="*/ 17185 w 44776"/>
                <a:gd name="connsiteY1" fmla="*/ 2925 h 44576"/>
                <a:gd name="connsiteX2" fmla="*/ 2925 w 44776"/>
                <a:gd name="connsiteY2" fmla="*/ 2983 h 44576"/>
                <a:gd name="connsiteX3" fmla="*/ 2983 w 44776"/>
                <a:gd name="connsiteY3" fmla="*/ 17244 h 44576"/>
                <a:gd name="connsiteX4" fmla="*/ 27591 w 44776"/>
                <a:gd name="connsiteY4" fmla="*/ 41651 h 44576"/>
                <a:gd name="connsiteX5" fmla="*/ 34691 w 44776"/>
                <a:gd name="connsiteY5" fmla="*/ 44576 h 44576"/>
                <a:gd name="connsiteX6" fmla="*/ 41850 w 44776"/>
                <a:gd name="connsiteY6" fmla="*/ 41593 h 44576"/>
                <a:gd name="connsiteX7" fmla="*/ 41794 w 44776"/>
                <a:gd name="connsiteY7" fmla="*/ 27332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76" h="44576">
                  <a:moveTo>
                    <a:pt x="41794" y="27332"/>
                  </a:moveTo>
                  <a:lnTo>
                    <a:pt x="17185" y="2925"/>
                  </a:lnTo>
                  <a:cubicBezTo>
                    <a:pt x="13230" y="-998"/>
                    <a:pt x="6846" y="-971"/>
                    <a:pt x="2925" y="2983"/>
                  </a:cubicBezTo>
                  <a:cubicBezTo>
                    <a:pt x="-998" y="6937"/>
                    <a:pt x="-971" y="13322"/>
                    <a:pt x="2983" y="17244"/>
                  </a:cubicBezTo>
                  <a:lnTo>
                    <a:pt x="27591" y="41651"/>
                  </a:lnTo>
                  <a:cubicBezTo>
                    <a:pt x="29556" y="43602"/>
                    <a:pt x="32124" y="44576"/>
                    <a:pt x="34691" y="44576"/>
                  </a:cubicBezTo>
                  <a:cubicBezTo>
                    <a:pt x="37285" y="44576"/>
                    <a:pt x="39879" y="43581"/>
                    <a:pt x="41850" y="41593"/>
                  </a:cubicBezTo>
                  <a:cubicBezTo>
                    <a:pt x="45774" y="37639"/>
                    <a:pt x="45748" y="31254"/>
                    <a:pt x="41794" y="27332"/>
                  </a:cubicBezTo>
                  <a:close/>
                </a:path>
              </a:pathLst>
            </a:custGeom>
            <a:grpFill/>
            <a:ln w="100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38" name="Freeform 37">
              <a:extLst>
                <a:ext uri="{FF2B5EF4-FFF2-40B4-BE49-F238E27FC236}">
                  <a16:creationId xmlns:a16="http://schemas.microsoft.com/office/drawing/2014/main" id="{7DC0ACFC-C233-AC2E-0C5A-5E14CC9F528A}"/>
                </a:ext>
              </a:extLst>
            </p:cNvPr>
            <p:cNvSpPr/>
            <p:nvPr/>
          </p:nvSpPr>
          <p:spPr>
            <a:xfrm>
              <a:off x="8867336" y="1602351"/>
              <a:ext cx="20179" cy="20172"/>
            </a:xfrm>
            <a:custGeom>
              <a:avLst/>
              <a:gdLst>
                <a:gd name="connsiteX0" fmla="*/ 17227 w 20179"/>
                <a:gd name="connsiteY0" fmla="*/ 2953 h 20172"/>
                <a:gd name="connsiteX1" fmla="*/ 2966 w 20179"/>
                <a:gd name="connsiteY1" fmla="*/ 2953 h 20172"/>
                <a:gd name="connsiteX2" fmla="*/ 2949 w 20179"/>
                <a:gd name="connsiteY2" fmla="*/ 2971 h 20172"/>
                <a:gd name="connsiteX3" fmla="*/ 2958 w 20179"/>
                <a:gd name="connsiteY3" fmla="*/ 17223 h 20172"/>
                <a:gd name="connsiteX4" fmla="*/ 10083 w 20179"/>
                <a:gd name="connsiteY4" fmla="*/ 20173 h 20172"/>
                <a:gd name="connsiteX5" fmla="*/ 17226 w 20179"/>
                <a:gd name="connsiteY5" fmla="*/ 17215 h 20172"/>
                <a:gd name="connsiteX6" fmla="*/ 17227 w 20179"/>
                <a:gd name="connsiteY6" fmla="*/ 2953 h 2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79" h="20172">
                  <a:moveTo>
                    <a:pt x="17227" y="2953"/>
                  </a:moveTo>
                  <a:cubicBezTo>
                    <a:pt x="13289" y="-984"/>
                    <a:pt x="6906" y="-984"/>
                    <a:pt x="2966" y="2953"/>
                  </a:cubicBezTo>
                  <a:lnTo>
                    <a:pt x="2949" y="2971"/>
                  </a:lnTo>
                  <a:cubicBezTo>
                    <a:pt x="-989" y="6908"/>
                    <a:pt x="-980" y="13285"/>
                    <a:pt x="2958" y="17223"/>
                  </a:cubicBezTo>
                  <a:cubicBezTo>
                    <a:pt x="4924" y="19190"/>
                    <a:pt x="7504" y="20173"/>
                    <a:pt x="10083" y="20173"/>
                  </a:cubicBezTo>
                  <a:cubicBezTo>
                    <a:pt x="12668" y="20173"/>
                    <a:pt x="15255" y="19186"/>
                    <a:pt x="17226" y="17215"/>
                  </a:cubicBezTo>
                  <a:cubicBezTo>
                    <a:pt x="21163" y="13277"/>
                    <a:pt x="21163" y="6892"/>
                    <a:pt x="17227" y="2953"/>
                  </a:cubicBezTo>
                  <a:close/>
                </a:path>
              </a:pathLst>
            </a:custGeom>
            <a:grpFill/>
            <a:ln w="100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47" name="Freeform 46">
              <a:extLst>
                <a:ext uri="{FF2B5EF4-FFF2-40B4-BE49-F238E27FC236}">
                  <a16:creationId xmlns:a16="http://schemas.microsoft.com/office/drawing/2014/main" id="{22C2B1E8-613A-2DA4-417F-BBCC2B9CF844}"/>
                </a:ext>
              </a:extLst>
            </p:cNvPr>
            <p:cNvSpPr/>
            <p:nvPr/>
          </p:nvSpPr>
          <p:spPr>
            <a:xfrm>
              <a:off x="8421045" y="1319570"/>
              <a:ext cx="486484" cy="468879"/>
            </a:xfrm>
            <a:custGeom>
              <a:avLst/>
              <a:gdLst>
                <a:gd name="connsiteX0" fmla="*/ 377552 w 486484"/>
                <a:gd name="connsiteY0" fmla="*/ 332230 h 468879"/>
                <a:gd name="connsiteX1" fmla="*/ 475373 w 486484"/>
                <a:gd name="connsiteY1" fmla="*/ 234410 h 468879"/>
                <a:gd name="connsiteX2" fmla="*/ 475372 w 486484"/>
                <a:gd name="connsiteY2" fmla="*/ 180671 h 468879"/>
                <a:gd name="connsiteX3" fmla="*/ 457046 w 486484"/>
                <a:gd name="connsiteY3" fmla="*/ 170534 h 468879"/>
                <a:gd name="connsiteX4" fmla="*/ 460571 w 486484"/>
                <a:gd name="connsiteY4" fmla="*/ 154516 h 468879"/>
                <a:gd name="connsiteX5" fmla="*/ 449442 w 486484"/>
                <a:gd name="connsiteY5" fmla="*/ 127647 h 468879"/>
                <a:gd name="connsiteX6" fmla="*/ 429035 w 486484"/>
                <a:gd name="connsiteY6" fmla="*/ 117072 h 468879"/>
                <a:gd name="connsiteX7" fmla="*/ 419833 w 486484"/>
                <a:gd name="connsiteY7" fmla="*/ 78299 h 468879"/>
                <a:gd name="connsiteX8" fmla="*/ 399441 w 486484"/>
                <a:gd name="connsiteY8" fmla="*/ 67752 h 468879"/>
                <a:gd name="connsiteX9" fmla="*/ 401353 w 486484"/>
                <a:gd name="connsiteY9" fmla="*/ 55822 h 468879"/>
                <a:gd name="connsiteX10" fmla="*/ 390224 w 486484"/>
                <a:gd name="connsiteY10" fmla="*/ 28954 h 468879"/>
                <a:gd name="connsiteX11" fmla="*/ 363355 w 486484"/>
                <a:gd name="connsiteY11" fmla="*/ 17824 h 468879"/>
                <a:gd name="connsiteX12" fmla="*/ 345207 w 486484"/>
                <a:gd name="connsiteY12" fmla="*/ 22426 h 468879"/>
                <a:gd name="connsiteX13" fmla="*/ 344234 w 486484"/>
                <a:gd name="connsiteY13" fmla="*/ 21380 h 468879"/>
                <a:gd name="connsiteX14" fmla="*/ 295133 w 486484"/>
                <a:gd name="connsiteY14" fmla="*/ 0 h 468879"/>
                <a:gd name="connsiteX15" fmla="*/ 215951 w 486484"/>
                <a:gd name="connsiteY15" fmla="*/ 0 h 468879"/>
                <a:gd name="connsiteX16" fmla="*/ 205867 w 486484"/>
                <a:gd name="connsiteY16" fmla="*/ 10084 h 468879"/>
                <a:gd name="connsiteX17" fmla="*/ 205867 w 486484"/>
                <a:gd name="connsiteY17" fmla="*/ 23307 h 468879"/>
                <a:gd name="connsiteX18" fmla="*/ 208475 w 486484"/>
                <a:gd name="connsiteY18" fmla="*/ 38595 h 468879"/>
                <a:gd name="connsiteX19" fmla="*/ 193891 w 486484"/>
                <a:gd name="connsiteY19" fmla="*/ 35705 h 468879"/>
                <a:gd name="connsiteX20" fmla="*/ 167022 w 486484"/>
                <a:gd name="connsiteY20" fmla="*/ 46834 h 468879"/>
                <a:gd name="connsiteX21" fmla="*/ 157827 w 486484"/>
                <a:gd name="connsiteY21" fmla="*/ 85629 h 468879"/>
                <a:gd name="connsiteX22" fmla="*/ 137414 w 486484"/>
                <a:gd name="connsiteY22" fmla="*/ 96180 h 468879"/>
                <a:gd name="connsiteX23" fmla="*/ 126285 w 486484"/>
                <a:gd name="connsiteY23" fmla="*/ 123049 h 468879"/>
                <a:gd name="connsiteX24" fmla="*/ 128190 w 486484"/>
                <a:gd name="connsiteY24" fmla="*/ 134956 h 468879"/>
                <a:gd name="connsiteX25" fmla="*/ 107805 w 486484"/>
                <a:gd name="connsiteY25" fmla="*/ 145528 h 468879"/>
                <a:gd name="connsiteX26" fmla="*/ 100204 w 486484"/>
                <a:gd name="connsiteY26" fmla="*/ 188391 h 468879"/>
                <a:gd name="connsiteX27" fmla="*/ 81873 w 486484"/>
                <a:gd name="connsiteY27" fmla="*/ 198552 h 468879"/>
                <a:gd name="connsiteX28" fmla="*/ 81873 w 486484"/>
                <a:gd name="connsiteY28" fmla="*/ 252290 h 468879"/>
                <a:gd name="connsiteX29" fmla="*/ 101990 w 486484"/>
                <a:gd name="connsiteY29" fmla="*/ 272406 h 468879"/>
                <a:gd name="connsiteX30" fmla="*/ 2953 w 486484"/>
                <a:gd name="connsiteY30" fmla="*/ 371440 h 468879"/>
                <a:gd name="connsiteX31" fmla="*/ 2953 w 486484"/>
                <a:gd name="connsiteY31" fmla="*/ 385702 h 468879"/>
                <a:gd name="connsiteX32" fmla="*/ 10083 w 486484"/>
                <a:gd name="connsiteY32" fmla="*/ 388656 h 468879"/>
                <a:gd name="connsiteX33" fmla="*/ 17213 w 486484"/>
                <a:gd name="connsiteY33" fmla="*/ 385702 h 468879"/>
                <a:gd name="connsiteX34" fmla="*/ 117205 w 486484"/>
                <a:gd name="connsiteY34" fmla="*/ 285710 h 468879"/>
                <a:gd name="connsiteX35" fmla="*/ 135985 w 486484"/>
                <a:gd name="connsiteY35" fmla="*/ 290668 h 468879"/>
                <a:gd name="connsiteX36" fmla="*/ 162854 w 486484"/>
                <a:gd name="connsiteY36" fmla="*/ 279538 h 468879"/>
                <a:gd name="connsiteX37" fmla="*/ 173929 w 486484"/>
                <a:gd name="connsiteY37" fmla="*/ 251136 h 468879"/>
                <a:gd name="connsiteX38" fmla="*/ 175462 w 486484"/>
                <a:gd name="connsiteY38" fmla="*/ 251172 h 468879"/>
                <a:gd name="connsiteX39" fmla="*/ 202331 w 486484"/>
                <a:gd name="connsiteY39" fmla="*/ 240061 h 468879"/>
                <a:gd name="connsiteX40" fmla="*/ 213460 w 486484"/>
                <a:gd name="connsiteY40" fmla="*/ 213192 h 468879"/>
                <a:gd name="connsiteX41" fmla="*/ 213423 w 486484"/>
                <a:gd name="connsiteY41" fmla="*/ 211659 h 468879"/>
                <a:gd name="connsiteX42" fmla="*/ 214939 w 486484"/>
                <a:gd name="connsiteY42" fmla="*/ 211695 h 468879"/>
                <a:gd name="connsiteX43" fmla="*/ 241808 w 486484"/>
                <a:gd name="connsiteY43" fmla="*/ 200584 h 468879"/>
                <a:gd name="connsiteX44" fmla="*/ 252937 w 486484"/>
                <a:gd name="connsiteY44" fmla="*/ 173715 h 468879"/>
                <a:gd name="connsiteX45" fmla="*/ 252899 w 486484"/>
                <a:gd name="connsiteY45" fmla="*/ 172182 h 468879"/>
                <a:gd name="connsiteX46" fmla="*/ 254416 w 486484"/>
                <a:gd name="connsiteY46" fmla="*/ 172218 h 468879"/>
                <a:gd name="connsiteX47" fmla="*/ 281284 w 486484"/>
                <a:gd name="connsiteY47" fmla="*/ 161107 h 468879"/>
                <a:gd name="connsiteX48" fmla="*/ 283805 w 486484"/>
                <a:gd name="connsiteY48" fmla="*/ 110152 h 468879"/>
                <a:gd name="connsiteX49" fmla="*/ 350741 w 486484"/>
                <a:gd name="connsiteY49" fmla="*/ 43216 h 468879"/>
                <a:gd name="connsiteX50" fmla="*/ 363349 w 486484"/>
                <a:gd name="connsiteY50" fmla="*/ 37993 h 468879"/>
                <a:gd name="connsiteX51" fmla="*/ 375958 w 486484"/>
                <a:gd name="connsiteY51" fmla="*/ 43216 h 468879"/>
                <a:gd name="connsiteX52" fmla="*/ 381181 w 486484"/>
                <a:gd name="connsiteY52" fmla="*/ 55824 h 468879"/>
                <a:gd name="connsiteX53" fmla="*/ 375957 w 486484"/>
                <a:gd name="connsiteY53" fmla="*/ 68432 h 468879"/>
                <a:gd name="connsiteX54" fmla="*/ 366088 w 486484"/>
                <a:gd name="connsiteY54" fmla="*/ 78301 h 468879"/>
                <a:gd name="connsiteX55" fmla="*/ 330280 w 486484"/>
                <a:gd name="connsiteY55" fmla="*/ 114109 h 468879"/>
                <a:gd name="connsiteX56" fmla="*/ 330280 w 486484"/>
                <a:gd name="connsiteY56" fmla="*/ 128371 h 468879"/>
                <a:gd name="connsiteX57" fmla="*/ 337410 w 486484"/>
                <a:gd name="connsiteY57" fmla="*/ 131325 h 468879"/>
                <a:gd name="connsiteX58" fmla="*/ 344540 w 486484"/>
                <a:gd name="connsiteY58" fmla="*/ 128371 h 468879"/>
                <a:gd name="connsiteX59" fmla="*/ 380348 w 486484"/>
                <a:gd name="connsiteY59" fmla="*/ 92563 h 468879"/>
                <a:gd name="connsiteX60" fmla="*/ 405565 w 486484"/>
                <a:gd name="connsiteY60" fmla="*/ 92562 h 468879"/>
                <a:gd name="connsiteX61" fmla="*/ 405565 w 486484"/>
                <a:gd name="connsiteY61" fmla="*/ 117780 h 468879"/>
                <a:gd name="connsiteX62" fmla="*/ 395695 w 486484"/>
                <a:gd name="connsiteY62" fmla="*/ 127650 h 468879"/>
                <a:gd name="connsiteX63" fmla="*/ 369757 w 486484"/>
                <a:gd name="connsiteY63" fmla="*/ 153588 h 468879"/>
                <a:gd name="connsiteX64" fmla="*/ 369757 w 486484"/>
                <a:gd name="connsiteY64" fmla="*/ 167850 h 468879"/>
                <a:gd name="connsiteX65" fmla="*/ 376887 w 486484"/>
                <a:gd name="connsiteY65" fmla="*/ 170804 h 468879"/>
                <a:gd name="connsiteX66" fmla="*/ 384017 w 486484"/>
                <a:gd name="connsiteY66" fmla="*/ 167850 h 468879"/>
                <a:gd name="connsiteX67" fmla="*/ 409955 w 486484"/>
                <a:gd name="connsiteY67" fmla="*/ 141912 h 468879"/>
                <a:gd name="connsiteX68" fmla="*/ 422563 w 486484"/>
                <a:gd name="connsiteY68" fmla="*/ 136688 h 468879"/>
                <a:gd name="connsiteX69" fmla="*/ 435172 w 486484"/>
                <a:gd name="connsiteY69" fmla="*/ 141912 h 468879"/>
                <a:gd name="connsiteX70" fmla="*/ 440394 w 486484"/>
                <a:gd name="connsiteY70" fmla="*/ 154520 h 468879"/>
                <a:gd name="connsiteX71" fmla="*/ 435171 w 486484"/>
                <a:gd name="connsiteY71" fmla="*/ 167128 h 468879"/>
                <a:gd name="connsiteX72" fmla="*/ 421624 w 486484"/>
                <a:gd name="connsiteY72" fmla="*/ 180675 h 468879"/>
                <a:gd name="connsiteX73" fmla="*/ 409233 w 486484"/>
                <a:gd name="connsiteY73" fmla="*/ 193066 h 468879"/>
                <a:gd name="connsiteX74" fmla="*/ 409233 w 486484"/>
                <a:gd name="connsiteY74" fmla="*/ 207328 h 468879"/>
                <a:gd name="connsiteX75" fmla="*/ 416363 w 486484"/>
                <a:gd name="connsiteY75" fmla="*/ 210282 h 468879"/>
                <a:gd name="connsiteX76" fmla="*/ 423493 w 486484"/>
                <a:gd name="connsiteY76" fmla="*/ 207328 h 468879"/>
                <a:gd name="connsiteX77" fmla="*/ 435893 w 486484"/>
                <a:gd name="connsiteY77" fmla="*/ 194927 h 468879"/>
                <a:gd name="connsiteX78" fmla="*/ 461101 w 486484"/>
                <a:gd name="connsiteY78" fmla="*/ 194936 h 468879"/>
                <a:gd name="connsiteX79" fmla="*/ 461101 w 486484"/>
                <a:gd name="connsiteY79" fmla="*/ 220155 h 468879"/>
                <a:gd name="connsiteX80" fmla="*/ 363281 w 486484"/>
                <a:gd name="connsiteY80" fmla="*/ 317974 h 468879"/>
                <a:gd name="connsiteX81" fmla="*/ 271358 w 486484"/>
                <a:gd name="connsiteY81" fmla="*/ 358019 h 468879"/>
                <a:gd name="connsiteX82" fmla="*/ 264580 w 486484"/>
                <a:gd name="connsiteY82" fmla="*/ 360980 h 468879"/>
                <a:gd name="connsiteX83" fmla="*/ 174216 w 486484"/>
                <a:gd name="connsiteY83" fmla="*/ 451678 h 468879"/>
                <a:gd name="connsiteX84" fmla="*/ 174242 w 486484"/>
                <a:gd name="connsiteY84" fmla="*/ 465939 h 468879"/>
                <a:gd name="connsiteX85" fmla="*/ 181359 w 486484"/>
                <a:gd name="connsiteY85" fmla="*/ 468880 h 468879"/>
                <a:gd name="connsiteX86" fmla="*/ 188502 w 486484"/>
                <a:gd name="connsiteY86" fmla="*/ 465913 h 468879"/>
                <a:gd name="connsiteX87" fmla="*/ 254967 w 486484"/>
                <a:gd name="connsiteY87" fmla="*/ 399202 h 468879"/>
                <a:gd name="connsiteX88" fmla="*/ 311893 w 486484"/>
                <a:gd name="connsiteY88" fmla="*/ 413848 h 468879"/>
                <a:gd name="connsiteX89" fmla="*/ 363913 w 486484"/>
                <a:gd name="connsiteY89" fmla="*/ 465868 h 468879"/>
                <a:gd name="connsiteX90" fmla="*/ 371043 w 486484"/>
                <a:gd name="connsiteY90" fmla="*/ 468822 h 468879"/>
                <a:gd name="connsiteX91" fmla="*/ 378172 w 486484"/>
                <a:gd name="connsiteY91" fmla="*/ 465868 h 468879"/>
                <a:gd name="connsiteX92" fmla="*/ 378172 w 486484"/>
                <a:gd name="connsiteY92" fmla="*/ 451607 h 468879"/>
                <a:gd name="connsiteX93" fmla="*/ 322864 w 486484"/>
                <a:gd name="connsiteY93" fmla="*/ 396293 h 468879"/>
                <a:gd name="connsiteX94" fmla="*/ 314910 w 486484"/>
                <a:gd name="connsiteY94" fmla="*/ 393372 h 468879"/>
                <a:gd name="connsiteX95" fmla="*/ 311713 w 486484"/>
                <a:gd name="connsiteY95" fmla="*/ 393634 h 468879"/>
                <a:gd name="connsiteX96" fmla="*/ 269635 w 486484"/>
                <a:gd name="connsiteY96" fmla="*/ 384475 h 468879"/>
                <a:gd name="connsiteX97" fmla="*/ 276116 w 486484"/>
                <a:gd name="connsiteY97" fmla="*/ 377971 h 468879"/>
                <a:gd name="connsiteX98" fmla="*/ 377552 w 486484"/>
                <a:gd name="connsiteY98" fmla="*/ 332230 h 468879"/>
                <a:gd name="connsiteX99" fmla="*/ 148594 w 486484"/>
                <a:gd name="connsiteY99" fmla="*/ 265278 h 468879"/>
                <a:gd name="connsiteX100" fmla="*/ 135986 w 486484"/>
                <a:gd name="connsiteY100" fmla="*/ 270502 h 468879"/>
                <a:gd name="connsiteX101" fmla="*/ 123378 w 486484"/>
                <a:gd name="connsiteY101" fmla="*/ 265278 h 468879"/>
                <a:gd name="connsiteX102" fmla="*/ 96131 w 486484"/>
                <a:gd name="connsiteY102" fmla="*/ 238033 h 468879"/>
                <a:gd name="connsiteX103" fmla="*/ 96131 w 486484"/>
                <a:gd name="connsiteY103" fmla="*/ 212814 h 468879"/>
                <a:gd name="connsiteX104" fmla="*/ 108740 w 486484"/>
                <a:gd name="connsiteY104" fmla="*/ 207591 h 468879"/>
                <a:gd name="connsiteX105" fmla="*/ 121349 w 486484"/>
                <a:gd name="connsiteY105" fmla="*/ 212814 h 468879"/>
                <a:gd name="connsiteX106" fmla="*/ 148595 w 486484"/>
                <a:gd name="connsiteY106" fmla="*/ 240060 h 468879"/>
                <a:gd name="connsiteX107" fmla="*/ 148594 w 486484"/>
                <a:gd name="connsiteY107" fmla="*/ 265278 h 468879"/>
                <a:gd name="connsiteX108" fmla="*/ 188073 w 486484"/>
                <a:gd name="connsiteY108" fmla="*/ 225799 h 468879"/>
                <a:gd name="connsiteX109" fmla="*/ 162855 w 486484"/>
                <a:gd name="connsiteY109" fmla="*/ 225799 h 468879"/>
                <a:gd name="connsiteX110" fmla="*/ 135608 w 486484"/>
                <a:gd name="connsiteY110" fmla="*/ 198553 h 468879"/>
                <a:gd name="connsiteX111" fmla="*/ 122060 w 486484"/>
                <a:gd name="connsiteY111" fmla="*/ 185005 h 468879"/>
                <a:gd name="connsiteX112" fmla="*/ 122060 w 486484"/>
                <a:gd name="connsiteY112" fmla="*/ 159788 h 468879"/>
                <a:gd name="connsiteX113" fmla="*/ 134669 w 486484"/>
                <a:gd name="connsiteY113" fmla="*/ 154564 h 468879"/>
                <a:gd name="connsiteX114" fmla="*/ 147277 w 486484"/>
                <a:gd name="connsiteY114" fmla="*/ 159788 h 468879"/>
                <a:gd name="connsiteX115" fmla="*/ 188070 w 486484"/>
                <a:gd name="connsiteY115" fmla="*/ 200581 h 468879"/>
                <a:gd name="connsiteX116" fmla="*/ 188071 w 486484"/>
                <a:gd name="connsiteY116" fmla="*/ 200581 h 468879"/>
                <a:gd name="connsiteX117" fmla="*/ 193295 w 486484"/>
                <a:gd name="connsiteY117" fmla="*/ 213190 h 468879"/>
                <a:gd name="connsiteX118" fmla="*/ 188073 w 486484"/>
                <a:gd name="connsiteY118" fmla="*/ 225799 h 468879"/>
                <a:gd name="connsiteX119" fmla="*/ 227550 w 486484"/>
                <a:gd name="connsiteY119" fmla="*/ 186322 h 468879"/>
                <a:gd name="connsiteX120" fmla="*/ 202332 w 486484"/>
                <a:gd name="connsiteY120" fmla="*/ 186322 h 468879"/>
                <a:gd name="connsiteX121" fmla="*/ 151668 w 486484"/>
                <a:gd name="connsiteY121" fmla="*/ 135658 h 468879"/>
                <a:gd name="connsiteX122" fmla="*/ 146446 w 486484"/>
                <a:gd name="connsiteY122" fmla="*/ 123050 h 468879"/>
                <a:gd name="connsiteX123" fmla="*/ 151669 w 486484"/>
                <a:gd name="connsiteY123" fmla="*/ 110442 h 468879"/>
                <a:gd name="connsiteX124" fmla="*/ 164277 w 486484"/>
                <a:gd name="connsiteY124" fmla="*/ 105228 h 468879"/>
                <a:gd name="connsiteX125" fmla="*/ 176878 w 486484"/>
                <a:gd name="connsiteY125" fmla="*/ 110434 h 468879"/>
                <a:gd name="connsiteX126" fmla="*/ 199969 w 486484"/>
                <a:gd name="connsiteY126" fmla="*/ 133525 h 468879"/>
                <a:gd name="connsiteX127" fmla="*/ 227548 w 486484"/>
                <a:gd name="connsiteY127" fmla="*/ 161104 h 468879"/>
                <a:gd name="connsiteX128" fmla="*/ 227549 w 486484"/>
                <a:gd name="connsiteY128" fmla="*/ 161104 h 468879"/>
                <a:gd name="connsiteX129" fmla="*/ 232770 w 486484"/>
                <a:gd name="connsiteY129" fmla="*/ 173712 h 468879"/>
                <a:gd name="connsiteX130" fmla="*/ 227550 w 486484"/>
                <a:gd name="connsiteY130" fmla="*/ 186322 h 468879"/>
                <a:gd name="connsiteX131" fmla="*/ 267028 w 486484"/>
                <a:gd name="connsiteY131" fmla="*/ 146844 h 468879"/>
                <a:gd name="connsiteX132" fmla="*/ 241811 w 486484"/>
                <a:gd name="connsiteY132" fmla="*/ 146844 h 468879"/>
                <a:gd name="connsiteX133" fmla="*/ 191147 w 486484"/>
                <a:gd name="connsiteY133" fmla="*/ 96180 h 468879"/>
                <a:gd name="connsiteX134" fmla="*/ 191130 w 486484"/>
                <a:gd name="connsiteY134" fmla="*/ 96164 h 468879"/>
                <a:gd name="connsiteX135" fmla="*/ 181277 w 486484"/>
                <a:gd name="connsiteY135" fmla="*/ 86311 h 468879"/>
                <a:gd name="connsiteX136" fmla="*/ 181277 w 486484"/>
                <a:gd name="connsiteY136" fmla="*/ 61093 h 468879"/>
                <a:gd name="connsiteX137" fmla="*/ 193886 w 486484"/>
                <a:gd name="connsiteY137" fmla="*/ 55878 h 468879"/>
                <a:gd name="connsiteX138" fmla="*/ 206494 w 486484"/>
                <a:gd name="connsiteY138" fmla="*/ 61093 h 468879"/>
                <a:gd name="connsiteX139" fmla="*/ 267026 w 486484"/>
                <a:gd name="connsiteY139" fmla="*/ 121624 h 468879"/>
                <a:gd name="connsiteX140" fmla="*/ 272249 w 486484"/>
                <a:gd name="connsiteY140" fmla="*/ 134233 h 468879"/>
                <a:gd name="connsiteX141" fmla="*/ 267028 w 486484"/>
                <a:gd name="connsiteY141" fmla="*/ 146844 h 468879"/>
                <a:gd name="connsiteX142" fmla="*/ 269679 w 486484"/>
                <a:gd name="connsiteY142" fmla="*/ 95758 h 468879"/>
                <a:gd name="connsiteX143" fmla="*/ 241983 w 486484"/>
                <a:gd name="connsiteY143" fmla="*/ 68061 h 468879"/>
                <a:gd name="connsiteX144" fmla="*/ 251639 w 486484"/>
                <a:gd name="connsiteY144" fmla="*/ 69087 h 468879"/>
                <a:gd name="connsiteX145" fmla="*/ 251862 w 486484"/>
                <a:gd name="connsiteY145" fmla="*/ 69087 h 468879"/>
                <a:gd name="connsiteX146" fmla="*/ 279534 w 486484"/>
                <a:gd name="connsiteY146" fmla="*/ 68957 h 468879"/>
                <a:gd name="connsiteX147" fmla="*/ 289571 w 486484"/>
                <a:gd name="connsiteY147" fmla="*/ 58826 h 468879"/>
                <a:gd name="connsiteX148" fmla="*/ 279488 w 486484"/>
                <a:gd name="connsiteY148" fmla="*/ 48789 h 468879"/>
                <a:gd name="connsiteX149" fmla="*/ 279439 w 486484"/>
                <a:gd name="connsiteY149" fmla="*/ 48789 h 468879"/>
                <a:gd name="connsiteX150" fmla="*/ 251767 w 486484"/>
                <a:gd name="connsiteY150" fmla="*/ 48919 h 468879"/>
                <a:gd name="connsiteX151" fmla="*/ 251642 w 486484"/>
                <a:gd name="connsiteY151" fmla="*/ 48919 h 468879"/>
                <a:gd name="connsiteX152" fmla="*/ 233576 w 486484"/>
                <a:gd name="connsiteY152" fmla="*/ 41461 h 468879"/>
                <a:gd name="connsiteX153" fmla="*/ 226032 w 486484"/>
                <a:gd name="connsiteY153" fmla="*/ 23306 h 468879"/>
                <a:gd name="connsiteX154" fmla="*/ 226032 w 486484"/>
                <a:gd name="connsiteY154" fmla="*/ 20166 h 468879"/>
                <a:gd name="connsiteX155" fmla="*/ 295130 w 486484"/>
                <a:gd name="connsiteY155" fmla="*/ 20166 h 468879"/>
                <a:gd name="connsiteX156" fmla="*/ 329470 w 486484"/>
                <a:gd name="connsiteY156" fmla="*/ 35119 h 468879"/>
                <a:gd name="connsiteX157" fmla="*/ 329880 w 486484"/>
                <a:gd name="connsiteY157" fmla="*/ 35559 h 468879"/>
                <a:gd name="connsiteX158" fmla="*/ 269679 w 486484"/>
                <a:gd name="connsiteY158" fmla="*/ 95758 h 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6484" h="468879">
                  <a:moveTo>
                    <a:pt x="377552" y="332230"/>
                  </a:moveTo>
                  <a:lnTo>
                    <a:pt x="475373" y="234410"/>
                  </a:lnTo>
                  <a:cubicBezTo>
                    <a:pt x="490188" y="219594"/>
                    <a:pt x="490188" y="195487"/>
                    <a:pt x="475372" y="180671"/>
                  </a:cubicBezTo>
                  <a:cubicBezTo>
                    <a:pt x="470148" y="175446"/>
                    <a:pt x="463767" y="172073"/>
                    <a:pt x="457046" y="170534"/>
                  </a:cubicBezTo>
                  <a:cubicBezTo>
                    <a:pt x="459351" y="165579"/>
                    <a:pt x="460571" y="160142"/>
                    <a:pt x="460571" y="154516"/>
                  </a:cubicBezTo>
                  <a:cubicBezTo>
                    <a:pt x="460571" y="144366"/>
                    <a:pt x="456618" y="134823"/>
                    <a:pt x="449442" y="127647"/>
                  </a:cubicBezTo>
                  <a:cubicBezTo>
                    <a:pt x="443813" y="122018"/>
                    <a:pt x="436727" y="118382"/>
                    <a:pt x="429035" y="117072"/>
                  </a:cubicBezTo>
                  <a:cubicBezTo>
                    <a:pt x="433366" y="103880"/>
                    <a:pt x="430305" y="88770"/>
                    <a:pt x="419833" y="78299"/>
                  </a:cubicBezTo>
                  <a:cubicBezTo>
                    <a:pt x="414075" y="72543"/>
                    <a:pt x="406914" y="69034"/>
                    <a:pt x="399441" y="67752"/>
                  </a:cubicBezTo>
                  <a:cubicBezTo>
                    <a:pt x="400693" y="63952"/>
                    <a:pt x="401353" y="59940"/>
                    <a:pt x="401353" y="55822"/>
                  </a:cubicBezTo>
                  <a:cubicBezTo>
                    <a:pt x="401353" y="45672"/>
                    <a:pt x="397400" y="36130"/>
                    <a:pt x="390224" y="28954"/>
                  </a:cubicBezTo>
                  <a:cubicBezTo>
                    <a:pt x="383047" y="21777"/>
                    <a:pt x="373505" y="17824"/>
                    <a:pt x="363355" y="17824"/>
                  </a:cubicBezTo>
                  <a:cubicBezTo>
                    <a:pt x="356910" y="17824"/>
                    <a:pt x="350713" y="19423"/>
                    <a:pt x="345207" y="22426"/>
                  </a:cubicBezTo>
                  <a:lnTo>
                    <a:pt x="344234" y="21380"/>
                  </a:lnTo>
                  <a:cubicBezTo>
                    <a:pt x="331590" y="7792"/>
                    <a:pt x="313692" y="0"/>
                    <a:pt x="295133" y="0"/>
                  </a:cubicBezTo>
                  <a:lnTo>
                    <a:pt x="215951" y="0"/>
                  </a:lnTo>
                  <a:cubicBezTo>
                    <a:pt x="210383" y="0"/>
                    <a:pt x="205867" y="4516"/>
                    <a:pt x="205867" y="10084"/>
                  </a:cubicBezTo>
                  <a:lnTo>
                    <a:pt x="205867" y="23307"/>
                  </a:lnTo>
                  <a:cubicBezTo>
                    <a:pt x="205867" y="28599"/>
                    <a:pt x="206763" y="33750"/>
                    <a:pt x="208475" y="38595"/>
                  </a:cubicBezTo>
                  <a:cubicBezTo>
                    <a:pt x="203914" y="36700"/>
                    <a:pt x="198979" y="35705"/>
                    <a:pt x="193891" y="35705"/>
                  </a:cubicBezTo>
                  <a:cubicBezTo>
                    <a:pt x="183741" y="35705"/>
                    <a:pt x="174199" y="39658"/>
                    <a:pt x="167022" y="46834"/>
                  </a:cubicBezTo>
                  <a:cubicBezTo>
                    <a:pt x="156545" y="57311"/>
                    <a:pt x="153487" y="72432"/>
                    <a:pt x="157827" y="85629"/>
                  </a:cubicBezTo>
                  <a:cubicBezTo>
                    <a:pt x="150348" y="86908"/>
                    <a:pt x="143177" y="90419"/>
                    <a:pt x="137414" y="96180"/>
                  </a:cubicBezTo>
                  <a:cubicBezTo>
                    <a:pt x="130238" y="103357"/>
                    <a:pt x="126285" y="112900"/>
                    <a:pt x="126285" y="123049"/>
                  </a:cubicBezTo>
                  <a:cubicBezTo>
                    <a:pt x="126285" y="127158"/>
                    <a:pt x="126943" y="131165"/>
                    <a:pt x="128190" y="134956"/>
                  </a:cubicBezTo>
                  <a:cubicBezTo>
                    <a:pt x="120508" y="136270"/>
                    <a:pt x="113428" y="139903"/>
                    <a:pt x="107805" y="145528"/>
                  </a:cubicBezTo>
                  <a:cubicBezTo>
                    <a:pt x="96234" y="157099"/>
                    <a:pt x="93701" y="174338"/>
                    <a:pt x="100204" y="188391"/>
                  </a:cubicBezTo>
                  <a:cubicBezTo>
                    <a:pt x="93318" y="189965"/>
                    <a:pt x="86992" y="193433"/>
                    <a:pt x="81873" y="198552"/>
                  </a:cubicBezTo>
                  <a:cubicBezTo>
                    <a:pt x="67058" y="213367"/>
                    <a:pt x="67058" y="237474"/>
                    <a:pt x="81873" y="252290"/>
                  </a:cubicBezTo>
                  <a:lnTo>
                    <a:pt x="101990" y="272406"/>
                  </a:lnTo>
                  <a:lnTo>
                    <a:pt x="2953" y="371440"/>
                  </a:lnTo>
                  <a:cubicBezTo>
                    <a:pt x="-984" y="375378"/>
                    <a:pt x="-984" y="381763"/>
                    <a:pt x="2953" y="385702"/>
                  </a:cubicBezTo>
                  <a:cubicBezTo>
                    <a:pt x="4922" y="387670"/>
                    <a:pt x="7503" y="388656"/>
                    <a:pt x="10083" y="388656"/>
                  </a:cubicBezTo>
                  <a:cubicBezTo>
                    <a:pt x="12663" y="388656"/>
                    <a:pt x="15244" y="387671"/>
                    <a:pt x="17213" y="385702"/>
                  </a:cubicBezTo>
                  <a:lnTo>
                    <a:pt x="117205" y="285710"/>
                  </a:lnTo>
                  <a:cubicBezTo>
                    <a:pt x="122866" y="288940"/>
                    <a:pt x="129290" y="290668"/>
                    <a:pt x="135985" y="290668"/>
                  </a:cubicBezTo>
                  <a:cubicBezTo>
                    <a:pt x="146134" y="290668"/>
                    <a:pt x="155677" y="286715"/>
                    <a:pt x="162854" y="279538"/>
                  </a:cubicBezTo>
                  <a:cubicBezTo>
                    <a:pt x="170651" y="271742"/>
                    <a:pt x="174339" y="261371"/>
                    <a:pt x="173929" y="251136"/>
                  </a:cubicBezTo>
                  <a:cubicBezTo>
                    <a:pt x="174440" y="251157"/>
                    <a:pt x="174951" y="251172"/>
                    <a:pt x="175462" y="251172"/>
                  </a:cubicBezTo>
                  <a:cubicBezTo>
                    <a:pt x="185191" y="251171"/>
                    <a:pt x="194925" y="247467"/>
                    <a:pt x="202331" y="240061"/>
                  </a:cubicBezTo>
                  <a:cubicBezTo>
                    <a:pt x="209507" y="232884"/>
                    <a:pt x="213460" y="223341"/>
                    <a:pt x="213460" y="213192"/>
                  </a:cubicBezTo>
                  <a:cubicBezTo>
                    <a:pt x="213460" y="212679"/>
                    <a:pt x="213443" y="212169"/>
                    <a:pt x="213423" y="211659"/>
                  </a:cubicBezTo>
                  <a:cubicBezTo>
                    <a:pt x="213928" y="211679"/>
                    <a:pt x="214433" y="211695"/>
                    <a:pt x="214939" y="211695"/>
                  </a:cubicBezTo>
                  <a:cubicBezTo>
                    <a:pt x="224669" y="211695"/>
                    <a:pt x="234401" y="207991"/>
                    <a:pt x="241808" y="200584"/>
                  </a:cubicBezTo>
                  <a:cubicBezTo>
                    <a:pt x="248984" y="193407"/>
                    <a:pt x="252937" y="183865"/>
                    <a:pt x="252937" y="173715"/>
                  </a:cubicBezTo>
                  <a:cubicBezTo>
                    <a:pt x="252937" y="173202"/>
                    <a:pt x="252920" y="172692"/>
                    <a:pt x="252899" y="172182"/>
                  </a:cubicBezTo>
                  <a:cubicBezTo>
                    <a:pt x="253405" y="172202"/>
                    <a:pt x="253910" y="172218"/>
                    <a:pt x="254416" y="172218"/>
                  </a:cubicBezTo>
                  <a:cubicBezTo>
                    <a:pt x="264147" y="172218"/>
                    <a:pt x="273877" y="168514"/>
                    <a:pt x="281284" y="161107"/>
                  </a:cubicBezTo>
                  <a:cubicBezTo>
                    <a:pt x="295205" y="147186"/>
                    <a:pt x="296043" y="125064"/>
                    <a:pt x="283805" y="110152"/>
                  </a:cubicBezTo>
                  <a:lnTo>
                    <a:pt x="350741" y="43216"/>
                  </a:lnTo>
                  <a:cubicBezTo>
                    <a:pt x="354109" y="39847"/>
                    <a:pt x="358586" y="37993"/>
                    <a:pt x="363349" y="37993"/>
                  </a:cubicBezTo>
                  <a:cubicBezTo>
                    <a:pt x="368113" y="37993"/>
                    <a:pt x="372590" y="39847"/>
                    <a:pt x="375958" y="43216"/>
                  </a:cubicBezTo>
                  <a:cubicBezTo>
                    <a:pt x="379327" y="46584"/>
                    <a:pt x="381181" y="51061"/>
                    <a:pt x="381181" y="55824"/>
                  </a:cubicBezTo>
                  <a:cubicBezTo>
                    <a:pt x="381181" y="60587"/>
                    <a:pt x="379327" y="65065"/>
                    <a:pt x="375957" y="68432"/>
                  </a:cubicBezTo>
                  <a:lnTo>
                    <a:pt x="366088" y="78301"/>
                  </a:lnTo>
                  <a:lnTo>
                    <a:pt x="330280" y="114109"/>
                  </a:lnTo>
                  <a:cubicBezTo>
                    <a:pt x="326342" y="118047"/>
                    <a:pt x="326342" y="124432"/>
                    <a:pt x="330280" y="128371"/>
                  </a:cubicBezTo>
                  <a:cubicBezTo>
                    <a:pt x="332249" y="130339"/>
                    <a:pt x="334830" y="131325"/>
                    <a:pt x="337410" y="131325"/>
                  </a:cubicBezTo>
                  <a:cubicBezTo>
                    <a:pt x="339990" y="131325"/>
                    <a:pt x="342571" y="130340"/>
                    <a:pt x="344540" y="128371"/>
                  </a:cubicBezTo>
                  <a:lnTo>
                    <a:pt x="380348" y="92563"/>
                  </a:lnTo>
                  <a:cubicBezTo>
                    <a:pt x="387299" y="85611"/>
                    <a:pt x="398612" y="85610"/>
                    <a:pt x="405565" y="92562"/>
                  </a:cubicBezTo>
                  <a:cubicBezTo>
                    <a:pt x="412518" y="99515"/>
                    <a:pt x="412518" y="110827"/>
                    <a:pt x="405565" y="117780"/>
                  </a:cubicBezTo>
                  <a:lnTo>
                    <a:pt x="395695" y="127650"/>
                  </a:lnTo>
                  <a:lnTo>
                    <a:pt x="369757" y="153588"/>
                  </a:lnTo>
                  <a:cubicBezTo>
                    <a:pt x="365819" y="157526"/>
                    <a:pt x="365819" y="163911"/>
                    <a:pt x="369757" y="167850"/>
                  </a:cubicBezTo>
                  <a:cubicBezTo>
                    <a:pt x="371726" y="169818"/>
                    <a:pt x="374307" y="170804"/>
                    <a:pt x="376887" y="170804"/>
                  </a:cubicBezTo>
                  <a:cubicBezTo>
                    <a:pt x="379467" y="170804"/>
                    <a:pt x="382048" y="169819"/>
                    <a:pt x="384017" y="167850"/>
                  </a:cubicBezTo>
                  <a:lnTo>
                    <a:pt x="409955" y="141912"/>
                  </a:lnTo>
                  <a:cubicBezTo>
                    <a:pt x="413323" y="138542"/>
                    <a:pt x="417800" y="136688"/>
                    <a:pt x="422563" y="136688"/>
                  </a:cubicBezTo>
                  <a:cubicBezTo>
                    <a:pt x="427327" y="136688"/>
                    <a:pt x="431804" y="138542"/>
                    <a:pt x="435172" y="141912"/>
                  </a:cubicBezTo>
                  <a:cubicBezTo>
                    <a:pt x="438540" y="145280"/>
                    <a:pt x="440394" y="149756"/>
                    <a:pt x="440394" y="154520"/>
                  </a:cubicBezTo>
                  <a:cubicBezTo>
                    <a:pt x="440394" y="159282"/>
                    <a:pt x="438540" y="163761"/>
                    <a:pt x="435171" y="167128"/>
                  </a:cubicBezTo>
                  <a:lnTo>
                    <a:pt x="421624" y="180675"/>
                  </a:lnTo>
                  <a:lnTo>
                    <a:pt x="409233" y="193066"/>
                  </a:lnTo>
                  <a:cubicBezTo>
                    <a:pt x="405295" y="197004"/>
                    <a:pt x="405295" y="203389"/>
                    <a:pt x="409233" y="207328"/>
                  </a:cubicBezTo>
                  <a:cubicBezTo>
                    <a:pt x="411202" y="209296"/>
                    <a:pt x="413783" y="210282"/>
                    <a:pt x="416363" y="210282"/>
                  </a:cubicBezTo>
                  <a:cubicBezTo>
                    <a:pt x="418943" y="210282"/>
                    <a:pt x="421524" y="209297"/>
                    <a:pt x="423493" y="207328"/>
                  </a:cubicBezTo>
                  <a:lnTo>
                    <a:pt x="435893" y="194927"/>
                  </a:lnTo>
                  <a:cubicBezTo>
                    <a:pt x="442846" y="187986"/>
                    <a:pt x="454152" y="187987"/>
                    <a:pt x="461101" y="194936"/>
                  </a:cubicBezTo>
                  <a:cubicBezTo>
                    <a:pt x="468055" y="201889"/>
                    <a:pt x="468055" y="213201"/>
                    <a:pt x="461101" y="220155"/>
                  </a:cubicBezTo>
                  <a:lnTo>
                    <a:pt x="363281" y="317974"/>
                  </a:lnTo>
                  <a:cubicBezTo>
                    <a:pt x="338718" y="342538"/>
                    <a:pt x="306072" y="356758"/>
                    <a:pt x="271358" y="358019"/>
                  </a:cubicBezTo>
                  <a:cubicBezTo>
                    <a:pt x="268806" y="358111"/>
                    <a:pt x="266383" y="359169"/>
                    <a:pt x="264580" y="360980"/>
                  </a:cubicBezTo>
                  <a:lnTo>
                    <a:pt x="174216" y="451678"/>
                  </a:lnTo>
                  <a:cubicBezTo>
                    <a:pt x="170285" y="455623"/>
                    <a:pt x="170296" y="462008"/>
                    <a:pt x="174242" y="465939"/>
                  </a:cubicBezTo>
                  <a:cubicBezTo>
                    <a:pt x="176209" y="467899"/>
                    <a:pt x="178784" y="468880"/>
                    <a:pt x="181359" y="468880"/>
                  </a:cubicBezTo>
                  <a:cubicBezTo>
                    <a:pt x="183945" y="468880"/>
                    <a:pt x="186533" y="467891"/>
                    <a:pt x="188502" y="465913"/>
                  </a:cubicBezTo>
                  <a:lnTo>
                    <a:pt x="254967" y="399202"/>
                  </a:lnTo>
                  <a:cubicBezTo>
                    <a:pt x="271850" y="410033"/>
                    <a:pt x="291705" y="415183"/>
                    <a:pt x="311893" y="413848"/>
                  </a:cubicBezTo>
                  <a:lnTo>
                    <a:pt x="363913" y="465868"/>
                  </a:lnTo>
                  <a:cubicBezTo>
                    <a:pt x="365882" y="467836"/>
                    <a:pt x="368463" y="468822"/>
                    <a:pt x="371043" y="468822"/>
                  </a:cubicBezTo>
                  <a:cubicBezTo>
                    <a:pt x="373624" y="468822"/>
                    <a:pt x="376203" y="467837"/>
                    <a:pt x="378172" y="465868"/>
                  </a:cubicBezTo>
                  <a:cubicBezTo>
                    <a:pt x="382110" y="461930"/>
                    <a:pt x="382110" y="455546"/>
                    <a:pt x="378172" y="451607"/>
                  </a:cubicBezTo>
                  <a:lnTo>
                    <a:pt x="322864" y="396293"/>
                  </a:lnTo>
                  <a:cubicBezTo>
                    <a:pt x="320770" y="394200"/>
                    <a:pt x="317861" y="393130"/>
                    <a:pt x="314910" y="393372"/>
                  </a:cubicBezTo>
                  <a:lnTo>
                    <a:pt x="311713" y="393634"/>
                  </a:lnTo>
                  <a:cubicBezTo>
                    <a:pt x="296956" y="394844"/>
                    <a:pt x="282370" y="391612"/>
                    <a:pt x="269635" y="384475"/>
                  </a:cubicBezTo>
                  <a:lnTo>
                    <a:pt x="276116" y="377971"/>
                  </a:lnTo>
                  <a:cubicBezTo>
                    <a:pt x="314442" y="375607"/>
                    <a:pt x="350325" y="359458"/>
                    <a:pt x="377552" y="332230"/>
                  </a:cubicBezTo>
                  <a:close/>
                  <a:moveTo>
                    <a:pt x="148594" y="265278"/>
                  </a:moveTo>
                  <a:cubicBezTo>
                    <a:pt x="145226" y="268648"/>
                    <a:pt x="140748" y="270502"/>
                    <a:pt x="135986" y="270502"/>
                  </a:cubicBezTo>
                  <a:cubicBezTo>
                    <a:pt x="131223" y="270502"/>
                    <a:pt x="126745" y="268648"/>
                    <a:pt x="123378" y="265278"/>
                  </a:cubicBezTo>
                  <a:lnTo>
                    <a:pt x="96131" y="238033"/>
                  </a:lnTo>
                  <a:cubicBezTo>
                    <a:pt x="89179" y="231080"/>
                    <a:pt x="89179" y="219768"/>
                    <a:pt x="96131" y="212814"/>
                  </a:cubicBezTo>
                  <a:cubicBezTo>
                    <a:pt x="99500" y="209445"/>
                    <a:pt x="103978" y="207591"/>
                    <a:pt x="108740" y="207591"/>
                  </a:cubicBezTo>
                  <a:cubicBezTo>
                    <a:pt x="113503" y="207591"/>
                    <a:pt x="117981" y="209445"/>
                    <a:pt x="121349" y="212814"/>
                  </a:cubicBezTo>
                  <a:lnTo>
                    <a:pt x="148595" y="240060"/>
                  </a:lnTo>
                  <a:cubicBezTo>
                    <a:pt x="155547" y="247012"/>
                    <a:pt x="155547" y="258325"/>
                    <a:pt x="148594" y="265278"/>
                  </a:cubicBezTo>
                  <a:close/>
                  <a:moveTo>
                    <a:pt x="188073" y="225799"/>
                  </a:moveTo>
                  <a:cubicBezTo>
                    <a:pt x="181120" y="232752"/>
                    <a:pt x="169805" y="232752"/>
                    <a:pt x="162855" y="225799"/>
                  </a:cubicBezTo>
                  <a:lnTo>
                    <a:pt x="135608" y="198553"/>
                  </a:lnTo>
                  <a:lnTo>
                    <a:pt x="122060" y="185005"/>
                  </a:lnTo>
                  <a:cubicBezTo>
                    <a:pt x="115108" y="178053"/>
                    <a:pt x="115108" y="166740"/>
                    <a:pt x="122060" y="159788"/>
                  </a:cubicBezTo>
                  <a:cubicBezTo>
                    <a:pt x="125429" y="156418"/>
                    <a:pt x="129907" y="154564"/>
                    <a:pt x="134669" y="154564"/>
                  </a:cubicBezTo>
                  <a:cubicBezTo>
                    <a:pt x="139432" y="154564"/>
                    <a:pt x="143909" y="156418"/>
                    <a:pt x="147277" y="159788"/>
                  </a:cubicBezTo>
                  <a:lnTo>
                    <a:pt x="188070" y="200581"/>
                  </a:lnTo>
                  <a:cubicBezTo>
                    <a:pt x="188070" y="200581"/>
                    <a:pt x="188070" y="200581"/>
                    <a:pt x="188071" y="200581"/>
                  </a:cubicBezTo>
                  <a:cubicBezTo>
                    <a:pt x="191441" y="203950"/>
                    <a:pt x="193295" y="208428"/>
                    <a:pt x="193295" y="213190"/>
                  </a:cubicBezTo>
                  <a:cubicBezTo>
                    <a:pt x="193295" y="217953"/>
                    <a:pt x="191441" y="222431"/>
                    <a:pt x="188073" y="225799"/>
                  </a:cubicBezTo>
                  <a:close/>
                  <a:moveTo>
                    <a:pt x="227550" y="186322"/>
                  </a:moveTo>
                  <a:cubicBezTo>
                    <a:pt x="220597" y="193273"/>
                    <a:pt x="209283" y="193274"/>
                    <a:pt x="202332" y="186322"/>
                  </a:cubicBezTo>
                  <a:lnTo>
                    <a:pt x="151668" y="135658"/>
                  </a:lnTo>
                  <a:cubicBezTo>
                    <a:pt x="148300" y="132290"/>
                    <a:pt x="146446" y="127814"/>
                    <a:pt x="146446" y="123050"/>
                  </a:cubicBezTo>
                  <a:cubicBezTo>
                    <a:pt x="146446" y="118287"/>
                    <a:pt x="148300" y="113809"/>
                    <a:pt x="151669" y="110442"/>
                  </a:cubicBezTo>
                  <a:cubicBezTo>
                    <a:pt x="155145" y="106966"/>
                    <a:pt x="159712" y="105228"/>
                    <a:pt x="164277" y="105228"/>
                  </a:cubicBezTo>
                  <a:cubicBezTo>
                    <a:pt x="168840" y="105228"/>
                    <a:pt x="173402" y="106964"/>
                    <a:pt x="176878" y="110434"/>
                  </a:cubicBezTo>
                  <a:lnTo>
                    <a:pt x="199969" y="133525"/>
                  </a:lnTo>
                  <a:lnTo>
                    <a:pt x="227548" y="161104"/>
                  </a:lnTo>
                  <a:lnTo>
                    <a:pt x="227549" y="161104"/>
                  </a:lnTo>
                  <a:cubicBezTo>
                    <a:pt x="230916" y="164473"/>
                    <a:pt x="232770" y="168949"/>
                    <a:pt x="232770" y="173712"/>
                  </a:cubicBezTo>
                  <a:cubicBezTo>
                    <a:pt x="232772" y="178476"/>
                    <a:pt x="230918" y="182954"/>
                    <a:pt x="227550" y="186322"/>
                  </a:cubicBezTo>
                  <a:close/>
                  <a:moveTo>
                    <a:pt x="267028" y="146844"/>
                  </a:moveTo>
                  <a:cubicBezTo>
                    <a:pt x="260076" y="153796"/>
                    <a:pt x="248763" y="153796"/>
                    <a:pt x="241811" y="146844"/>
                  </a:cubicBezTo>
                  <a:lnTo>
                    <a:pt x="191147" y="96180"/>
                  </a:lnTo>
                  <a:cubicBezTo>
                    <a:pt x="191142" y="96175"/>
                    <a:pt x="191136" y="96170"/>
                    <a:pt x="191130" y="96164"/>
                  </a:cubicBezTo>
                  <a:lnTo>
                    <a:pt x="181277" y="86311"/>
                  </a:lnTo>
                  <a:cubicBezTo>
                    <a:pt x="174325" y="79358"/>
                    <a:pt x="174325" y="68046"/>
                    <a:pt x="181277" y="61093"/>
                  </a:cubicBezTo>
                  <a:cubicBezTo>
                    <a:pt x="184753" y="57616"/>
                    <a:pt x="189320" y="55878"/>
                    <a:pt x="193886" y="55878"/>
                  </a:cubicBezTo>
                  <a:cubicBezTo>
                    <a:pt x="198452" y="55878"/>
                    <a:pt x="203019" y="57616"/>
                    <a:pt x="206494" y="61093"/>
                  </a:cubicBezTo>
                  <a:lnTo>
                    <a:pt x="267026" y="121624"/>
                  </a:lnTo>
                  <a:cubicBezTo>
                    <a:pt x="270395" y="124993"/>
                    <a:pt x="272249" y="129470"/>
                    <a:pt x="272249" y="134233"/>
                  </a:cubicBezTo>
                  <a:cubicBezTo>
                    <a:pt x="272250" y="138997"/>
                    <a:pt x="270397" y="143476"/>
                    <a:pt x="267028" y="146844"/>
                  </a:cubicBezTo>
                  <a:close/>
                  <a:moveTo>
                    <a:pt x="269679" y="95758"/>
                  </a:moveTo>
                  <a:lnTo>
                    <a:pt x="241983" y="68061"/>
                  </a:lnTo>
                  <a:cubicBezTo>
                    <a:pt x="245123" y="68732"/>
                    <a:pt x="248353" y="69088"/>
                    <a:pt x="251639" y="69087"/>
                  </a:cubicBezTo>
                  <a:cubicBezTo>
                    <a:pt x="251713" y="69087"/>
                    <a:pt x="251787" y="69087"/>
                    <a:pt x="251862" y="69087"/>
                  </a:cubicBezTo>
                  <a:lnTo>
                    <a:pt x="279534" y="68957"/>
                  </a:lnTo>
                  <a:cubicBezTo>
                    <a:pt x="285102" y="68930"/>
                    <a:pt x="289597" y="64395"/>
                    <a:pt x="289571" y="58826"/>
                  </a:cubicBezTo>
                  <a:cubicBezTo>
                    <a:pt x="289544" y="53273"/>
                    <a:pt x="285035" y="48789"/>
                    <a:pt x="279488" y="48789"/>
                  </a:cubicBezTo>
                  <a:cubicBezTo>
                    <a:pt x="279472" y="48789"/>
                    <a:pt x="279456" y="48789"/>
                    <a:pt x="279439" y="48789"/>
                  </a:cubicBezTo>
                  <a:lnTo>
                    <a:pt x="251767" y="48919"/>
                  </a:lnTo>
                  <a:cubicBezTo>
                    <a:pt x="251725" y="48919"/>
                    <a:pt x="251685" y="48919"/>
                    <a:pt x="251642" y="48919"/>
                  </a:cubicBezTo>
                  <a:cubicBezTo>
                    <a:pt x="244824" y="48919"/>
                    <a:pt x="238411" y="46273"/>
                    <a:pt x="233576" y="41461"/>
                  </a:cubicBezTo>
                  <a:cubicBezTo>
                    <a:pt x="228710" y="36618"/>
                    <a:pt x="226032" y="30171"/>
                    <a:pt x="226032" y="23306"/>
                  </a:cubicBezTo>
                  <a:lnTo>
                    <a:pt x="226032" y="20166"/>
                  </a:lnTo>
                  <a:lnTo>
                    <a:pt x="295130" y="20166"/>
                  </a:lnTo>
                  <a:cubicBezTo>
                    <a:pt x="308110" y="20166"/>
                    <a:pt x="320626" y="25616"/>
                    <a:pt x="329470" y="35119"/>
                  </a:cubicBezTo>
                  <a:lnTo>
                    <a:pt x="329880" y="35559"/>
                  </a:lnTo>
                  <a:lnTo>
                    <a:pt x="269679" y="95758"/>
                  </a:lnTo>
                  <a:close/>
                </a:path>
              </a:pathLst>
            </a:custGeom>
            <a:grpFill/>
            <a:ln w="100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grpSp>
        <p:nvGrpSpPr>
          <p:cNvPr id="48" name="Graphic 165">
            <a:extLst>
              <a:ext uri="{FF2B5EF4-FFF2-40B4-BE49-F238E27FC236}">
                <a16:creationId xmlns:a16="http://schemas.microsoft.com/office/drawing/2014/main" id="{4267EC50-BBE8-2171-E84F-939DCC821AF4}"/>
              </a:ext>
            </a:extLst>
          </p:cNvPr>
          <p:cNvGrpSpPr/>
          <p:nvPr userDrawn="1"/>
        </p:nvGrpSpPr>
        <p:grpSpPr>
          <a:xfrm>
            <a:off x="8089012" y="1569117"/>
            <a:ext cx="584775" cy="584775"/>
            <a:chOff x="7128508" y="1318621"/>
            <a:chExt cx="504939" cy="504939"/>
          </a:xfrm>
          <a:solidFill>
            <a:schemeClr val="accent1"/>
          </a:solidFill>
        </p:grpSpPr>
        <p:sp>
          <p:nvSpPr>
            <p:cNvPr id="49" name="Freeform 48">
              <a:extLst>
                <a:ext uri="{FF2B5EF4-FFF2-40B4-BE49-F238E27FC236}">
                  <a16:creationId xmlns:a16="http://schemas.microsoft.com/office/drawing/2014/main" id="{AC5322EC-F5F6-F154-E260-B7C4905EE190}"/>
                </a:ext>
              </a:extLst>
            </p:cNvPr>
            <p:cNvSpPr/>
            <p:nvPr/>
          </p:nvSpPr>
          <p:spPr>
            <a:xfrm>
              <a:off x="7128508" y="1318621"/>
              <a:ext cx="504939" cy="504939"/>
            </a:xfrm>
            <a:custGeom>
              <a:avLst/>
              <a:gdLst>
                <a:gd name="connsiteX0" fmla="*/ 504939 w 504939"/>
                <a:gd name="connsiteY0" fmla="*/ 252470 h 504939"/>
                <a:gd name="connsiteX1" fmla="*/ 252470 w 504939"/>
                <a:gd name="connsiteY1" fmla="*/ 0 h 504939"/>
                <a:gd name="connsiteX2" fmla="*/ 128605 w 504939"/>
                <a:gd name="connsiteY2" fmla="*/ 32577 h 504939"/>
                <a:gd name="connsiteX3" fmla="*/ 97730 w 504939"/>
                <a:gd name="connsiteY3" fmla="*/ 32577 h 504939"/>
                <a:gd name="connsiteX4" fmla="*/ 97730 w 504939"/>
                <a:gd name="connsiteY4" fmla="*/ 0 h 504939"/>
                <a:gd name="connsiteX5" fmla="*/ 48865 w 504939"/>
                <a:gd name="connsiteY5" fmla="*/ 0 h 504939"/>
                <a:gd name="connsiteX6" fmla="*/ 48865 w 504939"/>
                <a:gd name="connsiteY6" fmla="*/ 103325 h 504939"/>
                <a:gd name="connsiteX7" fmla="*/ 0 w 504939"/>
                <a:gd name="connsiteY7" fmla="*/ 252470 h 504939"/>
                <a:gd name="connsiteX8" fmla="*/ 252470 w 504939"/>
                <a:gd name="connsiteY8" fmla="*/ 504939 h 504939"/>
                <a:gd name="connsiteX9" fmla="*/ 342479 w 504939"/>
                <a:gd name="connsiteY9" fmla="*/ 488398 h 504939"/>
                <a:gd name="connsiteX10" fmla="*/ 399065 w 504939"/>
                <a:gd name="connsiteY10" fmla="*/ 504939 h 504939"/>
                <a:gd name="connsiteX11" fmla="*/ 468225 w 504939"/>
                <a:gd name="connsiteY11" fmla="*/ 479236 h 504939"/>
                <a:gd name="connsiteX12" fmla="*/ 457581 w 504939"/>
                <a:gd name="connsiteY12" fmla="*/ 466906 h 504939"/>
                <a:gd name="connsiteX13" fmla="*/ 399065 w 504939"/>
                <a:gd name="connsiteY13" fmla="*/ 488651 h 504939"/>
                <a:gd name="connsiteX14" fmla="*/ 309479 w 504939"/>
                <a:gd name="connsiteY14" fmla="*/ 399065 h 504939"/>
                <a:gd name="connsiteX15" fmla="*/ 399065 w 504939"/>
                <a:gd name="connsiteY15" fmla="*/ 309479 h 504939"/>
                <a:gd name="connsiteX16" fmla="*/ 488651 w 504939"/>
                <a:gd name="connsiteY16" fmla="*/ 399065 h 504939"/>
                <a:gd name="connsiteX17" fmla="*/ 468901 w 504939"/>
                <a:gd name="connsiteY17" fmla="*/ 455186 h 504939"/>
                <a:gd name="connsiteX18" fmla="*/ 481598 w 504939"/>
                <a:gd name="connsiteY18" fmla="*/ 465399 h 504939"/>
                <a:gd name="connsiteX19" fmla="*/ 504939 w 504939"/>
                <a:gd name="connsiteY19" fmla="*/ 399065 h 504939"/>
                <a:gd name="connsiteX20" fmla="*/ 488382 w 504939"/>
                <a:gd name="connsiteY20" fmla="*/ 342455 h 504939"/>
                <a:gd name="connsiteX21" fmla="*/ 504939 w 504939"/>
                <a:gd name="connsiteY21" fmla="*/ 252470 h 504939"/>
                <a:gd name="connsiteX22" fmla="*/ 130307 w 504939"/>
                <a:gd name="connsiteY22" fmla="*/ 81442 h 504939"/>
                <a:gd name="connsiteX23" fmla="*/ 146595 w 504939"/>
                <a:gd name="connsiteY23" fmla="*/ 81442 h 504939"/>
                <a:gd name="connsiteX24" fmla="*/ 146595 w 504939"/>
                <a:gd name="connsiteY24" fmla="*/ 97730 h 504939"/>
                <a:gd name="connsiteX25" fmla="*/ 146595 w 504939"/>
                <a:gd name="connsiteY25" fmla="*/ 195460 h 504939"/>
                <a:gd name="connsiteX26" fmla="*/ 130307 w 504939"/>
                <a:gd name="connsiteY26" fmla="*/ 195460 h 504939"/>
                <a:gd name="connsiteX27" fmla="*/ 130307 w 504939"/>
                <a:gd name="connsiteY27" fmla="*/ 81442 h 504939"/>
                <a:gd name="connsiteX28" fmla="*/ 97730 w 504939"/>
                <a:gd name="connsiteY28" fmla="*/ 48865 h 504939"/>
                <a:gd name="connsiteX29" fmla="*/ 114018 w 504939"/>
                <a:gd name="connsiteY29" fmla="*/ 48865 h 504939"/>
                <a:gd name="connsiteX30" fmla="*/ 114018 w 504939"/>
                <a:gd name="connsiteY30" fmla="*/ 65153 h 504939"/>
                <a:gd name="connsiteX31" fmla="*/ 114018 w 504939"/>
                <a:gd name="connsiteY31" fmla="*/ 195460 h 504939"/>
                <a:gd name="connsiteX32" fmla="*/ 97730 w 504939"/>
                <a:gd name="connsiteY32" fmla="*/ 195460 h 504939"/>
                <a:gd name="connsiteX33" fmla="*/ 97730 w 504939"/>
                <a:gd name="connsiteY33" fmla="*/ 48865 h 504939"/>
                <a:gd name="connsiteX34" fmla="*/ 65153 w 504939"/>
                <a:gd name="connsiteY34" fmla="*/ 16288 h 504939"/>
                <a:gd name="connsiteX35" fmla="*/ 81442 w 504939"/>
                <a:gd name="connsiteY35" fmla="*/ 16288 h 504939"/>
                <a:gd name="connsiteX36" fmla="*/ 81442 w 504939"/>
                <a:gd name="connsiteY36" fmla="*/ 32577 h 504939"/>
                <a:gd name="connsiteX37" fmla="*/ 81442 w 504939"/>
                <a:gd name="connsiteY37" fmla="*/ 195460 h 504939"/>
                <a:gd name="connsiteX38" fmla="*/ 65153 w 504939"/>
                <a:gd name="connsiteY38" fmla="*/ 195460 h 504939"/>
                <a:gd name="connsiteX39" fmla="*/ 65153 w 504939"/>
                <a:gd name="connsiteY39" fmla="*/ 16288 h 504939"/>
                <a:gd name="connsiteX40" fmla="*/ 244325 w 504939"/>
                <a:gd name="connsiteY40" fmla="*/ 488447 h 504939"/>
                <a:gd name="connsiteX41" fmla="*/ 16492 w 504939"/>
                <a:gd name="connsiteY41" fmla="*/ 260614 h 504939"/>
                <a:gd name="connsiteX42" fmla="*/ 244325 w 504939"/>
                <a:gd name="connsiteY42" fmla="*/ 260614 h 504939"/>
                <a:gd name="connsiteX43" fmla="*/ 244325 w 504939"/>
                <a:gd name="connsiteY43" fmla="*/ 488447 h 504939"/>
                <a:gd name="connsiteX44" fmla="*/ 244325 w 504939"/>
                <a:gd name="connsiteY44" fmla="*/ 244325 h 504939"/>
                <a:gd name="connsiteX45" fmla="*/ 16614 w 504939"/>
                <a:gd name="connsiteY45" fmla="*/ 244325 h 504939"/>
                <a:gd name="connsiteX46" fmla="*/ 48865 w 504939"/>
                <a:gd name="connsiteY46" fmla="*/ 133019 h 504939"/>
                <a:gd name="connsiteX47" fmla="*/ 48865 w 504939"/>
                <a:gd name="connsiteY47" fmla="*/ 211749 h 504939"/>
                <a:gd name="connsiteX48" fmla="*/ 81442 w 504939"/>
                <a:gd name="connsiteY48" fmla="*/ 211749 h 504939"/>
                <a:gd name="connsiteX49" fmla="*/ 97730 w 504939"/>
                <a:gd name="connsiteY49" fmla="*/ 211749 h 504939"/>
                <a:gd name="connsiteX50" fmla="*/ 114018 w 504939"/>
                <a:gd name="connsiteY50" fmla="*/ 211749 h 504939"/>
                <a:gd name="connsiteX51" fmla="*/ 130307 w 504939"/>
                <a:gd name="connsiteY51" fmla="*/ 211749 h 504939"/>
                <a:gd name="connsiteX52" fmla="*/ 146595 w 504939"/>
                <a:gd name="connsiteY52" fmla="*/ 211749 h 504939"/>
                <a:gd name="connsiteX53" fmla="*/ 162884 w 504939"/>
                <a:gd name="connsiteY53" fmla="*/ 211749 h 504939"/>
                <a:gd name="connsiteX54" fmla="*/ 179172 w 504939"/>
                <a:gd name="connsiteY54" fmla="*/ 211749 h 504939"/>
                <a:gd name="connsiteX55" fmla="*/ 195460 w 504939"/>
                <a:gd name="connsiteY55" fmla="*/ 211749 h 504939"/>
                <a:gd name="connsiteX56" fmla="*/ 228037 w 504939"/>
                <a:gd name="connsiteY56" fmla="*/ 211749 h 504939"/>
                <a:gd name="connsiteX57" fmla="*/ 228037 w 504939"/>
                <a:gd name="connsiteY57" fmla="*/ 130307 h 504939"/>
                <a:gd name="connsiteX58" fmla="*/ 195460 w 504939"/>
                <a:gd name="connsiteY58" fmla="*/ 130307 h 504939"/>
                <a:gd name="connsiteX59" fmla="*/ 195460 w 504939"/>
                <a:gd name="connsiteY59" fmla="*/ 97730 h 504939"/>
                <a:gd name="connsiteX60" fmla="*/ 162884 w 504939"/>
                <a:gd name="connsiteY60" fmla="*/ 97730 h 504939"/>
                <a:gd name="connsiteX61" fmla="*/ 162884 w 504939"/>
                <a:gd name="connsiteY61" fmla="*/ 65153 h 504939"/>
                <a:gd name="connsiteX62" fmla="*/ 130307 w 504939"/>
                <a:gd name="connsiteY62" fmla="*/ 65153 h 504939"/>
                <a:gd name="connsiteX63" fmla="*/ 130307 w 504939"/>
                <a:gd name="connsiteY63" fmla="*/ 50429 h 504939"/>
                <a:gd name="connsiteX64" fmla="*/ 244325 w 504939"/>
                <a:gd name="connsiteY64" fmla="*/ 16573 h 504939"/>
                <a:gd name="connsiteX65" fmla="*/ 244325 w 504939"/>
                <a:gd name="connsiteY65" fmla="*/ 244325 h 504939"/>
                <a:gd name="connsiteX66" fmla="*/ 162884 w 504939"/>
                <a:gd name="connsiteY66" fmla="*/ 195460 h 504939"/>
                <a:gd name="connsiteX67" fmla="*/ 162884 w 504939"/>
                <a:gd name="connsiteY67" fmla="*/ 114018 h 504939"/>
                <a:gd name="connsiteX68" fmla="*/ 179172 w 504939"/>
                <a:gd name="connsiteY68" fmla="*/ 114018 h 504939"/>
                <a:gd name="connsiteX69" fmla="*/ 179172 w 504939"/>
                <a:gd name="connsiteY69" fmla="*/ 130307 h 504939"/>
                <a:gd name="connsiteX70" fmla="*/ 179172 w 504939"/>
                <a:gd name="connsiteY70" fmla="*/ 195460 h 504939"/>
                <a:gd name="connsiteX71" fmla="*/ 162884 w 504939"/>
                <a:gd name="connsiteY71" fmla="*/ 195460 h 504939"/>
                <a:gd name="connsiteX72" fmla="*/ 195460 w 504939"/>
                <a:gd name="connsiteY72" fmla="*/ 195460 h 504939"/>
                <a:gd name="connsiteX73" fmla="*/ 195460 w 504939"/>
                <a:gd name="connsiteY73" fmla="*/ 146595 h 504939"/>
                <a:gd name="connsiteX74" fmla="*/ 211749 w 504939"/>
                <a:gd name="connsiteY74" fmla="*/ 146595 h 504939"/>
                <a:gd name="connsiteX75" fmla="*/ 211749 w 504939"/>
                <a:gd name="connsiteY75" fmla="*/ 195460 h 504939"/>
                <a:gd name="connsiteX76" fmla="*/ 195460 w 504939"/>
                <a:gd name="connsiteY76" fmla="*/ 195460 h 504939"/>
                <a:gd name="connsiteX77" fmla="*/ 488447 w 504939"/>
                <a:gd name="connsiteY77" fmla="*/ 244325 h 504939"/>
                <a:gd name="connsiteX78" fmla="*/ 418725 w 504939"/>
                <a:gd name="connsiteY78" fmla="*/ 244325 h 504939"/>
                <a:gd name="connsiteX79" fmla="*/ 478617 w 504939"/>
                <a:gd name="connsiteY79" fmla="*/ 184433 h 504939"/>
                <a:gd name="connsiteX80" fmla="*/ 488447 w 504939"/>
                <a:gd name="connsiteY80" fmla="*/ 244325 h 504939"/>
                <a:gd name="connsiteX81" fmla="*/ 447409 w 504939"/>
                <a:gd name="connsiteY81" fmla="*/ 119312 h 504939"/>
                <a:gd name="connsiteX82" fmla="*/ 356446 w 504939"/>
                <a:gd name="connsiteY82" fmla="*/ 210275 h 504939"/>
                <a:gd name="connsiteX83" fmla="*/ 367962 w 504939"/>
                <a:gd name="connsiteY83" fmla="*/ 221790 h 504939"/>
                <a:gd name="connsiteX84" fmla="*/ 456326 w 504939"/>
                <a:gd name="connsiteY84" fmla="*/ 133426 h 504939"/>
                <a:gd name="connsiteX85" fmla="*/ 472704 w 504939"/>
                <a:gd name="connsiteY85" fmla="*/ 167314 h 504939"/>
                <a:gd name="connsiteX86" fmla="*/ 395693 w 504939"/>
                <a:gd name="connsiteY86" fmla="*/ 244325 h 504939"/>
                <a:gd name="connsiteX87" fmla="*/ 345427 w 504939"/>
                <a:gd name="connsiteY87" fmla="*/ 244325 h 504939"/>
                <a:gd name="connsiteX88" fmla="*/ 355958 w 504939"/>
                <a:gd name="connsiteY88" fmla="*/ 233795 h 504939"/>
                <a:gd name="connsiteX89" fmla="*/ 344442 w 504939"/>
                <a:gd name="connsiteY89" fmla="*/ 222279 h 504939"/>
                <a:gd name="connsiteX90" fmla="*/ 322395 w 504939"/>
                <a:gd name="connsiteY90" fmla="*/ 244325 h 504939"/>
                <a:gd name="connsiteX91" fmla="*/ 272130 w 504939"/>
                <a:gd name="connsiteY91" fmla="*/ 244325 h 504939"/>
                <a:gd name="connsiteX92" fmla="*/ 425020 w 504939"/>
                <a:gd name="connsiteY92" fmla="*/ 91435 h 504939"/>
                <a:gd name="connsiteX93" fmla="*/ 447409 w 504939"/>
                <a:gd name="connsiteY93" fmla="*/ 119312 h 504939"/>
                <a:gd name="connsiteX94" fmla="*/ 260614 w 504939"/>
                <a:gd name="connsiteY94" fmla="*/ 16492 h 504939"/>
                <a:gd name="connsiteX95" fmla="*/ 320506 w 504939"/>
                <a:gd name="connsiteY95" fmla="*/ 26322 h 504939"/>
                <a:gd name="connsiteX96" fmla="*/ 260614 w 504939"/>
                <a:gd name="connsiteY96" fmla="*/ 86214 h 504939"/>
                <a:gd name="connsiteX97" fmla="*/ 260614 w 504939"/>
                <a:gd name="connsiteY97" fmla="*/ 16492 h 504939"/>
                <a:gd name="connsiteX98" fmla="*/ 260614 w 504939"/>
                <a:gd name="connsiteY98" fmla="*/ 182544 h 504939"/>
                <a:gd name="connsiteX99" fmla="*/ 359590 w 504939"/>
                <a:gd name="connsiteY99" fmla="*/ 83567 h 504939"/>
                <a:gd name="connsiteX100" fmla="*/ 348074 w 504939"/>
                <a:gd name="connsiteY100" fmla="*/ 72052 h 504939"/>
                <a:gd name="connsiteX101" fmla="*/ 260614 w 504939"/>
                <a:gd name="connsiteY101" fmla="*/ 159512 h 504939"/>
                <a:gd name="connsiteX102" fmla="*/ 260614 w 504939"/>
                <a:gd name="connsiteY102" fmla="*/ 109246 h 504939"/>
                <a:gd name="connsiteX103" fmla="*/ 337625 w 504939"/>
                <a:gd name="connsiteY103" fmla="*/ 32235 h 504939"/>
                <a:gd name="connsiteX104" fmla="*/ 371513 w 504939"/>
                <a:gd name="connsiteY104" fmla="*/ 48613 h 504939"/>
                <a:gd name="connsiteX105" fmla="*/ 358393 w 504939"/>
                <a:gd name="connsiteY105" fmla="*/ 61733 h 504939"/>
                <a:gd name="connsiteX106" fmla="*/ 369909 w 504939"/>
                <a:gd name="connsiteY106" fmla="*/ 73249 h 504939"/>
                <a:gd name="connsiteX107" fmla="*/ 385627 w 504939"/>
                <a:gd name="connsiteY107" fmla="*/ 57530 h 504939"/>
                <a:gd name="connsiteX108" fmla="*/ 413504 w 504939"/>
                <a:gd name="connsiteY108" fmla="*/ 79919 h 504939"/>
                <a:gd name="connsiteX109" fmla="*/ 260614 w 504939"/>
                <a:gd name="connsiteY109" fmla="*/ 232809 h 504939"/>
                <a:gd name="connsiteX110" fmla="*/ 260614 w 504939"/>
                <a:gd name="connsiteY110" fmla="*/ 182544 h 504939"/>
                <a:gd name="connsiteX111" fmla="*/ 399065 w 504939"/>
                <a:gd name="connsiteY111" fmla="*/ 293190 h 504939"/>
                <a:gd name="connsiteX112" fmla="*/ 293190 w 504939"/>
                <a:gd name="connsiteY112" fmla="*/ 399065 h 504939"/>
                <a:gd name="connsiteX113" fmla="*/ 327200 w 504939"/>
                <a:gd name="connsiteY113" fmla="*/ 476589 h 504939"/>
                <a:gd name="connsiteX114" fmla="*/ 260614 w 504939"/>
                <a:gd name="connsiteY114" fmla="*/ 488463 h 504939"/>
                <a:gd name="connsiteX115" fmla="*/ 260614 w 504939"/>
                <a:gd name="connsiteY115" fmla="*/ 260614 h 504939"/>
                <a:gd name="connsiteX116" fmla="*/ 488463 w 504939"/>
                <a:gd name="connsiteY116" fmla="*/ 260614 h 504939"/>
                <a:gd name="connsiteX117" fmla="*/ 476565 w 504939"/>
                <a:gd name="connsiteY117" fmla="*/ 327176 h 504939"/>
                <a:gd name="connsiteX118" fmla="*/ 399065 w 504939"/>
                <a:gd name="connsiteY118" fmla="*/ 293190 h 50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04939" h="504939">
                  <a:moveTo>
                    <a:pt x="504939" y="252470"/>
                  </a:moveTo>
                  <a:cubicBezTo>
                    <a:pt x="504939" y="113261"/>
                    <a:pt x="391678" y="0"/>
                    <a:pt x="252470" y="0"/>
                  </a:cubicBezTo>
                  <a:cubicBezTo>
                    <a:pt x="208825" y="0"/>
                    <a:pt x="166304" y="11304"/>
                    <a:pt x="128605" y="32577"/>
                  </a:cubicBezTo>
                  <a:lnTo>
                    <a:pt x="97730" y="32577"/>
                  </a:lnTo>
                  <a:lnTo>
                    <a:pt x="97730" y="0"/>
                  </a:lnTo>
                  <a:lnTo>
                    <a:pt x="48865" y="0"/>
                  </a:lnTo>
                  <a:lnTo>
                    <a:pt x="48865" y="103325"/>
                  </a:lnTo>
                  <a:cubicBezTo>
                    <a:pt x="16940" y="146815"/>
                    <a:pt x="0" y="198286"/>
                    <a:pt x="0" y="252470"/>
                  </a:cubicBezTo>
                  <a:cubicBezTo>
                    <a:pt x="0" y="391686"/>
                    <a:pt x="113261" y="504939"/>
                    <a:pt x="252470" y="504939"/>
                  </a:cubicBezTo>
                  <a:cubicBezTo>
                    <a:pt x="283491" y="504939"/>
                    <a:pt x="313771" y="499360"/>
                    <a:pt x="342479" y="488398"/>
                  </a:cubicBezTo>
                  <a:cubicBezTo>
                    <a:pt x="358865" y="498815"/>
                    <a:pt x="378248" y="504939"/>
                    <a:pt x="399065" y="504939"/>
                  </a:cubicBezTo>
                  <a:cubicBezTo>
                    <a:pt x="424458" y="504939"/>
                    <a:pt x="449021" y="495809"/>
                    <a:pt x="468225" y="479236"/>
                  </a:cubicBezTo>
                  <a:lnTo>
                    <a:pt x="457581" y="466906"/>
                  </a:lnTo>
                  <a:cubicBezTo>
                    <a:pt x="441333" y="480930"/>
                    <a:pt x="420557" y="488651"/>
                    <a:pt x="399065" y="488651"/>
                  </a:cubicBezTo>
                  <a:cubicBezTo>
                    <a:pt x="349670" y="488651"/>
                    <a:pt x="309479" y="448459"/>
                    <a:pt x="309479" y="399065"/>
                  </a:cubicBezTo>
                  <a:cubicBezTo>
                    <a:pt x="309479" y="349670"/>
                    <a:pt x="349670" y="309479"/>
                    <a:pt x="399065" y="309479"/>
                  </a:cubicBezTo>
                  <a:cubicBezTo>
                    <a:pt x="448459" y="309479"/>
                    <a:pt x="488651" y="349670"/>
                    <a:pt x="488651" y="399065"/>
                  </a:cubicBezTo>
                  <a:cubicBezTo>
                    <a:pt x="488651" y="419710"/>
                    <a:pt x="481826" y="439118"/>
                    <a:pt x="468901" y="455186"/>
                  </a:cubicBezTo>
                  <a:lnTo>
                    <a:pt x="481598" y="465399"/>
                  </a:lnTo>
                  <a:cubicBezTo>
                    <a:pt x="496648" y="446676"/>
                    <a:pt x="504939" y="423123"/>
                    <a:pt x="504939" y="399065"/>
                  </a:cubicBezTo>
                  <a:cubicBezTo>
                    <a:pt x="504939" y="378232"/>
                    <a:pt x="498806" y="358849"/>
                    <a:pt x="488382" y="342455"/>
                  </a:cubicBezTo>
                  <a:cubicBezTo>
                    <a:pt x="499336" y="313738"/>
                    <a:pt x="504939" y="283491"/>
                    <a:pt x="504939" y="252470"/>
                  </a:cubicBezTo>
                  <a:close/>
                  <a:moveTo>
                    <a:pt x="130307" y="81442"/>
                  </a:moveTo>
                  <a:lnTo>
                    <a:pt x="146595" y="81442"/>
                  </a:lnTo>
                  <a:lnTo>
                    <a:pt x="146595" y="97730"/>
                  </a:lnTo>
                  <a:lnTo>
                    <a:pt x="146595" y="195460"/>
                  </a:lnTo>
                  <a:lnTo>
                    <a:pt x="130307" y="195460"/>
                  </a:lnTo>
                  <a:lnTo>
                    <a:pt x="130307" y="81442"/>
                  </a:lnTo>
                  <a:close/>
                  <a:moveTo>
                    <a:pt x="97730" y="48865"/>
                  </a:moveTo>
                  <a:lnTo>
                    <a:pt x="114018" y="48865"/>
                  </a:lnTo>
                  <a:lnTo>
                    <a:pt x="114018" y="65153"/>
                  </a:lnTo>
                  <a:lnTo>
                    <a:pt x="114018" y="195460"/>
                  </a:lnTo>
                  <a:lnTo>
                    <a:pt x="97730" y="195460"/>
                  </a:lnTo>
                  <a:lnTo>
                    <a:pt x="97730" y="48865"/>
                  </a:lnTo>
                  <a:close/>
                  <a:moveTo>
                    <a:pt x="65153" y="16288"/>
                  </a:moveTo>
                  <a:lnTo>
                    <a:pt x="81442" y="16288"/>
                  </a:lnTo>
                  <a:lnTo>
                    <a:pt x="81442" y="32577"/>
                  </a:lnTo>
                  <a:lnTo>
                    <a:pt x="81442" y="195460"/>
                  </a:lnTo>
                  <a:lnTo>
                    <a:pt x="65153" y="195460"/>
                  </a:lnTo>
                  <a:lnTo>
                    <a:pt x="65153" y="16288"/>
                  </a:lnTo>
                  <a:close/>
                  <a:moveTo>
                    <a:pt x="244325" y="488447"/>
                  </a:moveTo>
                  <a:cubicBezTo>
                    <a:pt x="120566" y="484220"/>
                    <a:pt x="20719" y="384373"/>
                    <a:pt x="16492" y="260614"/>
                  </a:cubicBezTo>
                  <a:lnTo>
                    <a:pt x="244325" y="260614"/>
                  </a:lnTo>
                  <a:lnTo>
                    <a:pt x="244325" y="488447"/>
                  </a:lnTo>
                  <a:close/>
                  <a:moveTo>
                    <a:pt x="244325" y="244325"/>
                  </a:moveTo>
                  <a:lnTo>
                    <a:pt x="16614" y="244325"/>
                  </a:lnTo>
                  <a:cubicBezTo>
                    <a:pt x="17942" y="204679"/>
                    <a:pt x="28953" y="166793"/>
                    <a:pt x="48865" y="133019"/>
                  </a:cubicBezTo>
                  <a:lnTo>
                    <a:pt x="48865" y="211749"/>
                  </a:lnTo>
                  <a:lnTo>
                    <a:pt x="81442" y="211749"/>
                  </a:lnTo>
                  <a:lnTo>
                    <a:pt x="97730" y="211749"/>
                  </a:lnTo>
                  <a:lnTo>
                    <a:pt x="114018" y="211749"/>
                  </a:lnTo>
                  <a:lnTo>
                    <a:pt x="130307" y="211749"/>
                  </a:lnTo>
                  <a:lnTo>
                    <a:pt x="146595" y="211749"/>
                  </a:lnTo>
                  <a:lnTo>
                    <a:pt x="162884" y="211749"/>
                  </a:lnTo>
                  <a:lnTo>
                    <a:pt x="179172" y="211749"/>
                  </a:lnTo>
                  <a:lnTo>
                    <a:pt x="195460" y="211749"/>
                  </a:lnTo>
                  <a:lnTo>
                    <a:pt x="228037" y="211749"/>
                  </a:lnTo>
                  <a:lnTo>
                    <a:pt x="228037" y="130307"/>
                  </a:lnTo>
                  <a:lnTo>
                    <a:pt x="195460" y="130307"/>
                  </a:lnTo>
                  <a:lnTo>
                    <a:pt x="195460" y="97730"/>
                  </a:lnTo>
                  <a:lnTo>
                    <a:pt x="162884" y="97730"/>
                  </a:lnTo>
                  <a:lnTo>
                    <a:pt x="162884" y="65153"/>
                  </a:lnTo>
                  <a:lnTo>
                    <a:pt x="130307" y="65153"/>
                  </a:lnTo>
                  <a:lnTo>
                    <a:pt x="130307" y="50429"/>
                  </a:lnTo>
                  <a:cubicBezTo>
                    <a:pt x="164765" y="29547"/>
                    <a:pt x="203922" y="17958"/>
                    <a:pt x="244325" y="16573"/>
                  </a:cubicBezTo>
                  <a:lnTo>
                    <a:pt x="244325" y="244325"/>
                  </a:lnTo>
                  <a:close/>
                  <a:moveTo>
                    <a:pt x="162884" y="195460"/>
                  </a:moveTo>
                  <a:lnTo>
                    <a:pt x="162884" y="114018"/>
                  </a:lnTo>
                  <a:lnTo>
                    <a:pt x="179172" y="114018"/>
                  </a:lnTo>
                  <a:lnTo>
                    <a:pt x="179172" y="130307"/>
                  </a:lnTo>
                  <a:lnTo>
                    <a:pt x="179172" y="195460"/>
                  </a:lnTo>
                  <a:lnTo>
                    <a:pt x="162884" y="195460"/>
                  </a:lnTo>
                  <a:close/>
                  <a:moveTo>
                    <a:pt x="195460" y="195460"/>
                  </a:moveTo>
                  <a:lnTo>
                    <a:pt x="195460" y="146595"/>
                  </a:lnTo>
                  <a:lnTo>
                    <a:pt x="211749" y="146595"/>
                  </a:lnTo>
                  <a:lnTo>
                    <a:pt x="211749" y="195460"/>
                  </a:lnTo>
                  <a:lnTo>
                    <a:pt x="195460" y="195460"/>
                  </a:lnTo>
                  <a:close/>
                  <a:moveTo>
                    <a:pt x="488447" y="244325"/>
                  </a:moveTo>
                  <a:lnTo>
                    <a:pt x="418725" y="244325"/>
                  </a:lnTo>
                  <a:lnTo>
                    <a:pt x="478617" y="184433"/>
                  </a:lnTo>
                  <a:cubicBezTo>
                    <a:pt x="484367" y="203499"/>
                    <a:pt x="487739" y="223574"/>
                    <a:pt x="488447" y="244325"/>
                  </a:cubicBezTo>
                  <a:close/>
                  <a:moveTo>
                    <a:pt x="447409" y="119312"/>
                  </a:moveTo>
                  <a:lnTo>
                    <a:pt x="356446" y="210275"/>
                  </a:lnTo>
                  <a:lnTo>
                    <a:pt x="367962" y="221790"/>
                  </a:lnTo>
                  <a:lnTo>
                    <a:pt x="456326" y="133426"/>
                  </a:lnTo>
                  <a:cubicBezTo>
                    <a:pt x="462646" y="144209"/>
                    <a:pt x="468127" y="155529"/>
                    <a:pt x="472704" y="167314"/>
                  </a:cubicBezTo>
                  <a:lnTo>
                    <a:pt x="395693" y="244325"/>
                  </a:lnTo>
                  <a:lnTo>
                    <a:pt x="345427" y="244325"/>
                  </a:lnTo>
                  <a:lnTo>
                    <a:pt x="355958" y="233795"/>
                  </a:lnTo>
                  <a:lnTo>
                    <a:pt x="344442" y="222279"/>
                  </a:lnTo>
                  <a:lnTo>
                    <a:pt x="322395" y="244325"/>
                  </a:lnTo>
                  <a:lnTo>
                    <a:pt x="272130" y="244325"/>
                  </a:lnTo>
                  <a:lnTo>
                    <a:pt x="425020" y="91435"/>
                  </a:lnTo>
                  <a:cubicBezTo>
                    <a:pt x="433148" y="100149"/>
                    <a:pt x="440649" y="109450"/>
                    <a:pt x="447409" y="119312"/>
                  </a:cubicBezTo>
                  <a:close/>
                  <a:moveTo>
                    <a:pt x="260614" y="16492"/>
                  </a:moveTo>
                  <a:cubicBezTo>
                    <a:pt x="281365" y="17201"/>
                    <a:pt x="301440" y="20572"/>
                    <a:pt x="320506" y="26322"/>
                  </a:cubicBezTo>
                  <a:lnTo>
                    <a:pt x="260614" y="86214"/>
                  </a:lnTo>
                  <a:lnTo>
                    <a:pt x="260614" y="16492"/>
                  </a:lnTo>
                  <a:close/>
                  <a:moveTo>
                    <a:pt x="260614" y="182544"/>
                  </a:moveTo>
                  <a:lnTo>
                    <a:pt x="359590" y="83567"/>
                  </a:lnTo>
                  <a:lnTo>
                    <a:pt x="348074" y="72052"/>
                  </a:lnTo>
                  <a:lnTo>
                    <a:pt x="260614" y="159512"/>
                  </a:lnTo>
                  <a:lnTo>
                    <a:pt x="260614" y="109246"/>
                  </a:lnTo>
                  <a:lnTo>
                    <a:pt x="337625" y="32235"/>
                  </a:lnTo>
                  <a:cubicBezTo>
                    <a:pt x="349410" y="36804"/>
                    <a:pt x="360730" y="42285"/>
                    <a:pt x="371513" y="48613"/>
                  </a:cubicBezTo>
                  <a:lnTo>
                    <a:pt x="358393" y="61733"/>
                  </a:lnTo>
                  <a:lnTo>
                    <a:pt x="369909" y="73249"/>
                  </a:lnTo>
                  <a:lnTo>
                    <a:pt x="385627" y="57530"/>
                  </a:lnTo>
                  <a:cubicBezTo>
                    <a:pt x="395489" y="64290"/>
                    <a:pt x="404790" y="71783"/>
                    <a:pt x="413504" y="79919"/>
                  </a:cubicBezTo>
                  <a:lnTo>
                    <a:pt x="260614" y="232809"/>
                  </a:lnTo>
                  <a:lnTo>
                    <a:pt x="260614" y="182544"/>
                  </a:lnTo>
                  <a:close/>
                  <a:moveTo>
                    <a:pt x="399065" y="293190"/>
                  </a:moveTo>
                  <a:cubicBezTo>
                    <a:pt x="340687" y="293190"/>
                    <a:pt x="293190" y="340687"/>
                    <a:pt x="293190" y="399065"/>
                  </a:cubicBezTo>
                  <a:cubicBezTo>
                    <a:pt x="293190" y="429695"/>
                    <a:pt x="306343" y="457239"/>
                    <a:pt x="327200" y="476589"/>
                  </a:cubicBezTo>
                  <a:cubicBezTo>
                    <a:pt x="305741" y="483748"/>
                    <a:pt x="283417" y="487698"/>
                    <a:pt x="260614" y="488463"/>
                  </a:cubicBezTo>
                  <a:lnTo>
                    <a:pt x="260614" y="260614"/>
                  </a:lnTo>
                  <a:lnTo>
                    <a:pt x="488463" y="260614"/>
                  </a:lnTo>
                  <a:cubicBezTo>
                    <a:pt x="487698" y="283409"/>
                    <a:pt x="483715" y="305716"/>
                    <a:pt x="476565" y="327176"/>
                  </a:cubicBezTo>
                  <a:cubicBezTo>
                    <a:pt x="457214" y="306327"/>
                    <a:pt x="429679" y="293190"/>
                    <a:pt x="399065" y="293190"/>
                  </a:cubicBez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0" name="Freeform 49">
              <a:extLst>
                <a:ext uri="{FF2B5EF4-FFF2-40B4-BE49-F238E27FC236}">
                  <a16:creationId xmlns:a16="http://schemas.microsoft.com/office/drawing/2014/main" id="{598271FE-FDD9-BE42-032E-0BAF032F6519}"/>
                </a:ext>
              </a:extLst>
            </p:cNvPr>
            <p:cNvSpPr/>
            <p:nvPr/>
          </p:nvSpPr>
          <p:spPr>
            <a:xfrm rot="-2700000">
              <a:off x="7214176" y="1660674"/>
              <a:ext cx="138212" cy="16288"/>
            </a:xfrm>
            <a:custGeom>
              <a:avLst/>
              <a:gdLst>
                <a:gd name="connsiteX0" fmla="*/ 0 w 138212"/>
                <a:gd name="connsiteY0" fmla="*/ 0 h 16288"/>
                <a:gd name="connsiteX1" fmla="*/ 138212 w 138212"/>
                <a:gd name="connsiteY1" fmla="*/ 0 h 16288"/>
                <a:gd name="connsiteX2" fmla="*/ 138212 w 138212"/>
                <a:gd name="connsiteY2" fmla="*/ 16288 h 16288"/>
                <a:gd name="connsiteX3" fmla="*/ 0 w 138212"/>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38212" h="16288">
                  <a:moveTo>
                    <a:pt x="0" y="0"/>
                  </a:moveTo>
                  <a:lnTo>
                    <a:pt x="138212" y="0"/>
                  </a:lnTo>
                  <a:lnTo>
                    <a:pt x="138212" y="16288"/>
                  </a:lnTo>
                  <a:lnTo>
                    <a:pt x="0" y="16288"/>
                  </a:ln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1" name="Freeform 50">
              <a:extLst>
                <a:ext uri="{FF2B5EF4-FFF2-40B4-BE49-F238E27FC236}">
                  <a16:creationId xmlns:a16="http://schemas.microsoft.com/office/drawing/2014/main" id="{7B85D7FE-36D3-38C1-BCAD-55B544169957}"/>
                </a:ext>
              </a:extLst>
            </p:cNvPr>
            <p:cNvSpPr/>
            <p:nvPr/>
          </p:nvSpPr>
          <p:spPr>
            <a:xfrm>
              <a:off x="7291391" y="1676964"/>
              <a:ext cx="48865" cy="48865"/>
            </a:xfrm>
            <a:custGeom>
              <a:avLst/>
              <a:gdLst>
                <a:gd name="connsiteX0" fmla="*/ 24433 w 48865"/>
                <a:gd name="connsiteY0" fmla="*/ 0 h 48865"/>
                <a:gd name="connsiteX1" fmla="*/ 0 w 48865"/>
                <a:gd name="connsiteY1" fmla="*/ 24433 h 48865"/>
                <a:gd name="connsiteX2" fmla="*/ 24433 w 48865"/>
                <a:gd name="connsiteY2" fmla="*/ 48865 h 48865"/>
                <a:gd name="connsiteX3" fmla="*/ 48865 w 48865"/>
                <a:gd name="connsiteY3" fmla="*/ 24433 h 48865"/>
                <a:gd name="connsiteX4" fmla="*/ 24433 w 48865"/>
                <a:gd name="connsiteY4" fmla="*/ 0 h 48865"/>
                <a:gd name="connsiteX5" fmla="*/ 24433 w 48865"/>
                <a:gd name="connsiteY5" fmla="*/ 32577 h 48865"/>
                <a:gd name="connsiteX6" fmla="*/ 16288 w 48865"/>
                <a:gd name="connsiteY6" fmla="*/ 24433 h 48865"/>
                <a:gd name="connsiteX7" fmla="*/ 24433 w 48865"/>
                <a:gd name="connsiteY7" fmla="*/ 16288 h 48865"/>
                <a:gd name="connsiteX8" fmla="*/ 32577 w 48865"/>
                <a:gd name="connsiteY8" fmla="*/ 24433 h 48865"/>
                <a:gd name="connsiteX9" fmla="*/ 24433 w 48865"/>
                <a:gd name="connsiteY9" fmla="*/ 32577 h 4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5" h="48865">
                  <a:moveTo>
                    <a:pt x="24433" y="0"/>
                  </a:moveTo>
                  <a:cubicBezTo>
                    <a:pt x="10962" y="0"/>
                    <a:pt x="0" y="10962"/>
                    <a:pt x="0" y="24433"/>
                  </a:cubicBezTo>
                  <a:cubicBezTo>
                    <a:pt x="0" y="37903"/>
                    <a:pt x="10962" y="48865"/>
                    <a:pt x="24433" y="48865"/>
                  </a:cubicBezTo>
                  <a:cubicBezTo>
                    <a:pt x="37903" y="48865"/>
                    <a:pt x="48865" y="37903"/>
                    <a:pt x="48865" y="24433"/>
                  </a:cubicBezTo>
                  <a:cubicBezTo>
                    <a:pt x="48865" y="10962"/>
                    <a:pt x="37903" y="0"/>
                    <a:pt x="24433" y="0"/>
                  </a:cubicBezTo>
                  <a:close/>
                  <a:moveTo>
                    <a:pt x="24433" y="32577"/>
                  </a:moveTo>
                  <a:cubicBezTo>
                    <a:pt x="19945" y="32577"/>
                    <a:pt x="16288" y="28928"/>
                    <a:pt x="16288" y="24433"/>
                  </a:cubicBezTo>
                  <a:cubicBezTo>
                    <a:pt x="16288" y="19937"/>
                    <a:pt x="19945" y="16288"/>
                    <a:pt x="24433" y="16288"/>
                  </a:cubicBezTo>
                  <a:cubicBezTo>
                    <a:pt x="28920" y="16288"/>
                    <a:pt x="32577" y="19937"/>
                    <a:pt x="32577" y="24433"/>
                  </a:cubicBezTo>
                  <a:cubicBezTo>
                    <a:pt x="32577" y="28928"/>
                    <a:pt x="28920" y="32577"/>
                    <a:pt x="24433" y="32577"/>
                  </a:cubicBez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2" name="Freeform 51">
              <a:extLst>
                <a:ext uri="{FF2B5EF4-FFF2-40B4-BE49-F238E27FC236}">
                  <a16:creationId xmlns:a16="http://schemas.microsoft.com/office/drawing/2014/main" id="{693C2641-C082-5E42-BBA9-051422C5B6E7}"/>
                </a:ext>
              </a:extLst>
            </p:cNvPr>
            <p:cNvSpPr/>
            <p:nvPr/>
          </p:nvSpPr>
          <p:spPr>
            <a:xfrm>
              <a:off x="7226238" y="1611811"/>
              <a:ext cx="48865" cy="48865"/>
            </a:xfrm>
            <a:custGeom>
              <a:avLst/>
              <a:gdLst>
                <a:gd name="connsiteX0" fmla="*/ 24433 w 48865"/>
                <a:gd name="connsiteY0" fmla="*/ 0 h 48865"/>
                <a:gd name="connsiteX1" fmla="*/ 0 w 48865"/>
                <a:gd name="connsiteY1" fmla="*/ 24433 h 48865"/>
                <a:gd name="connsiteX2" fmla="*/ 24433 w 48865"/>
                <a:gd name="connsiteY2" fmla="*/ 48865 h 48865"/>
                <a:gd name="connsiteX3" fmla="*/ 48865 w 48865"/>
                <a:gd name="connsiteY3" fmla="*/ 24433 h 48865"/>
                <a:gd name="connsiteX4" fmla="*/ 24433 w 48865"/>
                <a:gd name="connsiteY4" fmla="*/ 0 h 48865"/>
                <a:gd name="connsiteX5" fmla="*/ 24433 w 48865"/>
                <a:gd name="connsiteY5" fmla="*/ 32577 h 48865"/>
                <a:gd name="connsiteX6" fmla="*/ 16288 w 48865"/>
                <a:gd name="connsiteY6" fmla="*/ 24433 h 48865"/>
                <a:gd name="connsiteX7" fmla="*/ 24433 w 48865"/>
                <a:gd name="connsiteY7" fmla="*/ 16288 h 48865"/>
                <a:gd name="connsiteX8" fmla="*/ 32577 w 48865"/>
                <a:gd name="connsiteY8" fmla="*/ 24433 h 48865"/>
                <a:gd name="connsiteX9" fmla="*/ 24433 w 48865"/>
                <a:gd name="connsiteY9" fmla="*/ 32577 h 4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5" h="48865">
                  <a:moveTo>
                    <a:pt x="24433" y="0"/>
                  </a:moveTo>
                  <a:cubicBezTo>
                    <a:pt x="10962" y="0"/>
                    <a:pt x="0" y="10962"/>
                    <a:pt x="0" y="24433"/>
                  </a:cubicBezTo>
                  <a:cubicBezTo>
                    <a:pt x="0" y="37903"/>
                    <a:pt x="10962" y="48865"/>
                    <a:pt x="24433" y="48865"/>
                  </a:cubicBezTo>
                  <a:cubicBezTo>
                    <a:pt x="37903" y="48865"/>
                    <a:pt x="48865" y="37903"/>
                    <a:pt x="48865" y="24433"/>
                  </a:cubicBezTo>
                  <a:cubicBezTo>
                    <a:pt x="48865" y="10962"/>
                    <a:pt x="37903" y="0"/>
                    <a:pt x="24433" y="0"/>
                  </a:cubicBezTo>
                  <a:close/>
                  <a:moveTo>
                    <a:pt x="24433" y="32577"/>
                  </a:moveTo>
                  <a:cubicBezTo>
                    <a:pt x="19945" y="32577"/>
                    <a:pt x="16288" y="28928"/>
                    <a:pt x="16288" y="24433"/>
                  </a:cubicBezTo>
                  <a:cubicBezTo>
                    <a:pt x="16288" y="19937"/>
                    <a:pt x="19945" y="16288"/>
                    <a:pt x="24433" y="16288"/>
                  </a:cubicBezTo>
                  <a:cubicBezTo>
                    <a:pt x="28920" y="16288"/>
                    <a:pt x="32577" y="19937"/>
                    <a:pt x="32577" y="24433"/>
                  </a:cubicBezTo>
                  <a:cubicBezTo>
                    <a:pt x="32577" y="28928"/>
                    <a:pt x="28920" y="32577"/>
                    <a:pt x="24433" y="32577"/>
                  </a:cubicBez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3" name="Freeform 52">
              <a:extLst>
                <a:ext uri="{FF2B5EF4-FFF2-40B4-BE49-F238E27FC236}">
                  <a16:creationId xmlns:a16="http://schemas.microsoft.com/office/drawing/2014/main" id="{FEBF1BB4-CBCB-7D8D-6F44-1AF1F8B71A07}"/>
                </a:ext>
              </a:extLst>
            </p:cNvPr>
            <p:cNvSpPr/>
            <p:nvPr/>
          </p:nvSpPr>
          <p:spPr>
            <a:xfrm>
              <a:off x="7494995" y="1644388"/>
              <a:ext cx="65153" cy="146595"/>
            </a:xfrm>
            <a:custGeom>
              <a:avLst/>
              <a:gdLst>
                <a:gd name="connsiteX0" fmla="*/ 32577 w 65153"/>
                <a:gd name="connsiteY0" fmla="*/ 65153 h 146595"/>
                <a:gd name="connsiteX1" fmla="*/ 16288 w 65153"/>
                <a:gd name="connsiteY1" fmla="*/ 48865 h 146595"/>
                <a:gd name="connsiteX2" fmla="*/ 32577 w 65153"/>
                <a:gd name="connsiteY2" fmla="*/ 32577 h 146595"/>
                <a:gd name="connsiteX3" fmla="*/ 48865 w 65153"/>
                <a:gd name="connsiteY3" fmla="*/ 48865 h 146595"/>
                <a:gd name="connsiteX4" fmla="*/ 65153 w 65153"/>
                <a:gd name="connsiteY4" fmla="*/ 48865 h 146595"/>
                <a:gd name="connsiteX5" fmla="*/ 40721 w 65153"/>
                <a:gd name="connsiteY5" fmla="*/ 17445 h 146595"/>
                <a:gd name="connsiteX6" fmla="*/ 40721 w 65153"/>
                <a:gd name="connsiteY6" fmla="*/ 0 h 146595"/>
                <a:gd name="connsiteX7" fmla="*/ 24433 w 65153"/>
                <a:gd name="connsiteY7" fmla="*/ 0 h 146595"/>
                <a:gd name="connsiteX8" fmla="*/ 24433 w 65153"/>
                <a:gd name="connsiteY8" fmla="*/ 17445 h 146595"/>
                <a:gd name="connsiteX9" fmla="*/ 0 w 65153"/>
                <a:gd name="connsiteY9" fmla="*/ 48865 h 146595"/>
                <a:gd name="connsiteX10" fmla="*/ 32577 w 65153"/>
                <a:gd name="connsiteY10" fmla="*/ 81442 h 146595"/>
                <a:gd name="connsiteX11" fmla="*/ 48865 w 65153"/>
                <a:gd name="connsiteY11" fmla="*/ 97730 h 146595"/>
                <a:gd name="connsiteX12" fmla="*/ 32577 w 65153"/>
                <a:gd name="connsiteY12" fmla="*/ 114018 h 146595"/>
                <a:gd name="connsiteX13" fmla="*/ 16288 w 65153"/>
                <a:gd name="connsiteY13" fmla="*/ 97730 h 146595"/>
                <a:gd name="connsiteX14" fmla="*/ 0 w 65153"/>
                <a:gd name="connsiteY14" fmla="*/ 97730 h 146595"/>
                <a:gd name="connsiteX15" fmla="*/ 24433 w 65153"/>
                <a:gd name="connsiteY15" fmla="*/ 129150 h 146595"/>
                <a:gd name="connsiteX16" fmla="*/ 24433 w 65153"/>
                <a:gd name="connsiteY16" fmla="*/ 146595 h 146595"/>
                <a:gd name="connsiteX17" fmla="*/ 40721 w 65153"/>
                <a:gd name="connsiteY17" fmla="*/ 146595 h 146595"/>
                <a:gd name="connsiteX18" fmla="*/ 40721 w 65153"/>
                <a:gd name="connsiteY18" fmla="*/ 129150 h 146595"/>
                <a:gd name="connsiteX19" fmla="*/ 65153 w 65153"/>
                <a:gd name="connsiteY19" fmla="*/ 97730 h 146595"/>
                <a:gd name="connsiteX20" fmla="*/ 32577 w 65153"/>
                <a:gd name="connsiteY20" fmla="*/ 65153 h 14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153" h="146595">
                  <a:moveTo>
                    <a:pt x="32577" y="65153"/>
                  </a:moveTo>
                  <a:cubicBezTo>
                    <a:pt x="23594" y="65153"/>
                    <a:pt x="16288" y="57848"/>
                    <a:pt x="16288" y="48865"/>
                  </a:cubicBezTo>
                  <a:cubicBezTo>
                    <a:pt x="16288" y="39882"/>
                    <a:pt x="23594" y="32577"/>
                    <a:pt x="32577" y="32577"/>
                  </a:cubicBezTo>
                  <a:cubicBezTo>
                    <a:pt x="41560" y="32577"/>
                    <a:pt x="48865" y="39882"/>
                    <a:pt x="48865" y="48865"/>
                  </a:cubicBezTo>
                  <a:lnTo>
                    <a:pt x="65153" y="48865"/>
                  </a:lnTo>
                  <a:cubicBezTo>
                    <a:pt x="65153" y="33725"/>
                    <a:pt x="54729" y="21085"/>
                    <a:pt x="40721" y="17445"/>
                  </a:cubicBezTo>
                  <a:lnTo>
                    <a:pt x="40721" y="0"/>
                  </a:lnTo>
                  <a:lnTo>
                    <a:pt x="24433" y="0"/>
                  </a:lnTo>
                  <a:lnTo>
                    <a:pt x="24433" y="17445"/>
                  </a:lnTo>
                  <a:cubicBezTo>
                    <a:pt x="10425" y="21085"/>
                    <a:pt x="0" y="33725"/>
                    <a:pt x="0" y="48865"/>
                  </a:cubicBezTo>
                  <a:cubicBezTo>
                    <a:pt x="0" y="66831"/>
                    <a:pt x="14611" y="81442"/>
                    <a:pt x="32577" y="81442"/>
                  </a:cubicBezTo>
                  <a:cubicBezTo>
                    <a:pt x="41560" y="81442"/>
                    <a:pt x="48865" y="88747"/>
                    <a:pt x="48865" y="97730"/>
                  </a:cubicBezTo>
                  <a:cubicBezTo>
                    <a:pt x="48865" y="106713"/>
                    <a:pt x="41560" y="114018"/>
                    <a:pt x="32577" y="114018"/>
                  </a:cubicBezTo>
                  <a:cubicBezTo>
                    <a:pt x="23594" y="114018"/>
                    <a:pt x="16288" y="106713"/>
                    <a:pt x="16288" y="97730"/>
                  </a:cubicBezTo>
                  <a:lnTo>
                    <a:pt x="0" y="97730"/>
                  </a:lnTo>
                  <a:cubicBezTo>
                    <a:pt x="0" y="112870"/>
                    <a:pt x="10425" y="125510"/>
                    <a:pt x="24433" y="129150"/>
                  </a:cubicBezTo>
                  <a:lnTo>
                    <a:pt x="24433" y="146595"/>
                  </a:lnTo>
                  <a:lnTo>
                    <a:pt x="40721" y="146595"/>
                  </a:lnTo>
                  <a:lnTo>
                    <a:pt x="40721" y="129150"/>
                  </a:lnTo>
                  <a:cubicBezTo>
                    <a:pt x="54729" y="125510"/>
                    <a:pt x="65153" y="112870"/>
                    <a:pt x="65153" y="97730"/>
                  </a:cubicBezTo>
                  <a:cubicBezTo>
                    <a:pt x="65153" y="79764"/>
                    <a:pt x="50543" y="65153"/>
                    <a:pt x="32577" y="65153"/>
                  </a:cubicBez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4" name="Freeform 53">
              <a:extLst>
                <a:ext uri="{FF2B5EF4-FFF2-40B4-BE49-F238E27FC236}">
                  <a16:creationId xmlns:a16="http://schemas.microsoft.com/office/drawing/2014/main" id="{2EA08E8F-B115-8939-C613-1A4AAFD01B82}"/>
                </a:ext>
              </a:extLst>
            </p:cNvPr>
            <p:cNvSpPr/>
            <p:nvPr/>
          </p:nvSpPr>
          <p:spPr>
            <a:xfrm>
              <a:off x="7584581" y="1709541"/>
              <a:ext cx="16288" cy="16288"/>
            </a:xfrm>
            <a:custGeom>
              <a:avLst/>
              <a:gdLst>
                <a:gd name="connsiteX0" fmla="*/ 0 w 16288"/>
                <a:gd name="connsiteY0" fmla="*/ 0 h 16288"/>
                <a:gd name="connsiteX1" fmla="*/ 16288 w 16288"/>
                <a:gd name="connsiteY1" fmla="*/ 0 h 16288"/>
                <a:gd name="connsiteX2" fmla="*/ 16288 w 16288"/>
                <a:gd name="connsiteY2" fmla="*/ 16288 h 16288"/>
                <a:gd name="connsiteX3" fmla="*/ 0 w 16288"/>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6288" h="16288">
                  <a:moveTo>
                    <a:pt x="0" y="0"/>
                  </a:moveTo>
                  <a:lnTo>
                    <a:pt x="16288" y="0"/>
                  </a:lnTo>
                  <a:lnTo>
                    <a:pt x="16288" y="16288"/>
                  </a:lnTo>
                  <a:lnTo>
                    <a:pt x="0" y="16288"/>
                  </a:ln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5" name="Freeform 54">
              <a:extLst>
                <a:ext uri="{FF2B5EF4-FFF2-40B4-BE49-F238E27FC236}">
                  <a16:creationId xmlns:a16="http://schemas.microsoft.com/office/drawing/2014/main" id="{E4016D7E-78E6-395B-24DE-C2D5F07D1ADC}"/>
                </a:ext>
              </a:extLst>
            </p:cNvPr>
            <p:cNvSpPr/>
            <p:nvPr/>
          </p:nvSpPr>
          <p:spPr>
            <a:xfrm>
              <a:off x="7454275" y="1709541"/>
              <a:ext cx="16288" cy="16288"/>
            </a:xfrm>
            <a:custGeom>
              <a:avLst/>
              <a:gdLst>
                <a:gd name="connsiteX0" fmla="*/ 0 w 16288"/>
                <a:gd name="connsiteY0" fmla="*/ 0 h 16288"/>
                <a:gd name="connsiteX1" fmla="*/ 16288 w 16288"/>
                <a:gd name="connsiteY1" fmla="*/ 0 h 16288"/>
                <a:gd name="connsiteX2" fmla="*/ 16288 w 16288"/>
                <a:gd name="connsiteY2" fmla="*/ 16288 h 16288"/>
                <a:gd name="connsiteX3" fmla="*/ 0 w 16288"/>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6288" h="16288">
                  <a:moveTo>
                    <a:pt x="0" y="0"/>
                  </a:moveTo>
                  <a:lnTo>
                    <a:pt x="16288" y="0"/>
                  </a:lnTo>
                  <a:lnTo>
                    <a:pt x="16288" y="16288"/>
                  </a:lnTo>
                  <a:lnTo>
                    <a:pt x="0" y="16288"/>
                  </a:lnTo>
                  <a:close/>
                </a:path>
              </a:pathLst>
            </a:custGeom>
            <a:grpFill/>
            <a:ln w="1018"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grpSp>
        <p:nvGrpSpPr>
          <p:cNvPr id="56" name="Graphic 105">
            <a:extLst>
              <a:ext uri="{FF2B5EF4-FFF2-40B4-BE49-F238E27FC236}">
                <a16:creationId xmlns:a16="http://schemas.microsoft.com/office/drawing/2014/main" id="{7650DBE9-BACD-F789-D603-80227B403428}"/>
              </a:ext>
            </a:extLst>
          </p:cNvPr>
          <p:cNvGrpSpPr/>
          <p:nvPr userDrawn="1"/>
        </p:nvGrpSpPr>
        <p:grpSpPr>
          <a:xfrm>
            <a:off x="2859700" y="2945195"/>
            <a:ext cx="746324" cy="746324"/>
            <a:chOff x="9725603" y="1328903"/>
            <a:chExt cx="508496" cy="508496"/>
          </a:xfrm>
          <a:solidFill>
            <a:schemeClr val="accent1"/>
          </a:solidFill>
        </p:grpSpPr>
        <p:sp>
          <p:nvSpPr>
            <p:cNvPr id="57" name="Freeform 56">
              <a:extLst>
                <a:ext uri="{FF2B5EF4-FFF2-40B4-BE49-F238E27FC236}">
                  <a16:creationId xmlns:a16="http://schemas.microsoft.com/office/drawing/2014/main" id="{8EEFE1B9-0265-FFEE-2253-08A27DF49276}"/>
                </a:ext>
              </a:extLst>
            </p:cNvPr>
            <p:cNvSpPr/>
            <p:nvPr/>
          </p:nvSpPr>
          <p:spPr>
            <a:xfrm>
              <a:off x="9755691" y="1533505"/>
              <a:ext cx="448318" cy="303893"/>
            </a:xfrm>
            <a:custGeom>
              <a:avLst/>
              <a:gdLst>
                <a:gd name="connsiteX0" fmla="*/ 440797 w 448318"/>
                <a:gd name="connsiteY0" fmla="*/ 144425 h 303893"/>
                <a:gd name="connsiteX1" fmla="*/ 303894 w 448318"/>
                <a:gd name="connsiteY1" fmla="*/ 144425 h 303893"/>
                <a:gd name="connsiteX2" fmla="*/ 303894 w 448318"/>
                <a:gd name="connsiteY2" fmla="*/ 7522 h 303893"/>
                <a:gd name="connsiteX3" fmla="*/ 296372 w 448318"/>
                <a:gd name="connsiteY3" fmla="*/ 0 h 303893"/>
                <a:gd name="connsiteX4" fmla="*/ 151947 w 448318"/>
                <a:gd name="connsiteY4" fmla="*/ 0 h 303893"/>
                <a:gd name="connsiteX5" fmla="*/ 144425 w 448318"/>
                <a:gd name="connsiteY5" fmla="*/ 7522 h 303893"/>
                <a:gd name="connsiteX6" fmla="*/ 144425 w 448318"/>
                <a:gd name="connsiteY6" fmla="*/ 144425 h 303893"/>
                <a:gd name="connsiteX7" fmla="*/ 7522 w 448318"/>
                <a:gd name="connsiteY7" fmla="*/ 144425 h 303893"/>
                <a:gd name="connsiteX8" fmla="*/ 0 w 448318"/>
                <a:gd name="connsiteY8" fmla="*/ 151947 h 303893"/>
                <a:gd name="connsiteX9" fmla="*/ 0 w 448318"/>
                <a:gd name="connsiteY9" fmla="*/ 296372 h 303893"/>
                <a:gd name="connsiteX10" fmla="*/ 7522 w 448318"/>
                <a:gd name="connsiteY10" fmla="*/ 303894 h 303893"/>
                <a:gd name="connsiteX11" fmla="*/ 268791 w 448318"/>
                <a:gd name="connsiteY11" fmla="*/ 303894 h 303893"/>
                <a:gd name="connsiteX12" fmla="*/ 276313 w 448318"/>
                <a:gd name="connsiteY12" fmla="*/ 296372 h 303893"/>
                <a:gd name="connsiteX13" fmla="*/ 268791 w 448318"/>
                <a:gd name="connsiteY13" fmla="*/ 288850 h 303893"/>
                <a:gd name="connsiteX14" fmla="*/ 15044 w 448318"/>
                <a:gd name="connsiteY14" fmla="*/ 288850 h 303893"/>
                <a:gd name="connsiteX15" fmla="*/ 15044 w 448318"/>
                <a:gd name="connsiteY15" fmla="*/ 159469 h 303893"/>
                <a:gd name="connsiteX16" fmla="*/ 151947 w 448318"/>
                <a:gd name="connsiteY16" fmla="*/ 159469 h 303893"/>
                <a:gd name="connsiteX17" fmla="*/ 159469 w 448318"/>
                <a:gd name="connsiteY17" fmla="*/ 151947 h 303893"/>
                <a:gd name="connsiteX18" fmla="*/ 159469 w 448318"/>
                <a:gd name="connsiteY18" fmla="*/ 15044 h 303893"/>
                <a:gd name="connsiteX19" fmla="*/ 288850 w 448318"/>
                <a:gd name="connsiteY19" fmla="*/ 15044 h 303893"/>
                <a:gd name="connsiteX20" fmla="*/ 288850 w 448318"/>
                <a:gd name="connsiteY20" fmla="*/ 151947 h 303893"/>
                <a:gd name="connsiteX21" fmla="*/ 296372 w 448318"/>
                <a:gd name="connsiteY21" fmla="*/ 159469 h 303893"/>
                <a:gd name="connsiteX22" fmla="*/ 433274 w 448318"/>
                <a:gd name="connsiteY22" fmla="*/ 159469 h 303893"/>
                <a:gd name="connsiteX23" fmla="*/ 433274 w 448318"/>
                <a:gd name="connsiteY23" fmla="*/ 288850 h 303893"/>
                <a:gd name="connsiteX24" fmla="*/ 305399 w 448318"/>
                <a:gd name="connsiteY24" fmla="*/ 288850 h 303893"/>
                <a:gd name="connsiteX25" fmla="*/ 297876 w 448318"/>
                <a:gd name="connsiteY25" fmla="*/ 296372 h 303893"/>
                <a:gd name="connsiteX26" fmla="*/ 305399 w 448318"/>
                <a:gd name="connsiteY26" fmla="*/ 303894 h 303893"/>
                <a:gd name="connsiteX27" fmla="*/ 440797 w 448318"/>
                <a:gd name="connsiteY27" fmla="*/ 303894 h 303893"/>
                <a:gd name="connsiteX28" fmla="*/ 448319 w 448318"/>
                <a:gd name="connsiteY28" fmla="*/ 296372 h 303893"/>
                <a:gd name="connsiteX29" fmla="*/ 448319 w 448318"/>
                <a:gd name="connsiteY29" fmla="*/ 151947 h 303893"/>
                <a:gd name="connsiteX30" fmla="*/ 440797 w 448318"/>
                <a:gd name="connsiteY30" fmla="*/ 144425 h 3038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48318" h="303893">
                  <a:moveTo>
                    <a:pt x="440797" y="144425"/>
                  </a:moveTo>
                  <a:lnTo>
                    <a:pt x="303894" y="144425"/>
                  </a:lnTo>
                  <a:lnTo>
                    <a:pt x="303894" y="7522"/>
                  </a:lnTo>
                  <a:cubicBezTo>
                    <a:pt x="303894" y="3368"/>
                    <a:pt x="300527" y="0"/>
                    <a:pt x="296372" y="0"/>
                  </a:cubicBezTo>
                  <a:lnTo>
                    <a:pt x="151947" y="0"/>
                  </a:lnTo>
                  <a:cubicBezTo>
                    <a:pt x="147792" y="0"/>
                    <a:pt x="144425" y="3368"/>
                    <a:pt x="144425" y="7522"/>
                  </a:cubicBezTo>
                  <a:lnTo>
                    <a:pt x="144425" y="144425"/>
                  </a:lnTo>
                  <a:lnTo>
                    <a:pt x="7522" y="144425"/>
                  </a:lnTo>
                  <a:cubicBezTo>
                    <a:pt x="3367" y="144425"/>
                    <a:pt x="0" y="147793"/>
                    <a:pt x="0" y="151947"/>
                  </a:cubicBezTo>
                  <a:lnTo>
                    <a:pt x="0" y="296372"/>
                  </a:lnTo>
                  <a:cubicBezTo>
                    <a:pt x="0" y="300526"/>
                    <a:pt x="3367" y="303894"/>
                    <a:pt x="7522" y="303894"/>
                  </a:cubicBezTo>
                  <a:lnTo>
                    <a:pt x="268791" y="303894"/>
                  </a:lnTo>
                  <a:cubicBezTo>
                    <a:pt x="272946" y="303894"/>
                    <a:pt x="276313" y="300526"/>
                    <a:pt x="276313" y="296372"/>
                  </a:cubicBezTo>
                  <a:cubicBezTo>
                    <a:pt x="276313" y="292217"/>
                    <a:pt x="272946" y="288850"/>
                    <a:pt x="268791" y="288850"/>
                  </a:cubicBezTo>
                  <a:lnTo>
                    <a:pt x="15044" y="288850"/>
                  </a:lnTo>
                  <a:lnTo>
                    <a:pt x="15044" y="159469"/>
                  </a:lnTo>
                  <a:lnTo>
                    <a:pt x="151947" y="159469"/>
                  </a:lnTo>
                  <a:cubicBezTo>
                    <a:pt x="156102" y="159469"/>
                    <a:pt x="159469" y="156101"/>
                    <a:pt x="159469" y="151947"/>
                  </a:cubicBezTo>
                  <a:lnTo>
                    <a:pt x="159469" y="15044"/>
                  </a:lnTo>
                  <a:lnTo>
                    <a:pt x="288850" y="15044"/>
                  </a:lnTo>
                  <a:lnTo>
                    <a:pt x="288850" y="151947"/>
                  </a:lnTo>
                  <a:cubicBezTo>
                    <a:pt x="288850" y="156101"/>
                    <a:pt x="292216" y="159469"/>
                    <a:pt x="296372" y="159469"/>
                  </a:cubicBezTo>
                  <a:lnTo>
                    <a:pt x="433274" y="159469"/>
                  </a:lnTo>
                  <a:lnTo>
                    <a:pt x="433274" y="288850"/>
                  </a:lnTo>
                  <a:lnTo>
                    <a:pt x="305399" y="288850"/>
                  </a:lnTo>
                  <a:cubicBezTo>
                    <a:pt x="301243" y="288850"/>
                    <a:pt x="297876" y="292217"/>
                    <a:pt x="297876" y="296372"/>
                  </a:cubicBezTo>
                  <a:cubicBezTo>
                    <a:pt x="297876" y="300526"/>
                    <a:pt x="301243" y="303894"/>
                    <a:pt x="305399" y="303894"/>
                  </a:cubicBezTo>
                  <a:lnTo>
                    <a:pt x="440797" y="303894"/>
                  </a:lnTo>
                  <a:cubicBezTo>
                    <a:pt x="444952" y="303894"/>
                    <a:pt x="448319" y="300526"/>
                    <a:pt x="448319" y="296372"/>
                  </a:cubicBezTo>
                  <a:lnTo>
                    <a:pt x="448319" y="151947"/>
                  </a:lnTo>
                  <a:cubicBezTo>
                    <a:pt x="448319" y="147793"/>
                    <a:pt x="444952" y="144425"/>
                    <a:pt x="440797" y="144425"/>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8" name="Freeform 57">
              <a:extLst>
                <a:ext uri="{FF2B5EF4-FFF2-40B4-BE49-F238E27FC236}">
                  <a16:creationId xmlns:a16="http://schemas.microsoft.com/office/drawing/2014/main" id="{D2DBC76D-3672-FC1B-96F6-D0BD7F41E7E2}"/>
                </a:ext>
              </a:extLst>
            </p:cNvPr>
            <p:cNvSpPr/>
            <p:nvPr/>
          </p:nvSpPr>
          <p:spPr>
            <a:xfrm>
              <a:off x="9948287" y="1565657"/>
              <a:ext cx="39085" cy="95222"/>
            </a:xfrm>
            <a:custGeom>
              <a:avLst/>
              <a:gdLst>
                <a:gd name="connsiteX0" fmla="*/ 26244 w 39085"/>
                <a:gd name="connsiteY0" fmla="*/ 2145 h 95222"/>
                <a:gd name="connsiteX1" fmla="*/ 2173 w 39085"/>
                <a:gd name="connsiteY1" fmla="*/ 26216 h 95222"/>
                <a:gd name="connsiteX2" fmla="*/ 2173 w 39085"/>
                <a:gd name="connsiteY2" fmla="*/ 36854 h 95222"/>
                <a:gd name="connsiteX3" fmla="*/ 12811 w 39085"/>
                <a:gd name="connsiteY3" fmla="*/ 36854 h 95222"/>
                <a:gd name="connsiteX4" fmla="*/ 24041 w 39085"/>
                <a:gd name="connsiteY4" fmla="*/ 25624 h 95222"/>
                <a:gd name="connsiteX5" fmla="*/ 24041 w 39085"/>
                <a:gd name="connsiteY5" fmla="*/ 87700 h 95222"/>
                <a:gd name="connsiteX6" fmla="*/ 31563 w 39085"/>
                <a:gd name="connsiteY6" fmla="*/ 95222 h 95222"/>
                <a:gd name="connsiteX7" fmla="*/ 39085 w 39085"/>
                <a:gd name="connsiteY7" fmla="*/ 87700 h 95222"/>
                <a:gd name="connsiteX8" fmla="*/ 39085 w 39085"/>
                <a:gd name="connsiteY8" fmla="*/ 7464 h 95222"/>
                <a:gd name="connsiteX9" fmla="*/ 26244 w 39085"/>
                <a:gd name="connsiteY9" fmla="*/ 2145 h 95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085" h="95222">
                  <a:moveTo>
                    <a:pt x="26244" y="2145"/>
                  </a:moveTo>
                  <a:lnTo>
                    <a:pt x="2173" y="26216"/>
                  </a:lnTo>
                  <a:cubicBezTo>
                    <a:pt x="-724" y="29114"/>
                    <a:pt x="-724" y="33956"/>
                    <a:pt x="2173" y="36854"/>
                  </a:cubicBezTo>
                  <a:cubicBezTo>
                    <a:pt x="5072" y="39752"/>
                    <a:pt x="9912" y="39752"/>
                    <a:pt x="12811" y="36854"/>
                  </a:cubicBezTo>
                  <a:lnTo>
                    <a:pt x="24041" y="25624"/>
                  </a:lnTo>
                  <a:lnTo>
                    <a:pt x="24041" y="87700"/>
                  </a:lnTo>
                  <a:cubicBezTo>
                    <a:pt x="24041" y="91855"/>
                    <a:pt x="27408" y="95222"/>
                    <a:pt x="31563" y="95222"/>
                  </a:cubicBezTo>
                  <a:cubicBezTo>
                    <a:pt x="35719" y="95222"/>
                    <a:pt x="39085" y="91855"/>
                    <a:pt x="39085" y="87700"/>
                  </a:cubicBezTo>
                  <a:lnTo>
                    <a:pt x="39085" y="7464"/>
                  </a:lnTo>
                  <a:cubicBezTo>
                    <a:pt x="39085" y="905"/>
                    <a:pt x="30887" y="-2496"/>
                    <a:pt x="26244" y="2145"/>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59" name="Freeform 58">
              <a:extLst>
                <a:ext uri="{FF2B5EF4-FFF2-40B4-BE49-F238E27FC236}">
                  <a16:creationId xmlns:a16="http://schemas.microsoft.com/office/drawing/2014/main" id="{AAF4079C-124D-83BA-ED67-B68C6551B3CE}"/>
                </a:ext>
              </a:extLst>
            </p:cNvPr>
            <p:cNvSpPr/>
            <p:nvPr/>
          </p:nvSpPr>
          <p:spPr>
            <a:xfrm>
              <a:off x="9803832" y="1710023"/>
              <a:ext cx="63186" cy="95280"/>
            </a:xfrm>
            <a:custGeom>
              <a:avLst/>
              <a:gdLst>
                <a:gd name="connsiteX0" fmla="*/ 55664 w 63186"/>
                <a:gd name="connsiteY0" fmla="*/ 80236 h 95280"/>
                <a:gd name="connsiteX1" fmla="*/ 32994 w 63186"/>
                <a:gd name="connsiteY1" fmla="*/ 80236 h 95280"/>
                <a:gd name="connsiteX2" fmla="*/ 63187 w 63186"/>
                <a:gd name="connsiteY2" fmla="*/ 31593 h 95280"/>
                <a:gd name="connsiteX3" fmla="*/ 31593 w 63186"/>
                <a:gd name="connsiteY3" fmla="*/ 0 h 95280"/>
                <a:gd name="connsiteX4" fmla="*/ 0 w 63186"/>
                <a:gd name="connsiteY4" fmla="*/ 31593 h 95280"/>
                <a:gd name="connsiteX5" fmla="*/ 7522 w 63186"/>
                <a:gd name="connsiteY5" fmla="*/ 39115 h 95280"/>
                <a:gd name="connsiteX6" fmla="*/ 15044 w 63186"/>
                <a:gd name="connsiteY6" fmla="*/ 31593 h 95280"/>
                <a:gd name="connsiteX7" fmla="*/ 31593 w 63186"/>
                <a:gd name="connsiteY7" fmla="*/ 15044 h 95280"/>
                <a:gd name="connsiteX8" fmla="*/ 48142 w 63186"/>
                <a:gd name="connsiteY8" fmla="*/ 31593 h 95280"/>
                <a:gd name="connsiteX9" fmla="*/ 4159 w 63186"/>
                <a:gd name="connsiteY9" fmla="*/ 81031 h 95280"/>
                <a:gd name="connsiteX10" fmla="*/ 237 w 63186"/>
                <a:gd name="connsiteY10" fmla="*/ 89622 h 95280"/>
                <a:gd name="connsiteX11" fmla="*/ 7523 w 63186"/>
                <a:gd name="connsiteY11" fmla="*/ 95280 h 95280"/>
                <a:gd name="connsiteX12" fmla="*/ 55664 w 63186"/>
                <a:gd name="connsiteY12" fmla="*/ 95280 h 95280"/>
                <a:gd name="connsiteX13" fmla="*/ 63187 w 63186"/>
                <a:gd name="connsiteY13" fmla="*/ 87758 h 95280"/>
                <a:gd name="connsiteX14" fmla="*/ 55664 w 63186"/>
                <a:gd name="connsiteY14" fmla="*/ 80236 h 9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3186" h="95280">
                  <a:moveTo>
                    <a:pt x="55664" y="80236"/>
                  </a:moveTo>
                  <a:lnTo>
                    <a:pt x="32994" y="80236"/>
                  </a:lnTo>
                  <a:cubicBezTo>
                    <a:pt x="47274" y="69076"/>
                    <a:pt x="63187" y="52050"/>
                    <a:pt x="63187" y="31593"/>
                  </a:cubicBezTo>
                  <a:cubicBezTo>
                    <a:pt x="63187" y="14173"/>
                    <a:pt x="49014" y="0"/>
                    <a:pt x="31593" y="0"/>
                  </a:cubicBezTo>
                  <a:cubicBezTo>
                    <a:pt x="14172" y="0"/>
                    <a:pt x="0" y="14172"/>
                    <a:pt x="0" y="31593"/>
                  </a:cubicBezTo>
                  <a:cubicBezTo>
                    <a:pt x="0" y="35748"/>
                    <a:pt x="3367" y="39115"/>
                    <a:pt x="7522" y="39115"/>
                  </a:cubicBezTo>
                  <a:cubicBezTo>
                    <a:pt x="11678" y="39115"/>
                    <a:pt x="15044" y="35748"/>
                    <a:pt x="15044" y="31593"/>
                  </a:cubicBezTo>
                  <a:cubicBezTo>
                    <a:pt x="15044" y="22468"/>
                    <a:pt x="22468" y="15044"/>
                    <a:pt x="31593" y="15044"/>
                  </a:cubicBezTo>
                  <a:cubicBezTo>
                    <a:pt x="40718" y="15044"/>
                    <a:pt x="48142" y="22468"/>
                    <a:pt x="48142" y="31593"/>
                  </a:cubicBezTo>
                  <a:cubicBezTo>
                    <a:pt x="48142" y="54033"/>
                    <a:pt x="16389" y="74890"/>
                    <a:pt x="4159" y="81031"/>
                  </a:cubicBezTo>
                  <a:cubicBezTo>
                    <a:pt x="1029" y="82596"/>
                    <a:pt x="-630" y="86234"/>
                    <a:pt x="237" y="89622"/>
                  </a:cubicBezTo>
                  <a:cubicBezTo>
                    <a:pt x="1078" y="92913"/>
                    <a:pt x="4126" y="95280"/>
                    <a:pt x="7523" y="95280"/>
                  </a:cubicBezTo>
                  <a:lnTo>
                    <a:pt x="55664" y="95280"/>
                  </a:lnTo>
                  <a:cubicBezTo>
                    <a:pt x="59820" y="95280"/>
                    <a:pt x="63187" y="91913"/>
                    <a:pt x="63187" y="87758"/>
                  </a:cubicBezTo>
                  <a:cubicBezTo>
                    <a:pt x="63187" y="83604"/>
                    <a:pt x="59819" y="80236"/>
                    <a:pt x="55664" y="80236"/>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0" name="Freeform 59">
              <a:extLst>
                <a:ext uri="{FF2B5EF4-FFF2-40B4-BE49-F238E27FC236}">
                  <a16:creationId xmlns:a16="http://schemas.microsoft.com/office/drawing/2014/main" id="{FBD104E4-20C4-5988-DD73-2375B94BAB8C}"/>
                </a:ext>
              </a:extLst>
            </p:cNvPr>
            <p:cNvSpPr/>
            <p:nvPr/>
          </p:nvSpPr>
          <p:spPr>
            <a:xfrm>
              <a:off x="10076635" y="1710023"/>
              <a:ext cx="63186" cy="95280"/>
            </a:xfrm>
            <a:custGeom>
              <a:avLst/>
              <a:gdLst>
                <a:gd name="connsiteX0" fmla="*/ 44552 w 63186"/>
                <a:gd name="connsiteY0" fmla="*/ 34876 h 95280"/>
                <a:gd name="connsiteX1" fmla="*/ 61682 w 63186"/>
                <a:gd name="connsiteY1" fmla="*/ 12035 h 95280"/>
                <a:gd name="connsiteX2" fmla="*/ 55664 w 63186"/>
                <a:gd name="connsiteY2" fmla="*/ 0 h 95280"/>
                <a:gd name="connsiteX3" fmla="*/ 7523 w 63186"/>
                <a:gd name="connsiteY3" fmla="*/ 0 h 95280"/>
                <a:gd name="connsiteX4" fmla="*/ 1 w 63186"/>
                <a:gd name="connsiteY4" fmla="*/ 7522 h 95280"/>
                <a:gd name="connsiteX5" fmla="*/ 7523 w 63186"/>
                <a:gd name="connsiteY5" fmla="*/ 15044 h 95280"/>
                <a:gd name="connsiteX6" fmla="*/ 40620 w 63186"/>
                <a:gd name="connsiteY6" fmla="*/ 15044 h 95280"/>
                <a:gd name="connsiteX7" fmla="*/ 25576 w 63186"/>
                <a:gd name="connsiteY7" fmla="*/ 35103 h 95280"/>
                <a:gd name="connsiteX8" fmla="*/ 31593 w 63186"/>
                <a:gd name="connsiteY8" fmla="*/ 47138 h 95280"/>
                <a:gd name="connsiteX9" fmla="*/ 48142 w 63186"/>
                <a:gd name="connsiteY9" fmla="*/ 63687 h 95280"/>
                <a:gd name="connsiteX10" fmla="*/ 31593 w 63186"/>
                <a:gd name="connsiteY10" fmla="*/ 80236 h 95280"/>
                <a:gd name="connsiteX11" fmla="*/ 15044 w 63186"/>
                <a:gd name="connsiteY11" fmla="*/ 63687 h 95280"/>
                <a:gd name="connsiteX12" fmla="*/ 7522 w 63186"/>
                <a:gd name="connsiteY12" fmla="*/ 56165 h 95280"/>
                <a:gd name="connsiteX13" fmla="*/ 0 w 63186"/>
                <a:gd name="connsiteY13" fmla="*/ 63687 h 95280"/>
                <a:gd name="connsiteX14" fmla="*/ 31593 w 63186"/>
                <a:gd name="connsiteY14" fmla="*/ 95280 h 95280"/>
                <a:gd name="connsiteX15" fmla="*/ 63187 w 63186"/>
                <a:gd name="connsiteY15" fmla="*/ 63687 h 95280"/>
                <a:gd name="connsiteX16" fmla="*/ 44552 w 63186"/>
                <a:gd name="connsiteY16" fmla="*/ 34876 h 95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63186" h="95280">
                  <a:moveTo>
                    <a:pt x="44552" y="34876"/>
                  </a:moveTo>
                  <a:lnTo>
                    <a:pt x="61682" y="12035"/>
                  </a:lnTo>
                  <a:cubicBezTo>
                    <a:pt x="65332" y="7168"/>
                    <a:pt x="61736" y="0"/>
                    <a:pt x="55664" y="0"/>
                  </a:cubicBezTo>
                  <a:lnTo>
                    <a:pt x="7523" y="0"/>
                  </a:lnTo>
                  <a:cubicBezTo>
                    <a:pt x="3368" y="0"/>
                    <a:pt x="1" y="3368"/>
                    <a:pt x="1" y="7522"/>
                  </a:cubicBezTo>
                  <a:cubicBezTo>
                    <a:pt x="1" y="11677"/>
                    <a:pt x="3368" y="15044"/>
                    <a:pt x="7523" y="15044"/>
                  </a:cubicBezTo>
                  <a:lnTo>
                    <a:pt x="40620" y="15044"/>
                  </a:lnTo>
                  <a:lnTo>
                    <a:pt x="25576" y="35103"/>
                  </a:lnTo>
                  <a:cubicBezTo>
                    <a:pt x="21926" y="39971"/>
                    <a:pt x="25522" y="47138"/>
                    <a:pt x="31593" y="47138"/>
                  </a:cubicBezTo>
                  <a:cubicBezTo>
                    <a:pt x="40718" y="47138"/>
                    <a:pt x="48142" y="54562"/>
                    <a:pt x="48142" y="63687"/>
                  </a:cubicBezTo>
                  <a:cubicBezTo>
                    <a:pt x="48142" y="72812"/>
                    <a:pt x="40718" y="80236"/>
                    <a:pt x="31593" y="80236"/>
                  </a:cubicBezTo>
                  <a:cubicBezTo>
                    <a:pt x="22468" y="80236"/>
                    <a:pt x="15044" y="72812"/>
                    <a:pt x="15044" y="63687"/>
                  </a:cubicBezTo>
                  <a:cubicBezTo>
                    <a:pt x="15044" y="59533"/>
                    <a:pt x="11678" y="56165"/>
                    <a:pt x="7522" y="56165"/>
                  </a:cubicBezTo>
                  <a:cubicBezTo>
                    <a:pt x="3367" y="56165"/>
                    <a:pt x="0" y="59533"/>
                    <a:pt x="0" y="63687"/>
                  </a:cubicBezTo>
                  <a:cubicBezTo>
                    <a:pt x="0" y="81107"/>
                    <a:pt x="14172" y="95280"/>
                    <a:pt x="31593" y="95280"/>
                  </a:cubicBezTo>
                  <a:cubicBezTo>
                    <a:pt x="49014" y="95280"/>
                    <a:pt x="63187" y="81108"/>
                    <a:pt x="63187" y="63687"/>
                  </a:cubicBezTo>
                  <a:cubicBezTo>
                    <a:pt x="63187" y="50883"/>
                    <a:pt x="55528" y="39833"/>
                    <a:pt x="44552" y="34876"/>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1" name="Freeform 60">
              <a:extLst>
                <a:ext uri="{FF2B5EF4-FFF2-40B4-BE49-F238E27FC236}">
                  <a16:creationId xmlns:a16="http://schemas.microsoft.com/office/drawing/2014/main" id="{7FDF8C9F-7024-9A32-AD76-A5B5217227F8}"/>
                </a:ext>
              </a:extLst>
            </p:cNvPr>
            <p:cNvSpPr/>
            <p:nvPr/>
          </p:nvSpPr>
          <p:spPr>
            <a:xfrm>
              <a:off x="10100706" y="1413150"/>
              <a:ext cx="31091" cy="15044"/>
            </a:xfrm>
            <a:custGeom>
              <a:avLst/>
              <a:gdLst>
                <a:gd name="connsiteX0" fmla="*/ 23570 w 31091"/>
                <a:gd name="connsiteY0" fmla="*/ 0 h 15044"/>
                <a:gd name="connsiteX1" fmla="*/ 7522 w 31091"/>
                <a:gd name="connsiteY1" fmla="*/ 0 h 15044"/>
                <a:gd name="connsiteX2" fmla="*/ 0 w 31091"/>
                <a:gd name="connsiteY2" fmla="*/ 7522 h 15044"/>
                <a:gd name="connsiteX3" fmla="*/ 7522 w 31091"/>
                <a:gd name="connsiteY3" fmla="*/ 15044 h 15044"/>
                <a:gd name="connsiteX4" fmla="*/ 23570 w 31091"/>
                <a:gd name="connsiteY4" fmla="*/ 15044 h 15044"/>
                <a:gd name="connsiteX5" fmla="*/ 31092 w 31091"/>
                <a:gd name="connsiteY5" fmla="*/ 7522 h 15044"/>
                <a:gd name="connsiteX6" fmla="*/ 23570 w 31091"/>
                <a:gd name="connsiteY6" fmla="*/ 0 h 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1" h="15044">
                  <a:moveTo>
                    <a:pt x="23570" y="0"/>
                  </a:moveTo>
                  <a:lnTo>
                    <a:pt x="7522" y="0"/>
                  </a:lnTo>
                  <a:cubicBezTo>
                    <a:pt x="3367" y="0"/>
                    <a:pt x="0" y="3368"/>
                    <a:pt x="0" y="7522"/>
                  </a:cubicBezTo>
                  <a:cubicBezTo>
                    <a:pt x="0" y="11677"/>
                    <a:pt x="3367" y="15044"/>
                    <a:pt x="7522" y="15044"/>
                  </a:cubicBezTo>
                  <a:lnTo>
                    <a:pt x="23570" y="15044"/>
                  </a:lnTo>
                  <a:cubicBezTo>
                    <a:pt x="27725" y="15044"/>
                    <a:pt x="31092" y="11677"/>
                    <a:pt x="31092" y="7522"/>
                  </a:cubicBezTo>
                  <a:cubicBezTo>
                    <a:pt x="31092" y="3369"/>
                    <a:pt x="27725" y="0"/>
                    <a:pt x="23570" y="0"/>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2" name="Freeform 61">
              <a:extLst>
                <a:ext uri="{FF2B5EF4-FFF2-40B4-BE49-F238E27FC236}">
                  <a16:creationId xmlns:a16="http://schemas.microsoft.com/office/drawing/2014/main" id="{E8909EA3-478C-FC7A-BFF3-34216FC0364A}"/>
                </a:ext>
              </a:extLst>
            </p:cNvPr>
            <p:cNvSpPr/>
            <p:nvPr/>
          </p:nvSpPr>
          <p:spPr>
            <a:xfrm>
              <a:off x="10092739" y="1348962"/>
              <a:ext cx="31034" cy="31091"/>
            </a:xfrm>
            <a:custGeom>
              <a:avLst/>
              <a:gdLst>
                <a:gd name="connsiteX0" fmla="*/ 28832 w 31034"/>
                <a:gd name="connsiteY0" fmla="*/ 2203 h 31091"/>
                <a:gd name="connsiteX1" fmla="*/ 18194 w 31034"/>
                <a:gd name="connsiteY1" fmla="*/ 2203 h 31091"/>
                <a:gd name="connsiteX2" fmla="*/ 2146 w 31034"/>
                <a:gd name="connsiteY2" fmla="*/ 18251 h 31091"/>
                <a:gd name="connsiteX3" fmla="*/ 7465 w 31034"/>
                <a:gd name="connsiteY3" fmla="*/ 31091 h 31091"/>
                <a:gd name="connsiteX4" fmla="*/ 12784 w 31034"/>
                <a:gd name="connsiteY4" fmla="*/ 28887 h 31091"/>
                <a:gd name="connsiteX5" fmla="*/ 28831 w 31034"/>
                <a:gd name="connsiteY5" fmla="*/ 12840 h 31091"/>
                <a:gd name="connsiteX6" fmla="*/ 28832 w 31034"/>
                <a:gd name="connsiteY6" fmla="*/ 2203 h 31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34" h="31091">
                  <a:moveTo>
                    <a:pt x="28832" y="2203"/>
                  </a:moveTo>
                  <a:cubicBezTo>
                    <a:pt x="25894" y="-734"/>
                    <a:pt x="21131" y="-734"/>
                    <a:pt x="18194" y="2203"/>
                  </a:cubicBezTo>
                  <a:lnTo>
                    <a:pt x="2146" y="18251"/>
                  </a:lnTo>
                  <a:cubicBezTo>
                    <a:pt x="-2489" y="22885"/>
                    <a:pt x="887" y="31091"/>
                    <a:pt x="7465" y="31091"/>
                  </a:cubicBezTo>
                  <a:cubicBezTo>
                    <a:pt x="9389" y="31091"/>
                    <a:pt x="11315" y="30357"/>
                    <a:pt x="12784" y="28887"/>
                  </a:cubicBezTo>
                  <a:lnTo>
                    <a:pt x="28831" y="12840"/>
                  </a:lnTo>
                  <a:cubicBezTo>
                    <a:pt x="31769" y="9903"/>
                    <a:pt x="31769" y="5140"/>
                    <a:pt x="28832" y="2203"/>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3" name="Freeform 62">
              <a:extLst>
                <a:ext uri="{FF2B5EF4-FFF2-40B4-BE49-F238E27FC236}">
                  <a16:creationId xmlns:a16="http://schemas.microsoft.com/office/drawing/2014/main" id="{CFEF6281-E43B-D93C-3E53-B7EBE991AA99}"/>
                </a:ext>
              </a:extLst>
            </p:cNvPr>
            <p:cNvSpPr/>
            <p:nvPr/>
          </p:nvSpPr>
          <p:spPr>
            <a:xfrm>
              <a:off x="10092682" y="1461292"/>
              <a:ext cx="31066" cy="31057"/>
            </a:xfrm>
            <a:custGeom>
              <a:avLst/>
              <a:gdLst>
                <a:gd name="connsiteX0" fmla="*/ 28889 w 31066"/>
                <a:gd name="connsiteY0" fmla="*/ 18251 h 31057"/>
                <a:gd name="connsiteX1" fmla="*/ 12842 w 31066"/>
                <a:gd name="connsiteY1" fmla="*/ 2203 h 31057"/>
                <a:gd name="connsiteX2" fmla="*/ 2203 w 31066"/>
                <a:gd name="connsiteY2" fmla="*/ 2203 h 31057"/>
                <a:gd name="connsiteX3" fmla="*/ 2203 w 31066"/>
                <a:gd name="connsiteY3" fmla="*/ 12841 h 31057"/>
                <a:gd name="connsiteX4" fmla="*/ 18250 w 31066"/>
                <a:gd name="connsiteY4" fmla="*/ 28888 h 31057"/>
                <a:gd name="connsiteX5" fmla="*/ 29289 w 31066"/>
                <a:gd name="connsiteY5" fmla="*/ 28457 h 31057"/>
                <a:gd name="connsiteX6" fmla="*/ 28889 w 31066"/>
                <a:gd name="connsiteY6" fmla="*/ 18251 h 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6" h="31057">
                  <a:moveTo>
                    <a:pt x="28889" y="18251"/>
                  </a:moveTo>
                  <a:lnTo>
                    <a:pt x="12842" y="2203"/>
                  </a:lnTo>
                  <a:cubicBezTo>
                    <a:pt x="9903" y="-734"/>
                    <a:pt x="5141" y="-734"/>
                    <a:pt x="2203" y="2203"/>
                  </a:cubicBezTo>
                  <a:cubicBezTo>
                    <a:pt x="-734" y="5141"/>
                    <a:pt x="-734" y="9904"/>
                    <a:pt x="2203" y="12841"/>
                  </a:cubicBezTo>
                  <a:lnTo>
                    <a:pt x="18250" y="28888"/>
                  </a:lnTo>
                  <a:cubicBezTo>
                    <a:pt x="21310" y="31947"/>
                    <a:pt x="26475" y="31742"/>
                    <a:pt x="29289" y="28457"/>
                  </a:cubicBezTo>
                  <a:cubicBezTo>
                    <a:pt x="31808" y="25514"/>
                    <a:pt x="31627" y="20989"/>
                    <a:pt x="28889" y="18251"/>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4" name="Freeform 63">
              <a:extLst>
                <a:ext uri="{FF2B5EF4-FFF2-40B4-BE49-F238E27FC236}">
                  <a16:creationId xmlns:a16="http://schemas.microsoft.com/office/drawing/2014/main" id="{9AD88846-0042-2411-0EDA-0B79739E6B69}"/>
                </a:ext>
              </a:extLst>
            </p:cNvPr>
            <p:cNvSpPr/>
            <p:nvPr/>
          </p:nvSpPr>
          <p:spPr>
            <a:xfrm>
              <a:off x="9827904" y="1413150"/>
              <a:ext cx="31091" cy="15044"/>
            </a:xfrm>
            <a:custGeom>
              <a:avLst/>
              <a:gdLst>
                <a:gd name="connsiteX0" fmla="*/ 23570 w 31091"/>
                <a:gd name="connsiteY0" fmla="*/ 0 h 15044"/>
                <a:gd name="connsiteX1" fmla="*/ 7522 w 31091"/>
                <a:gd name="connsiteY1" fmla="*/ 0 h 15044"/>
                <a:gd name="connsiteX2" fmla="*/ 0 w 31091"/>
                <a:gd name="connsiteY2" fmla="*/ 7522 h 15044"/>
                <a:gd name="connsiteX3" fmla="*/ 7522 w 31091"/>
                <a:gd name="connsiteY3" fmla="*/ 15044 h 15044"/>
                <a:gd name="connsiteX4" fmla="*/ 23570 w 31091"/>
                <a:gd name="connsiteY4" fmla="*/ 15044 h 15044"/>
                <a:gd name="connsiteX5" fmla="*/ 31092 w 31091"/>
                <a:gd name="connsiteY5" fmla="*/ 7522 h 15044"/>
                <a:gd name="connsiteX6" fmla="*/ 23570 w 31091"/>
                <a:gd name="connsiteY6" fmla="*/ 0 h 15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1" h="15044">
                  <a:moveTo>
                    <a:pt x="23570" y="0"/>
                  </a:moveTo>
                  <a:lnTo>
                    <a:pt x="7522" y="0"/>
                  </a:lnTo>
                  <a:cubicBezTo>
                    <a:pt x="3367" y="0"/>
                    <a:pt x="0" y="3368"/>
                    <a:pt x="0" y="7522"/>
                  </a:cubicBezTo>
                  <a:cubicBezTo>
                    <a:pt x="0" y="11677"/>
                    <a:pt x="3367" y="15044"/>
                    <a:pt x="7522" y="15044"/>
                  </a:cubicBezTo>
                  <a:lnTo>
                    <a:pt x="23570" y="15044"/>
                  </a:lnTo>
                  <a:cubicBezTo>
                    <a:pt x="27725" y="15044"/>
                    <a:pt x="31092" y="11677"/>
                    <a:pt x="31092" y="7522"/>
                  </a:cubicBezTo>
                  <a:cubicBezTo>
                    <a:pt x="31092" y="3369"/>
                    <a:pt x="27725" y="0"/>
                    <a:pt x="23570" y="0"/>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5" name="Freeform 64">
              <a:extLst>
                <a:ext uri="{FF2B5EF4-FFF2-40B4-BE49-F238E27FC236}">
                  <a16:creationId xmlns:a16="http://schemas.microsoft.com/office/drawing/2014/main" id="{924148F0-3A0E-6E9D-7C28-A928613F52FC}"/>
                </a:ext>
              </a:extLst>
            </p:cNvPr>
            <p:cNvSpPr/>
            <p:nvPr/>
          </p:nvSpPr>
          <p:spPr>
            <a:xfrm>
              <a:off x="9835927" y="1348962"/>
              <a:ext cx="31067" cy="31057"/>
            </a:xfrm>
            <a:custGeom>
              <a:avLst/>
              <a:gdLst>
                <a:gd name="connsiteX0" fmla="*/ 28889 w 31067"/>
                <a:gd name="connsiteY0" fmla="*/ 18251 h 31057"/>
                <a:gd name="connsiteX1" fmla="*/ 12842 w 31067"/>
                <a:gd name="connsiteY1" fmla="*/ 2203 h 31057"/>
                <a:gd name="connsiteX2" fmla="*/ 2203 w 31067"/>
                <a:gd name="connsiteY2" fmla="*/ 2203 h 31057"/>
                <a:gd name="connsiteX3" fmla="*/ 2203 w 31067"/>
                <a:gd name="connsiteY3" fmla="*/ 12841 h 31057"/>
                <a:gd name="connsiteX4" fmla="*/ 18250 w 31067"/>
                <a:gd name="connsiteY4" fmla="*/ 28888 h 31057"/>
                <a:gd name="connsiteX5" fmla="*/ 29289 w 31067"/>
                <a:gd name="connsiteY5" fmla="*/ 28457 h 31057"/>
                <a:gd name="connsiteX6" fmla="*/ 28889 w 31067"/>
                <a:gd name="connsiteY6" fmla="*/ 18251 h 3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7" h="31057">
                  <a:moveTo>
                    <a:pt x="28889" y="18251"/>
                  </a:moveTo>
                  <a:lnTo>
                    <a:pt x="12842" y="2203"/>
                  </a:lnTo>
                  <a:cubicBezTo>
                    <a:pt x="9903" y="-734"/>
                    <a:pt x="5141" y="-734"/>
                    <a:pt x="2203" y="2203"/>
                  </a:cubicBezTo>
                  <a:cubicBezTo>
                    <a:pt x="-734" y="5141"/>
                    <a:pt x="-734" y="9904"/>
                    <a:pt x="2203" y="12841"/>
                  </a:cubicBezTo>
                  <a:lnTo>
                    <a:pt x="18250" y="28888"/>
                  </a:lnTo>
                  <a:cubicBezTo>
                    <a:pt x="21310" y="31947"/>
                    <a:pt x="26475" y="31742"/>
                    <a:pt x="29289" y="28457"/>
                  </a:cubicBezTo>
                  <a:cubicBezTo>
                    <a:pt x="31809" y="25513"/>
                    <a:pt x="31628" y="20989"/>
                    <a:pt x="28889" y="18251"/>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6" name="Freeform 65">
              <a:extLst>
                <a:ext uri="{FF2B5EF4-FFF2-40B4-BE49-F238E27FC236}">
                  <a16:creationId xmlns:a16="http://schemas.microsoft.com/office/drawing/2014/main" id="{F6DC0CD4-DE44-6261-43D4-27FF4D96F7DA}"/>
                </a:ext>
              </a:extLst>
            </p:cNvPr>
            <p:cNvSpPr/>
            <p:nvPr/>
          </p:nvSpPr>
          <p:spPr>
            <a:xfrm>
              <a:off x="9835926" y="1461292"/>
              <a:ext cx="31092" cy="31061"/>
            </a:xfrm>
            <a:custGeom>
              <a:avLst/>
              <a:gdLst>
                <a:gd name="connsiteX0" fmla="*/ 28889 w 31092"/>
                <a:gd name="connsiteY0" fmla="*/ 2203 h 31061"/>
                <a:gd name="connsiteX1" fmla="*/ 18251 w 31092"/>
                <a:gd name="connsiteY1" fmla="*/ 2203 h 31061"/>
                <a:gd name="connsiteX2" fmla="*/ 2203 w 31092"/>
                <a:gd name="connsiteY2" fmla="*/ 18251 h 31061"/>
                <a:gd name="connsiteX3" fmla="*/ 2203 w 31092"/>
                <a:gd name="connsiteY3" fmla="*/ 28888 h 31061"/>
                <a:gd name="connsiteX4" fmla="*/ 12842 w 31092"/>
                <a:gd name="connsiteY4" fmla="*/ 28888 h 31061"/>
                <a:gd name="connsiteX5" fmla="*/ 28889 w 31092"/>
                <a:gd name="connsiteY5" fmla="*/ 12841 h 31061"/>
                <a:gd name="connsiteX6" fmla="*/ 28889 w 31092"/>
                <a:gd name="connsiteY6" fmla="*/ 2203 h 310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92" h="31061">
                  <a:moveTo>
                    <a:pt x="28889" y="2203"/>
                  </a:moveTo>
                  <a:cubicBezTo>
                    <a:pt x="25952" y="-734"/>
                    <a:pt x="21189" y="-734"/>
                    <a:pt x="18251" y="2203"/>
                  </a:cubicBezTo>
                  <a:lnTo>
                    <a:pt x="2203" y="18251"/>
                  </a:lnTo>
                  <a:cubicBezTo>
                    <a:pt x="-734" y="21188"/>
                    <a:pt x="-734" y="25952"/>
                    <a:pt x="2203" y="28888"/>
                  </a:cubicBezTo>
                  <a:cubicBezTo>
                    <a:pt x="5101" y="31785"/>
                    <a:pt x="9943" y="31785"/>
                    <a:pt x="12842" y="28888"/>
                  </a:cubicBezTo>
                  <a:lnTo>
                    <a:pt x="28889" y="12841"/>
                  </a:lnTo>
                  <a:cubicBezTo>
                    <a:pt x="31827" y="9903"/>
                    <a:pt x="31827" y="5140"/>
                    <a:pt x="28889" y="2203"/>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7" name="Freeform 66">
              <a:extLst>
                <a:ext uri="{FF2B5EF4-FFF2-40B4-BE49-F238E27FC236}">
                  <a16:creationId xmlns:a16="http://schemas.microsoft.com/office/drawing/2014/main" id="{AE1460EB-7D92-2641-913E-7F6FF5956F7E}"/>
                </a:ext>
              </a:extLst>
            </p:cNvPr>
            <p:cNvSpPr/>
            <p:nvPr/>
          </p:nvSpPr>
          <p:spPr>
            <a:xfrm>
              <a:off x="9886075" y="1328903"/>
              <a:ext cx="187551" cy="187551"/>
            </a:xfrm>
            <a:custGeom>
              <a:avLst/>
              <a:gdLst>
                <a:gd name="connsiteX0" fmla="*/ 93776 w 187551"/>
                <a:gd name="connsiteY0" fmla="*/ 0 h 187551"/>
                <a:gd name="connsiteX1" fmla="*/ 0 w 187551"/>
                <a:gd name="connsiteY1" fmla="*/ 93776 h 187551"/>
                <a:gd name="connsiteX2" fmla="*/ 93776 w 187551"/>
                <a:gd name="connsiteY2" fmla="*/ 187552 h 187551"/>
                <a:gd name="connsiteX3" fmla="*/ 187552 w 187551"/>
                <a:gd name="connsiteY3" fmla="*/ 93776 h 187551"/>
                <a:gd name="connsiteX4" fmla="*/ 93776 w 187551"/>
                <a:gd name="connsiteY4" fmla="*/ 0 h 187551"/>
                <a:gd name="connsiteX5" fmla="*/ 93776 w 187551"/>
                <a:gd name="connsiteY5" fmla="*/ 172507 h 187551"/>
                <a:gd name="connsiteX6" fmla="*/ 15044 w 187551"/>
                <a:gd name="connsiteY6" fmla="*/ 93776 h 187551"/>
                <a:gd name="connsiteX7" fmla="*/ 93776 w 187551"/>
                <a:gd name="connsiteY7" fmla="*/ 15044 h 187551"/>
                <a:gd name="connsiteX8" fmla="*/ 172507 w 187551"/>
                <a:gd name="connsiteY8" fmla="*/ 93776 h 187551"/>
                <a:gd name="connsiteX9" fmla="*/ 93776 w 187551"/>
                <a:gd name="connsiteY9" fmla="*/ 172507 h 187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7551" h="187551">
                  <a:moveTo>
                    <a:pt x="93776" y="0"/>
                  </a:moveTo>
                  <a:cubicBezTo>
                    <a:pt x="42068" y="0"/>
                    <a:pt x="0" y="42068"/>
                    <a:pt x="0" y="93776"/>
                  </a:cubicBezTo>
                  <a:cubicBezTo>
                    <a:pt x="0" y="145483"/>
                    <a:pt x="42068" y="187552"/>
                    <a:pt x="93776" y="187552"/>
                  </a:cubicBezTo>
                  <a:cubicBezTo>
                    <a:pt x="145483" y="187552"/>
                    <a:pt x="187552" y="145483"/>
                    <a:pt x="187552" y="93776"/>
                  </a:cubicBezTo>
                  <a:cubicBezTo>
                    <a:pt x="187552" y="42068"/>
                    <a:pt x="145483" y="0"/>
                    <a:pt x="93776" y="0"/>
                  </a:cubicBezTo>
                  <a:close/>
                  <a:moveTo>
                    <a:pt x="93776" y="172507"/>
                  </a:moveTo>
                  <a:cubicBezTo>
                    <a:pt x="50363" y="172507"/>
                    <a:pt x="15044" y="137189"/>
                    <a:pt x="15044" y="93776"/>
                  </a:cubicBezTo>
                  <a:cubicBezTo>
                    <a:pt x="15044" y="50363"/>
                    <a:pt x="50363" y="15044"/>
                    <a:pt x="93776" y="15044"/>
                  </a:cubicBezTo>
                  <a:cubicBezTo>
                    <a:pt x="137189" y="15044"/>
                    <a:pt x="172507" y="50363"/>
                    <a:pt x="172507" y="93776"/>
                  </a:cubicBezTo>
                  <a:cubicBezTo>
                    <a:pt x="172507" y="137189"/>
                    <a:pt x="137189" y="172507"/>
                    <a:pt x="93776" y="172507"/>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68" name="Freeform 67">
              <a:extLst>
                <a:ext uri="{FF2B5EF4-FFF2-40B4-BE49-F238E27FC236}">
                  <a16:creationId xmlns:a16="http://schemas.microsoft.com/office/drawing/2014/main" id="{33520477-BD19-BD12-CC2B-F849C63868B8}"/>
                </a:ext>
              </a:extLst>
            </p:cNvPr>
            <p:cNvSpPr/>
            <p:nvPr/>
          </p:nvSpPr>
          <p:spPr>
            <a:xfrm>
              <a:off x="9951466" y="1363003"/>
              <a:ext cx="56767" cy="119352"/>
            </a:xfrm>
            <a:custGeom>
              <a:avLst/>
              <a:gdLst>
                <a:gd name="connsiteX0" fmla="*/ 49246 w 56767"/>
                <a:gd name="connsiteY0" fmla="*/ 51553 h 119352"/>
                <a:gd name="connsiteX1" fmla="*/ 56768 w 56767"/>
                <a:gd name="connsiteY1" fmla="*/ 44031 h 119352"/>
                <a:gd name="connsiteX2" fmla="*/ 56768 w 56767"/>
                <a:gd name="connsiteY2" fmla="*/ 38816 h 119352"/>
                <a:gd name="connsiteX3" fmla="*/ 35907 w 56767"/>
                <a:gd name="connsiteY3" fmla="*/ 15762 h 119352"/>
                <a:gd name="connsiteX4" fmla="*/ 35907 w 56767"/>
                <a:gd name="connsiteY4" fmla="*/ 7522 h 119352"/>
                <a:gd name="connsiteX5" fmla="*/ 28384 w 56767"/>
                <a:gd name="connsiteY5" fmla="*/ 0 h 119352"/>
                <a:gd name="connsiteX6" fmla="*/ 20862 w 56767"/>
                <a:gd name="connsiteY6" fmla="*/ 7522 h 119352"/>
                <a:gd name="connsiteX7" fmla="*/ 20862 w 56767"/>
                <a:gd name="connsiteY7" fmla="*/ 16122 h 119352"/>
                <a:gd name="connsiteX8" fmla="*/ 1 w 56767"/>
                <a:gd name="connsiteY8" fmla="*/ 41422 h 119352"/>
                <a:gd name="connsiteX9" fmla="*/ 25776 w 56767"/>
                <a:gd name="connsiteY9" fmla="*/ 67197 h 119352"/>
                <a:gd name="connsiteX10" fmla="*/ 30990 w 56767"/>
                <a:gd name="connsiteY10" fmla="*/ 67197 h 119352"/>
                <a:gd name="connsiteX11" fmla="*/ 41722 w 56767"/>
                <a:gd name="connsiteY11" fmla="*/ 77929 h 119352"/>
                <a:gd name="connsiteX12" fmla="*/ 30991 w 56767"/>
                <a:gd name="connsiteY12" fmla="*/ 88662 h 119352"/>
                <a:gd name="connsiteX13" fmla="*/ 23168 w 56767"/>
                <a:gd name="connsiteY13" fmla="*/ 88662 h 119352"/>
                <a:gd name="connsiteX14" fmla="*/ 15044 w 56767"/>
                <a:gd name="connsiteY14" fmla="*/ 80538 h 119352"/>
                <a:gd name="connsiteX15" fmla="*/ 7522 w 56767"/>
                <a:gd name="connsiteY15" fmla="*/ 73016 h 119352"/>
                <a:gd name="connsiteX16" fmla="*/ 0 w 56767"/>
                <a:gd name="connsiteY16" fmla="*/ 80538 h 119352"/>
                <a:gd name="connsiteX17" fmla="*/ 20861 w 56767"/>
                <a:gd name="connsiteY17" fmla="*/ 103591 h 119352"/>
                <a:gd name="connsiteX18" fmla="*/ 20861 w 56767"/>
                <a:gd name="connsiteY18" fmla="*/ 111830 h 119352"/>
                <a:gd name="connsiteX19" fmla="*/ 28383 w 56767"/>
                <a:gd name="connsiteY19" fmla="*/ 119353 h 119352"/>
                <a:gd name="connsiteX20" fmla="*/ 35906 w 56767"/>
                <a:gd name="connsiteY20" fmla="*/ 111830 h 119352"/>
                <a:gd name="connsiteX21" fmla="*/ 35906 w 56767"/>
                <a:gd name="connsiteY21" fmla="*/ 103231 h 119352"/>
                <a:gd name="connsiteX22" fmla="*/ 56767 w 56767"/>
                <a:gd name="connsiteY22" fmla="*/ 77931 h 119352"/>
                <a:gd name="connsiteX23" fmla="*/ 30991 w 56767"/>
                <a:gd name="connsiteY23" fmla="*/ 52156 h 119352"/>
                <a:gd name="connsiteX24" fmla="*/ 25776 w 56767"/>
                <a:gd name="connsiteY24" fmla="*/ 52156 h 119352"/>
                <a:gd name="connsiteX25" fmla="*/ 15045 w 56767"/>
                <a:gd name="connsiteY25" fmla="*/ 41424 h 119352"/>
                <a:gd name="connsiteX26" fmla="*/ 25776 w 56767"/>
                <a:gd name="connsiteY26" fmla="*/ 30693 h 119352"/>
                <a:gd name="connsiteX27" fmla="*/ 33599 w 56767"/>
                <a:gd name="connsiteY27" fmla="*/ 30693 h 119352"/>
                <a:gd name="connsiteX28" fmla="*/ 41723 w 56767"/>
                <a:gd name="connsiteY28" fmla="*/ 38817 h 119352"/>
                <a:gd name="connsiteX29" fmla="*/ 41723 w 56767"/>
                <a:gd name="connsiteY29" fmla="*/ 44032 h 119352"/>
                <a:gd name="connsiteX30" fmla="*/ 49246 w 56767"/>
                <a:gd name="connsiteY30" fmla="*/ 51553 h 119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6767" h="119352">
                  <a:moveTo>
                    <a:pt x="49246" y="51553"/>
                  </a:moveTo>
                  <a:cubicBezTo>
                    <a:pt x="53401" y="51553"/>
                    <a:pt x="56768" y="48185"/>
                    <a:pt x="56768" y="44031"/>
                  </a:cubicBezTo>
                  <a:lnTo>
                    <a:pt x="56768" y="38816"/>
                  </a:lnTo>
                  <a:cubicBezTo>
                    <a:pt x="56768" y="26819"/>
                    <a:pt x="47603" y="16924"/>
                    <a:pt x="35907" y="15762"/>
                  </a:cubicBezTo>
                  <a:lnTo>
                    <a:pt x="35907" y="7522"/>
                  </a:lnTo>
                  <a:cubicBezTo>
                    <a:pt x="35907" y="3368"/>
                    <a:pt x="32540" y="0"/>
                    <a:pt x="28384" y="0"/>
                  </a:cubicBezTo>
                  <a:cubicBezTo>
                    <a:pt x="24229" y="0"/>
                    <a:pt x="20862" y="3368"/>
                    <a:pt x="20862" y="7522"/>
                  </a:cubicBezTo>
                  <a:lnTo>
                    <a:pt x="20862" y="16122"/>
                  </a:lnTo>
                  <a:cubicBezTo>
                    <a:pt x="8993" y="18424"/>
                    <a:pt x="1" y="28890"/>
                    <a:pt x="1" y="41422"/>
                  </a:cubicBezTo>
                  <a:cubicBezTo>
                    <a:pt x="1" y="55635"/>
                    <a:pt x="11564" y="67197"/>
                    <a:pt x="25776" y="67197"/>
                  </a:cubicBezTo>
                  <a:lnTo>
                    <a:pt x="30990" y="67197"/>
                  </a:lnTo>
                  <a:cubicBezTo>
                    <a:pt x="36908" y="67197"/>
                    <a:pt x="41722" y="72011"/>
                    <a:pt x="41722" y="77929"/>
                  </a:cubicBezTo>
                  <a:cubicBezTo>
                    <a:pt x="41722" y="83846"/>
                    <a:pt x="36910" y="88662"/>
                    <a:pt x="30991" y="88662"/>
                  </a:cubicBezTo>
                  <a:lnTo>
                    <a:pt x="23168" y="88662"/>
                  </a:lnTo>
                  <a:cubicBezTo>
                    <a:pt x="18689" y="88662"/>
                    <a:pt x="15044" y="85017"/>
                    <a:pt x="15044" y="80538"/>
                  </a:cubicBezTo>
                  <a:cubicBezTo>
                    <a:pt x="15044" y="76384"/>
                    <a:pt x="11678" y="73016"/>
                    <a:pt x="7522" y="73016"/>
                  </a:cubicBezTo>
                  <a:cubicBezTo>
                    <a:pt x="3367" y="73016"/>
                    <a:pt x="0" y="76384"/>
                    <a:pt x="0" y="80538"/>
                  </a:cubicBezTo>
                  <a:cubicBezTo>
                    <a:pt x="0" y="92534"/>
                    <a:pt x="9165" y="102429"/>
                    <a:pt x="20861" y="103591"/>
                  </a:cubicBezTo>
                  <a:lnTo>
                    <a:pt x="20861" y="111830"/>
                  </a:lnTo>
                  <a:cubicBezTo>
                    <a:pt x="20861" y="115985"/>
                    <a:pt x="24228" y="119353"/>
                    <a:pt x="28383" y="119353"/>
                  </a:cubicBezTo>
                  <a:cubicBezTo>
                    <a:pt x="32539" y="119353"/>
                    <a:pt x="35906" y="115985"/>
                    <a:pt x="35906" y="111830"/>
                  </a:cubicBezTo>
                  <a:lnTo>
                    <a:pt x="35906" y="103231"/>
                  </a:lnTo>
                  <a:cubicBezTo>
                    <a:pt x="47775" y="100929"/>
                    <a:pt x="56767" y="90463"/>
                    <a:pt x="56767" y="77931"/>
                  </a:cubicBezTo>
                  <a:cubicBezTo>
                    <a:pt x="56767" y="63718"/>
                    <a:pt x="45204" y="52156"/>
                    <a:pt x="30991" y="52156"/>
                  </a:cubicBezTo>
                  <a:lnTo>
                    <a:pt x="25776" y="52156"/>
                  </a:lnTo>
                  <a:cubicBezTo>
                    <a:pt x="19859" y="52156"/>
                    <a:pt x="15045" y="47342"/>
                    <a:pt x="15045" y="41424"/>
                  </a:cubicBezTo>
                  <a:cubicBezTo>
                    <a:pt x="15045" y="35506"/>
                    <a:pt x="19859" y="30693"/>
                    <a:pt x="25776" y="30693"/>
                  </a:cubicBezTo>
                  <a:lnTo>
                    <a:pt x="33599" y="30693"/>
                  </a:lnTo>
                  <a:cubicBezTo>
                    <a:pt x="38079" y="30693"/>
                    <a:pt x="41723" y="34337"/>
                    <a:pt x="41723" y="38817"/>
                  </a:cubicBezTo>
                  <a:lnTo>
                    <a:pt x="41723" y="44032"/>
                  </a:lnTo>
                  <a:cubicBezTo>
                    <a:pt x="41723" y="48185"/>
                    <a:pt x="45090" y="51553"/>
                    <a:pt x="49246" y="51553"/>
                  </a:cubicBezTo>
                  <a:close/>
                </a:path>
              </a:pathLst>
            </a:custGeom>
            <a:grpFill/>
            <a:ln w="986"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grpSp>
        <p:nvGrpSpPr>
          <p:cNvPr id="69" name="Graphic 103">
            <a:extLst>
              <a:ext uri="{FF2B5EF4-FFF2-40B4-BE49-F238E27FC236}">
                <a16:creationId xmlns:a16="http://schemas.microsoft.com/office/drawing/2014/main" id="{CC1759F2-AF24-BE48-0A66-DEFD39EA08A7}"/>
              </a:ext>
            </a:extLst>
          </p:cNvPr>
          <p:cNvGrpSpPr/>
          <p:nvPr userDrawn="1"/>
        </p:nvGrpSpPr>
        <p:grpSpPr>
          <a:xfrm>
            <a:off x="8036624" y="4359207"/>
            <a:ext cx="626339" cy="626339"/>
            <a:chOff x="11044259" y="1352942"/>
            <a:chExt cx="460418" cy="460418"/>
          </a:xfrm>
          <a:solidFill>
            <a:schemeClr val="accent1"/>
          </a:solidFill>
        </p:grpSpPr>
        <p:sp>
          <p:nvSpPr>
            <p:cNvPr id="70" name="Freeform 69">
              <a:extLst>
                <a:ext uri="{FF2B5EF4-FFF2-40B4-BE49-F238E27FC236}">
                  <a16:creationId xmlns:a16="http://schemas.microsoft.com/office/drawing/2014/main" id="{B4FF5381-64CA-A789-AF71-9984B0D3ACCD}"/>
                </a:ext>
              </a:extLst>
            </p:cNvPr>
            <p:cNvSpPr/>
            <p:nvPr/>
          </p:nvSpPr>
          <p:spPr>
            <a:xfrm>
              <a:off x="11112602" y="1352942"/>
              <a:ext cx="323731" cy="460418"/>
            </a:xfrm>
            <a:custGeom>
              <a:avLst/>
              <a:gdLst>
                <a:gd name="connsiteX0" fmla="*/ 161866 w 323731"/>
                <a:gd name="connsiteY0" fmla="*/ 0 h 460418"/>
                <a:gd name="connsiteX1" fmla="*/ 0 w 323731"/>
                <a:gd name="connsiteY1" fmla="*/ 161866 h 460418"/>
                <a:gd name="connsiteX2" fmla="*/ 24162 w 323731"/>
                <a:gd name="connsiteY2" fmla="*/ 246982 h 460418"/>
                <a:gd name="connsiteX3" fmla="*/ 152652 w 323731"/>
                <a:gd name="connsiteY3" fmla="*/ 454041 h 460418"/>
                <a:gd name="connsiteX4" fmla="*/ 164113 w 323731"/>
                <a:gd name="connsiteY4" fmla="*/ 460418 h 460418"/>
                <a:gd name="connsiteX5" fmla="*/ 164220 w 323731"/>
                <a:gd name="connsiteY5" fmla="*/ 460418 h 460418"/>
                <a:gd name="connsiteX6" fmla="*/ 175685 w 323731"/>
                <a:gd name="connsiteY6" fmla="*/ 453861 h 460418"/>
                <a:gd name="connsiteX7" fmla="*/ 300900 w 323731"/>
                <a:gd name="connsiteY7" fmla="*/ 244795 h 460418"/>
                <a:gd name="connsiteX8" fmla="*/ 323731 w 323731"/>
                <a:gd name="connsiteY8" fmla="*/ 161866 h 460418"/>
                <a:gd name="connsiteX9" fmla="*/ 161866 w 323731"/>
                <a:gd name="connsiteY9" fmla="*/ 0 h 460418"/>
                <a:gd name="connsiteX10" fmla="*/ 277749 w 323731"/>
                <a:gd name="connsiteY10" fmla="*/ 230945 h 460418"/>
                <a:gd name="connsiteX11" fmla="*/ 163909 w 323731"/>
                <a:gd name="connsiteY11" fmla="*/ 421018 h 460418"/>
                <a:gd name="connsiteX12" fmla="*/ 47091 w 323731"/>
                <a:gd name="connsiteY12" fmla="*/ 232768 h 460418"/>
                <a:gd name="connsiteX13" fmla="*/ 26798 w 323731"/>
                <a:gd name="connsiteY13" fmla="*/ 161866 h 460418"/>
                <a:gd name="connsiteX14" fmla="*/ 161866 w 323731"/>
                <a:gd name="connsiteY14" fmla="*/ 26798 h 460418"/>
                <a:gd name="connsiteX15" fmla="*/ 296844 w 323731"/>
                <a:gd name="connsiteY15" fmla="*/ 161866 h 460418"/>
                <a:gd name="connsiteX16" fmla="*/ 277749 w 323731"/>
                <a:gd name="connsiteY16" fmla="*/ 230945 h 4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731" h="460418">
                  <a:moveTo>
                    <a:pt x="161866" y="0"/>
                  </a:moveTo>
                  <a:cubicBezTo>
                    <a:pt x="72613" y="0"/>
                    <a:pt x="0" y="72613"/>
                    <a:pt x="0" y="161866"/>
                  </a:cubicBezTo>
                  <a:cubicBezTo>
                    <a:pt x="0" y="192021"/>
                    <a:pt x="8353" y="221450"/>
                    <a:pt x="24162" y="246982"/>
                  </a:cubicBezTo>
                  <a:lnTo>
                    <a:pt x="152652" y="454041"/>
                  </a:lnTo>
                  <a:cubicBezTo>
                    <a:pt x="155113" y="458008"/>
                    <a:pt x="159449" y="460418"/>
                    <a:pt x="164113" y="460418"/>
                  </a:cubicBezTo>
                  <a:cubicBezTo>
                    <a:pt x="164149" y="460418"/>
                    <a:pt x="164184" y="460418"/>
                    <a:pt x="164220" y="460418"/>
                  </a:cubicBezTo>
                  <a:cubicBezTo>
                    <a:pt x="168924" y="460381"/>
                    <a:pt x="173269" y="457897"/>
                    <a:pt x="175685" y="453861"/>
                  </a:cubicBezTo>
                  <a:lnTo>
                    <a:pt x="300900" y="244795"/>
                  </a:lnTo>
                  <a:cubicBezTo>
                    <a:pt x="315837" y="219803"/>
                    <a:pt x="323731" y="191127"/>
                    <a:pt x="323731" y="161866"/>
                  </a:cubicBezTo>
                  <a:cubicBezTo>
                    <a:pt x="323731" y="72613"/>
                    <a:pt x="251118" y="0"/>
                    <a:pt x="161866" y="0"/>
                  </a:cubicBezTo>
                  <a:close/>
                  <a:moveTo>
                    <a:pt x="277749" y="230945"/>
                  </a:moveTo>
                  <a:lnTo>
                    <a:pt x="163909" y="421018"/>
                  </a:lnTo>
                  <a:lnTo>
                    <a:pt x="47091" y="232768"/>
                  </a:lnTo>
                  <a:cubicBezTo>
                    <a:pt x="33932" y="211517"/>
                    <a:pt x="26798" y="187000"/>
                    <a:pt x="26798" y="161866"/>
                  </a:cubicBezTo>
                  <a:cubicBezTo>
                    <a:pt x="26798" y="87488"/>
                    <a:pt x="87488" y="26798"/>
                    <a:pt x="161866" y="26798"/>
                  </a:cubicBezTo>
                  <a:cubicBezTo>
                    <a:pt x="236243" y="26798"/>
                    <a:pt x="296844" y="87488"/>
                    <a:pt x="296844" y="161866"/>
                  </a:cubicBezTo>
                  <a:cubicBezTo>
                    <a:pt x="296844" y="186254"/>
                    <a:pt x="290179" y="210145"/>
                    <a:pt x="277749" y="230945"/>
                  </a:cubicBezTo>
                  <a:close/>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71" name="Freeform 70">
              <a:extLst>
                <a:ext uri="{FF2B5EF4-FFF2-40B4-BE49-F238E27FC236}">
                  <a16:creationId xmlns:a16="http://schemas.microsoft.com/office/drawing/2014/main" id="{FB2F71A0-284E-EB69-5C85-BB175A842001}"/>
                </a:ext>
              </a:extLst>
            </p:cNvPr>
            <p:cNvSpPr/>
            <p:nvPr/>
          </p:nvSpPr>
          <p:spPr>
            <a:xfrm>
              <a:off x="11193535" y="1433874"/>
              <a:ext cx="161865" cy="161865"/>
            </a:xfrm>
            <a:custGeom>
              <a:avLst/>
              <a:gdLst>
                <a:gd name="connsiteX0" fmla="*/ 80933 w 161865"/>
                <a:gd name="connsiteY0" fmla="*/ 0 h 161865"/>
                <a:gd name="connsiteX1" fmla="*/ 0 w 161865"/>
                <a:gd name="connsiteY1" fmla="*/ 80933 h 161865"/>
                <a:gd name="connsiteX2" fmla="*/ 80933 w 161865"/>
                <a:gd name="connsiteY2" fmla="*/ 161866 h 161865"/>
                <a:gd name="connsiteX3" fmla="*/ 161866 w 161865"/>
                <a:gd name="connsiteY3" fmla="*/ 80933 h 161865"/>
                <a:gd name="connsiteX4" fmla="*/ 80933 w 161865"/>
                <a:gd name="connsiteY4" fmla="*/ 0 h 161865"/>
                <a:gd name="connsiteX5" fmla="*/ 80933 w 161865"/>
                <a:gd name="connsiteY5" fmla="*/ 135068 h 161865"/>
                <a:gd name="connsiteX6" fmla="*/ 26798 w 161865"/>
                <a:gd name="connsiteY6" fmla="*/ 80933 h 161865"/>
                <a:gd name="connsiteX7" fmla="*/ 80933 w 161865"/>
                <a:gd name="connsiteY7" fmla="*/ 26798 h 161865"/>
                <a:gd name="connsiteX8" fmla="*/ 134978 w 161865"/>
                <a:gd name="connsiteY8" fmla="*/ 80933 h 161865"/>
                <a:gd name="connsiteX9" fmla="*/ 80933 w 161865"/>
                <a:gd name="connsiteY9" fmla="*/ 135068 h 16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65" h="161865">
                  <a:moveTo>
                    <a:pt x="80933" y="0"/>
                  </a:moveTo>
                  <a:cubicBezTo>
                    <a:pt x="36306" y="0"/>
                    <a:pt x="0" y="36306"/>
                    <a:pt x="0" y="80933"/>
                  </a:cubicBezTo>
                  <a:cubicBezTo>
                    <a:pt x="0" y="125274"/>
                    <a:pt x="35716" y="161866"/>
                    <a:pt x="80933" y="161866"/>
                  </a:cubicBezTo>
                  <a:cubicBezTo>
                    <a:pt x="126708" y="161866"/>
                    <a:pt x="161866" y="124787"/>
                    <a:pt x="161866" y="80933"/>
                  </a:cubicBezTo>
                  <a:cubicBezTo>
                    <a:pt x="161866" y="36306"/>
                    <a:pt x="125559" y="0"/>
                    <a:pt x="80933" y="0"/>
                  </a:cubicBezTo>
                  <a:close/>
                  <a:moveTo>
                    <a:pt x="80933" y="135068"/>
                  </a:moveTo>
                  <a:cubicBezTo>
                    <a:pt x="51026" y="135068"/>
                    <a:pt x="26798" y="110758"/>
                    <a:pt x="26798" y="80933"/>
                  </a:cubicBezTo>
                  <a:cubicBezTo>
                    <a:pt x="26798" y="51182"/>
                    <a:pt x="51182" y="26798"/>
                    <a:pt x="80933" y="26798"/>
                  </a:cubicBezTo>
                  <a:cubicBezTo>
                    <a:pt x="110684" y="26798"/>
                    <a:pt x="134978" y="51182"/>
                    <a:pt x="134978" y="80933"/>
                  </a:cubicBezTo>
                  <a:cubicBezTo>
                    <a:pt x="134978" y="110323"/>
                    <a:pt x="111313" y="135068"/>
                    <a:pt x="80933" y="135068"/>
                  </a:cubicBezTo>
                  <a:close/>
                </a:path>
              </a:pathLst>
            </a:custGeom>
            <a:grpFill/>
            <a:ln w="19050"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pic>
        <p:nvPicPr>
          <p:cNvPr id="2" name="Picture 1" descr="A white and blue logo&#10;&#10;AI-generated content may be incorrect.">
            <a:extLst>
              <a:ext uri="{FF2B5EF4-FFF2-40B4-BE49-F238E27FC236}">
                <a16:creationId xmlns:a16="http://schemas.microsoft.com/office/drawing/2014/main" id="{169F3154-C9AB-4019-C407-F9E10F5CB962}"/>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87344453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Section Break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1" y="1"/>
            <a:ext cx="12192001" cy="6670765"/>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b="0" i="0" dirty="0">
              <a:latin typeface="Montserrat" pitchFamily="2" charset="77"/>
            </a:endParaRPr>
          </a:p>
        </p:txBody>
      </p:sp>
      <p:cxnSp>
        <p:nvCxnSpPr>
          <p:cNvPr id="2" name="Straight Connector 1">
            <a:extLst>
              <a:ext uri="{FF2B5EF4-FFF2-40B4-BE49-F238E27FC236}">
                <a16:creationId xmlns:a16="http://schemas.microsoft.com/office/drawing/2014/main" id="{254909B3-42A4-613F-02E1-A40C31D1B2B4}"/>
              </a:ext>
            </a:extLst>
          </p:cNvPr>
          <p:cNvCxnSpPr>
            <a:cxnSpLocks/>
          </p:cNvCxnSpPr>
          <p:nvPr userDrawn="1"/>
        </p:nvCxnSpPr>
        <p:spPr>
          <a:xfrm>
            <a:off x="5128023" y="570759"/>
            <a:ext cx="0" cy="940483"/>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3" name="Text Placeholder 2">
            <a:extLst>
              <a:ext uri="{FF2B5EF4-FFF2-40B4-BE49-F238E27FC236}">
                <a16:creationId xmlns:a16="http://schemas.microsoft.com/office/drawing/2014/main" id="{5591DBA6-2C66-B227-B3F1-C0D4A01BFEB8}"/>
              </a:ext>
            </a:extLst>
          </p:cNvPr>
          <p:cNvSpPr>
            <a:spLocks noGrp="1"/>
          </p:cNvSpPr>
          <p:nvPr>
            <p:ph type="body" sz="quarter" idx="11" hasCustomPrompt="1"/>
          </p:nvPr>
        </p:nvSpPr>
        <p:spPr>
          <a:xfrm>
            <a:off x="5427662" y="1148098"/>
            <a:ext cx="6764338" cy="363144"/>
          </a:xfrm>
        </p:spPr>
        <p:txBody>
          <a:bodyPr anchor="ctr">
            <a:noAutofit/>
          </a:bodyPr>
          <a:lstStyle>
            <a:lvl1pPr>
              <a:defRPr sz="2000" b="0" i="0">
                <a:solidFill>
                  <a:schemeClr val="bg1"/>
                </a:solidFill>
                <a:latin typeface="Montserrat" pitchFamily="2" charset="77"/>
                <a:ea typeface="+mj-ea"/>
              </a:defRPr>
            </a:lvl1pPr>
          </a:lstStyle>
          <a:p>
            <a:pPr lvl="0"/>
            <a:r>
              <a:rPr lang="en-US"/>
              <a:t>SUBTITLE</a:t>
            </a:r>
          </a:p>
        </p:txBody>
      </p:sp>
      <p:sp>
        <p:nvSpPr>
          <p:cNvPr id="4" name="Text Placeholder 2">
            <a:extLst>
              <a:ext uri="{FF2B5EF4-FFF2-40B4-BE49-F238E27FC236}">
                <a16:creationId xmlns:a16="http://schemas.microsoft.com/office/drawing/2014/main" id="{EAA41DAE-BF60-7247-0788-50A75F6F4758}"/>
              </a:ext>
            </a:extLst>
          </p:cNvPr>
          <p:cNvSpPr>
            <a:spLocks noGrp="1"/>
          </p:cNvSpPr>
          <p:nvPr>
            <p:ph type="body" sz="quarter" idx="12" hasCustomPrompt="1"/>
          </p:nvPr>
        </p:nvSpPr>
        <p:spPr>
          <a:xfrm>
            <a:off x="0" y="2419744"/>
            <a:ext cx="6096000" cy="3867497"/>
          </a:xfrm>
        </p:spPr>
        <p:txBody>
          <a:bodyPr anchor="ctr">
            <a:noAutofit/>
          </a:bodyPr>
          <a:lstStyle>
            <a:lvl1pPr algn="ctr">
              <a:defRPr sz="27800" b="0" i="0">
                <a:solidFill>
                  <a:schemeClr val="bg1"/>
                </a:solidFill>
                <a:latin typeface="Montserrat ExtraBold" pitchFamily="2" charset="77"/>
                <a:ea typeface="+mj-ea"/>
              </a:defRPr>
            </a:lvl1pPr>
          </a:lstStyle>
          <a:p>
            <a:pPr lvl="0"/>
            <a:r>
              <a:rPr lang="en-US"/>
              <a:t>01.</a:t>
            </a:r>
          </a:p>
        </p:txBody>
      </p:sp>
      <p:sp>
        <p:nvSpPr>
          <p:cNvPr id="5" name="Text Placeholder 2">
            <a:extLst>
              <a:ext uri="{FF2B5EF4-FFF2-40B4-BE49-F238E27FC236}">
                <a16:creationId xmlns:a16="http://schemas.microsoft.com/office/drawing/2014/main" id="{A0C0CF8B-44A2-2B83-6426-8220CE91217F}"/>
              </a:ext>
            </a:extLst>
          </p:cNvPr>
          <p:cNvSpPr>
            <a:spLocks noGrp="1"/>
          </p:cNvSpPr>
          <p:nvPr>
            <p:ph type="body" sz="quarter" idx="10" hasCustomPrompt="1"/>
          </p:nvPr>
        </p:nvSpPr>
        <p:spPr>
          <a:xfrm>
            <a:off x="5427662" y="315276"/>
            <a:ext cx="6764338" cy="725724"/>
          </a:xfrm>
          <a:prstGeom prst="rect">
            <a:avLst/>
          </a:prstGeom>
        </p:spPr>
        <p:txBody>
          <a:bodyPr anchor="ctr">
            <a:noAutofit/>
          </a:bodyPr>
          <a:lstStyle>
            <a:lvl1pPr marL="0" indent="0">
              <a:buNone/>
              <a:defRPr sz="3600" b="0" i="0">
                <a:solidFill>
                  <a:schemeClr val="bg1"/>
                </a:solidFill>
                <a:latin typeface="Montserrat ExtraBold" pitchFamily="2" charset="77"/>
              </a:defRPr>
            </a:lvl1pPr>
          </a:lstStyle>
          <a:p>
            <a:pPr lvl="0"/>
            <a:r>
              <a:rPr lang="en-US"/>
              <a:t>SECTION TITLE</a:t>
            </a:r>
          </a:p>
        </p:txBody>
      </p:sp>
      <p:pic>
        <p:nvPicPr>
          <p:cNvPr id="6" name="Picture 5" descr="A white and blue logo&#10;&#10;AI-generated content may be incorrect.">
            <a:extLst>
              <a:ext uri="{FF2B5EF4-FFF2-40B4-BE49-F238E27FC236}">
                <a16:creationId xmlns:a16="http://schemas.microsoft.com/office/drawing/2014/main" id="{5CEE03B2-BFB4-21A7-054B-075D535F6D88}"/>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244583708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Single Speake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7" name="Picture Placeholder 16">
            <a:extLst>
              <a:ext uri="{FF2B5EF4-FFF2-40B4-BE49-F238E27FC236}">
                <a16:creationId xmlns:a16="http://schemas.microsoft.com/office/drawing/2014/main" id="{482F0C97-5EB9-3597-C4D9-E92CAF8AB4FF}"/>
              </a:ext>
            </a:extLst>
          </p:cNvPr>
          <p:cNvSpPr>
            <a:spLocks noGrp="1"/>
          </p:cNvSpPr>
          <p:nvPr>
            <p:ph type="pic" sz="quarter" idx="15"/>
          </p:nvPr>
        </p:nvSpPr>
        <p:spPr>
          <a:xfrm>
            <a:off x="4804346" y="1613626"/>
            <a:ext cx="2429164" cy="2429165"/>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19" name="Oval 18">
            <a:extLst>
              <a:ext uri="{FF2B5EF4-FFF2-40B4-BE49-F238E27FC236}">
                <a16:creationId xmlns:a16="http://schemas.microsoft.com/office/drawing/2014/main" id="{B7FDFFB1-D38C-41E0-2470-BA554FF672A4}"/>
              </a:ext>
            </a:extLst>
          </p:cNvPr>
          <p:cNvSpPr/>
          <p:nvPr userDrawn="1"/>
        </p:nvSpPr>
        <p:spPr>
          <a:xfrm>
            <a:off x="4626628" y="1435909"/>
            <a:ext cx="2784600" cy="2784600"/>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2" name="Text Placeholder 3">
            <a:extLst>
              <a:ext uri="{FF2B5EF4-FFF2-40B4-BE49-F238E27FC236}">
                <a16:creationId xmlns:a16="http://schemas.microsoft.com/office/drawing/2014/main" id="{95104BE6-A5F1-B4AF-73B8-78656621C834}"/>
              </a:ext>
            </a:extLst>
          </p:cNvPr>
          <p:cNvSpPr>
            <a:spLocks noGrp="1"/>
          </p:cNvSpPr>
          <p:nvPr>
            <p:ph type="body" sz="quarter" idx="25" hasCustomPrompt="1"/>
          </p:nvPr>
        </p:nvSpPr>
        <p:spPr>
          <a:xfrm>
            <a:off x="4584581" y="4522226"/>
            <a:ext cx="2868694" cy="461794"/>
          </a:xfrm>
          <a:prstGeom prst="rect">
            <a:avLst/>
          </a:prstGeom>
        </p:spPr>
        <p:txBody>
          <a:bodyPr>
            <a:normAutofit/>
          </a:bodyPr>
          <a:lstStyle>
            <a:lvl1pPr algn="ctr">
              <a:lnSpc>
                <a:spcPct val="150000"/>
              </a:lnSpc>
              <a:defRPr sz="1600" b="1" i="0">
                <a:latin typeface="Montserrat" pitchFamily="2" charset="77"/>
              </a:defRPr>
            </a:lvl1pPr>
          </a:lstStyle>
          <a:p>
            <a:pPr lvl="0"/>
            <a:r>
              <a:rPr lang="en-US"/>
              <a:t>FIRST NAME LAST NAME</a:t>
            </a:r>
          </a:p>
        </p:txBody>
      </p:sp>
      <p:sp>
        <p:nvSpPr>
          <p:cNvPr id="43" name="Text Placeholder 7">
            <a:extLst>
              <a:ext uri="{FF2B5EF4-FFF2-40B4-BE49-F238E27FC236}">
                <a16:creationId xmlns:a16="http://schemas.microsoft.com/office/drawing/2014/main" id="{2313C3F4-43BE-21DD-C52B-A9F0CEDF051D}"/>
              </a:ext>
            </a:extLst>
          </p:cNvPr>
          <p:cNvSpPr>
            <a:spLocks noGrp="1"/>
          </p:cNvSpPr>
          <p:nvPr>
            <p:ph type="body" sz="quarter" idx="26" hasCustomPrompt="1"/>
          </p:nvPr>
        </p:nvSpPr>
        <p:spPr>
          <a:xfrm>
            <a:off x="4177963" y="5272543"/>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latin typeface="Montserrat" pitchFamily="2" charset="77"/>
              </a:defRPr>
            </a:lvl1pPr>
          </a:lstStyle>
          <a:p>
            <a:pPr lvl="0"/>
            <a:r>
              <a:rPr lang="en-US"/>
              <a:t>TITLE, MARKET</a:t>
            </a:r>
          </a:p>
        </p:txBody>
      </p:sp>
      <p:sp>
        <p:nvSpPr>
          <p:cNvPr id="46" name="TextBox 45">
            <a:extLst>
              <a:ext uri="{FF2B5EF4-FFF2-40B4-BE49-F238E27FC236}">
                <a16:creationId xmlns:a16="http://schemas.microsoft.com/office/drawing/2014/main" id="{4491F72B-8231-A520-2885-8F4D67D03B90}"/>
              </a:ext>
            </a:extLst>
          </p:cNvPr>
          <p:cNvSpPr txBox="1"/>
          <p:nvPr userDrawn="1"/>
        </p:nvSpPr>
        <p:spPr>
          <a:xfrm>
            <a:off x="4177963" y="5741798"/>
            <a:ext cx="3681930" cy="307777"/>
          </a:xfrm>
          <a:prstGeom prst="rect">
            <a:avLst/>
          </a:prstGeom>
          <a:noFill/>
        </p:spPr>
        <p:txBody>
          <a:bodyPr wrap="square" rtlCol="0">
            <a:spAutoFit/>
          </a:bodyPr>
          <a:lstStyle/>
          <a:p>
            <a:pPr algn="ctr"/>
            <a:r>
              <a:rPr lang="en-US" sz="1400" b="1" i="0" dirty="0">
                <a:latin typeface="Montserrat" pitchFamily="2" charset="77"/>
              </a:rPr>
              <a:t>YOUR PART-TIME CONTROLLER, LLC</a:t>
            </a:r>
          </a:p>
        </p:txBody>
      </p:sp>
      <p:cxnSp>
        <p:nvCxnSpPr>
          <p:cNvPr id="4" name="Straight Connector 3">
            <a:extLst>
              <a:ext uri="{FF2B5EF4-FFF2-40B4-BE49-F238E27FC236}">
                <a16:creationId xmlns:a16="http://schemas.microsoft.com/office/drawing/2014/main" id="{1436B822-4F17-AE14-BC2E-3F098E90C20E}"/>
              </a:ext>
            </a:extLst>
          </p:cNvPr>
          <p:cNvCxnSpPr/>
          <p:nvPr userDrawn="1"/>
        </p:nvCxnSpPr>
        <p:spPr>
          <a:xfrm>
            <a:off x="4704032" y="5121882"/>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1204237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Two Speake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7" name="Picture Placeholder 16">
            <a:extLst>
              <a:ext uri="{FF2B5EF4-FFF2-40B4-BE49-F238E27FC236}">
                <a16:creationId xmlns:a16="http://schemas.microsoft.com/office/drawing/2014/main" id="{482F0C97-5EB9-3597-C4D9-E92CAF8AB4FF}"/>
              </a:ext>
            </a:extLst>
          </p:cNvPr>
          <p:cNvSpPr>
            <a:spLocks noGrp="1"/>
          </p:cNvSpPr>
          <p:nvPr>
            <p:ph type="pic" sz="quarter" idx="15"/>
          </p:nvPr>
        </p:nvSpPr>
        <p:spPr>
          <a:xfrm>
            <a:off x="2220173" y="1603687"/>
            <a:ext cx="2429164" cy="2429165"/>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19" name="Oval 18">
            <a:extLst>
              <a:ext uri="{FF2B5EF4-FFF2-40B4-BE49-F238E27FC236}">
                <a16:creationId xmlns:a16="http://schemas.microsoft.com/office/drawing/2014/main" id="{B7FDFFB1-D38C-41E0-2470-BA554FF672A4}"/>
              </a:ext>
            </a:extLst>
          </p:cNvPr>
          <p:cNvSpPr/>
          <p:nvPr userDrawn="1"/>
        </p:nvSpPr>
        <p:spPr>
          <a:xfrm>
            <a:off x="2042455" y="1425970"/>
            <a:ext cx="2784600" cy="2784600"/>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2" name="Text Placeholder 3">
            <a:extLst>
              <a:ext uri="{FF2B5EF4-FFF2-40B4-BE49-F238E27FC236}">
                <a16:creationId xmlns:a16="http://schemas.microsoft.com/office/drawing/2014/main" id="{95104BE6-A5F1-B4AF-73B8-78656621C834}"/>
              </a:ext>
            </a:extLst>
          </p:cNvPr>
          <p:cNvSpPr>
            <a:spLocks noGrp="1"/>
          </p:cNvSpPr>
          <p:nvPr>
            <p:ph type="body" sz="quarter" idx="25" hasCustomPrompt="1"/>
          </p:nvPr>
        </p:nvSpPr>
        <p:spPr>
          <a:xfrm>
            <a:off x="2000408" y="4512287"/>
            <a:ext cx="2868694" cy="461794"/>
          </a:xfrm>
          <a:prstGeom prst="rect">
            <a:avLst/>
          </a:prstGeom>
        </p:spPr>
        <p:txBody>
          <a:bodyPr>
            <a:normAutofit/>
          </a:bodyPr>
          <a:lstStyle>
            <a:lvl1pPr algn="ctr">
              <a:lnSpc>
                <a:spcPct val="150000"/>
              </a:lnSpc>
              <a:defRPr sz="1600" b="1" i="0">
                <a:latin typeface="Montserrat" pitchFamily="2" charset="77"/>
              </a:defRPr>
            </a:lvl1pPr>
          </a:lstStyle>
          <a:p>
            <a:pPr lvl="0"/>
            <a:r>
              <a:rPr lang="en-US"/>
              <a:t>FIRST NAME LAST NAME</a:t>
            </a:r>
          </a:p>
        </p:txBody>
      </p:sp>
      <p:sp>
        <p:nvSpPr>
          <p:cNvPr id="43" name="Text Placeholder 7">
            <a:extLst>
              <a:ext uri="{FF2B5EF4-FFF2-40B4-BE49-F238E27FC236}">
                <a16:creationId xmlns:a16="http://schemas.microsoft.com/office/drawing/2014/main" id="{2313C3F4-43BE-21DD-C52B-A9F0CEDF051D}"/>
              </a:ext>
            </a:extLst>
          </p:cNvPr>
          <p:cNvSpPr>
            <a:spLocks noGrp="1"/>
          </p:cNvSpPr>
          <p:nvPr>
            <p:ph type="body" sz="quarter" idx="26" hasCustomPrompt="1"/>
          </p:nvPr>
        </p:nvSpPr>
        <p:spPr>
          <a:xfrm>
            <a:off x="1593790" y="5262604"/>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latin typeface="Montserrat" pitchFamily="2" charset="77"/>
              </a:defRPr>
            </a:lvl1pPr>
          </a:lstStyle>
          <a:p>
            <a:pPr lvl="0"/>
            <a:r>
              <a:rPr lang="en-US"/>
              <a:t>TITLE, MARKET</a:t>
            </a:r>
          </a:p>
        </p:txBody>
      </p:sp>
      <p:sp>
        <p:nvSpPr>
          <p:cNvPr id="46" name="TextBox 45">
            <a:extLst>
              <a:ext uri="{FF2B5EF4-FFF2-40B4-BE49-F238E27FC236}">
                <a16:creationId xmlns:a16="http://schemas.microsoft.com/office/drawing/2014/main" id="{4491F72B-8231-A520-2885-8F4D67D03B90}"/>
              </a:ext>
            </a:extLst>
          </p:cNvPr>
          <p:cNvSpPr txBox="1"/>
          <p:nvPr userDrawn="1"/>
        </p:nvSpPr>
        <p:spPr>
          <a:xfrm>
            <a:off x="1593790" y="5731859"/>
            <a:ext cx="3681930" cy="307777"/>
          </a:xfrm>
          <a:prstGeom prst="rect">
            <a:avLst/>
          </a:prstGeom>
          <a:noFill/>
        </p:spPr>
        <p:txBody>
          <a:bodyPr wrap="square" rtlCol="0">
            <a:spAutoFit/>
          </a:bodyPr>
          <a:lstStyle/>
          <a:p>
            <a:pPr algn="ctr"/>
            <a:r>
              <a:rPr lang="en-US" sz="1400" b="1" i="0" dirty="0">
                <a:latin typeface="Montserrat" pitchFamily="2" charset="77"/>
              </a:rPr>
              <a:t>YOUR PART-TIME CONTROLLER, LLC</a:t>
            </a:r>
          </a:p>
        </p:txBody>
      </p:sp>
      <p:sp>
        <p:nvSpPr>
          <p:cNvPr id="62" name="Text Placeholder 3">
            <a:extLst>
              <a:ext uri="{FF2B5EF4-FFF2-40B4-BE49-F238E27FC236}">
                <a16:creationId xmlns:a16="http://schemas.microsoft.com/office/drawing/2014/main" id="{7D3C5B43-D3D9-2666-B356-A66546594F8E}"/>
              </a:ext>
            </a:extLst>
          </p:cNvPr>
          <p:cNvSpPr>
            <a:spLocks noGrp="1"/>
          </p:cNvSpPr>
          <p:nvPr>
            <p:ph type="body" sz="quarter" idx="28" hasCustomPrompt="1"/>
          </p:nvPr>
        </p:nvSpPr>
        <p:spPr>
          <a:xfrm>
            <a:off x="7322900" y="4512287"/>
            <a:ext cx="2868694" cy="461794"/>
          </a:xfrm>
          <a:prstGeom prst="rect">
            <a:avLst/>
          </a:prstGeom>
        </p:spPr>
        <p:txBody>
          <a:bodyPr>
            <a:normAutofit/>
          </a:bodyPr>
          <a:lstStyle>
            <a:lvl1pPr algn="ctr">
              <a:lnSpc>
                <a:spcPct val="150000"/>
              </a:lnSpc>
              <a:defRPr sz="1600" b="1" i="0">
                <a:latin typeface="Montserrat" pitchFamily="2" charset="77"/>
              </a:defRPr>
            </a:lvl1pPr>
          </a:lstStyle>
          <a:p>
            <a:pPr lvl="0"/>
            <a:r>
              <a:rPr lang="en-US"/>
              <a:t>FIRST NAME LAST NAME</a:t>
            </a:r>
          </a:p>
        </p:txBody>
      </p:sp>
      <p:sp>
        <p:nvSpPr>
          <p:cNvPr id="63" name="Text Placeholder 7">
            <a:extLst>
              <a:ext uri="{FF2B5EF4-FFF2-40B4-BE49-F238E27FC236}">
                <a16:creationId xmlns:a16="http://schemas.microsoft.com/office/drawing/2014/main" id="{89F66634-4B88-E479-9EC7-158E4D1673E8}"/>
              </a:ext>
            </a:extLst>
          </p:cNvPr>
          <p:cNvSpPr>
            <a:spLocks noGrp="1"/>
          </p:cNvSpPr>
          <p:nvPr>
            <p:ph type="body" sz="quarter" idx="29" hasCustomPrompt="1"/>
          </p:nvPr>
        </p:nvSpPr>
        <p:spPr>
          <a:xfrm>
            <a:off x="6916282" y="5262604"/>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latin typeface="Montserrat" pitchFamily="2" charset="77"/>
              </a:defRPr>
            </a:lvl1pPr>
          </a:lstStyle>
          <a:p>
            <a:pPr lvl="0"/>
            <a:r>
              <a:rPr lang="en-US"/>
              <a:t>TITLE, MARKET</a:t>
            </a:r>
          </a:p>
        </p:txBody>
      </p:sp>
      <p:sp>
        <p:nvSpPr>
          <p:cNvPr id="64" name="TextBox 63">
            <a:extLst>
              <a:ext uri="{FF2B5EF4-FFF2-40B4-BE49-F238E27FC236}">
                <a16:creationId xmlns:a16="http://schemas.microsoft.com/office/drawing/2014/main" id="{03829DF8-6EE8-8BD6-B31D-1A272A317F33}"/>
              </a:ext>
            </a:extLst>
          </p:cNvPr>
          <p:cNvSpPr txBox="1"/>
          <p:nvPr userDrawn="1"/>
        </p:nvSpPr>
        <p:spPr>
          <a:xfrm>
            <a:off x="6916282" y="5731859"/>
            <a:ext cx="3681930" cy="307777"/>
          </a:xfrm>
          <a:prstGeom prst="rect">
            <a:avLst/>
          </a:prstGeom>
          <a:noFill/>
        </p:spPr>
        <p:txBody>
          <a:bodyPr wrap="square" rtlCol="0">
            <a:spAutoFit/>
          </a:bodyPr>
          <a:lstStyle/>
          <a:p>
            <a:pPr algn="ctr"/>
            <a:r>
              <a:rPr lang="en-US" sz="1400" b="1" i="0" dirty="0">
                <a:latin typeface="Montserrat" pitchFamily="2" charset="77"/>
              </a:rPr>
              <a:t>YOUR PART-TIME CONTROLLER, LLC</a:t>
            </a:r>
          </a:p>
        </p:txBody>
      </p:sp>
      <p:sp>
        <p:nvSpPr>
          <p:cNvPr id="66" name="Picture Placeholder 16">
            <a:extLst>
              <a:ext uri="{FF2B5EF4-FFF2-40B4-BE49-F238E27FC236}">
                <a16:creationId xmlns:a16="http://schemas.microsoft.com/office/drawing/2014/main" id="{6E6C093F-40A0-1F0F-52C8-76CF733A2FCE}"/>
              </a:ext>
            </a:extLst>
          </p:cNvPr>
          <p:cNvSpPr>
            <a:spLocks noGrp="1"/>
          </p:cNvSpPr>
          <p:nvPr>
            <p:ph type="pic" sz="quarter" idx="30"/>
          </p:nvPr>
        </p:nvSpPr>
        <p:spPr>
          <a:xfrm>
            <a:off x="7542665" y="1603687"/>
            <a:ext cx="2429164" cy="2429165"/>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67" name="Oval 66">
            <a:extLst>
              <a:ext uri="{FF2B5EF4-FFF2-40B4-BE49-F238E27FC236}">
                <a16:creationId xmlns:a16="http://schemas.microsoft.com/office/drawing/2014/main" id="{F17E00F5-A676-4D97-D898-2E9CB8F990D0}"/>
              </a:ext>
            </a:extLst>
          </p:cNvPr>
          <p:cNvSpPr/>
          <p:nvPr userDrawn="1"/>
        </p:nvSpPr>
        <p:spPr>
          <a:xfrm>
            <a:off x="7364947" y="1425970"/>
            <a:ext cx="2784600" cy="2784600"/>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4" name="Straight Connector 3">
            <a:extLst>
              <a:ext uri="{FF2B5EF4-FFF2-40B4-BE49-F238E27FC236}">
                <a16:creationId xmlns:a16="http://schemas.microsoft.com/office/drawing/2014/main" id="{1436B822-4F17-AE14-BC2E-3F098E90C20E}"/>
              </a:ext>
            </a:extLst>
          </p:cNvPr>
          <p:cNvCxnSpPr/>
          <p:nvPr userDrawn="1"/>
        </p:nvCxnSpPr>
        <p:spPr>
          <a:xfrm>
            <a:off x="2119859" y="5111943"/>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7CABA4C5-5445-FDF4-F50C-B172BBB63BBB}"/>
              </a:ext>
            </a:extLst>
          </p:cNvPr>
          <p:cNvCxnSpPr/>
          <p:nvPr userDrawn="1"/>
        </p:nvCxnSpPr>
        <p:spPr>
          <a:xfrm>
            <a:off x="7464263" y="5111943"/>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9332960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Three Speake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7" name="Picture Placeholder 16">
            <a:extLst>
              <a:ext uri="{FF2B5EF4-FFF2-40B4-BE49-F238E27FC236}">
                <a16:creationId xmlns:a16="http://schemas.microsoft.com/office/drawing/2014/main" id="{482F0C97-5EB9-3597-C4D9-E92CAF8AB4FF}"/>
              </a:ext>
            </a:extLst>
          </p:cNvPr>
          <p:cNvSpPr>
            <a:spLocks noGrp="1"/>
          </p:cNvSpPr>
          <p:nvPr>
            <p:ph type="pic" sz="quarter" idx="15"/>
          </p:nvPr>
        </p:nvSpPr>
        <p:spPr>
          <a:xfrm>
            <a:off x="1017897" y="1691810"/>
            <a:ext cx="2231163" cy="2231164"/>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19" name="Oval 18">
            <a:extLst>
              <a:ext uri="{FF2B5EF4-FFF2-40B4-BE49-F238E27FC236}">
                <a16:creationId xmlns:a16="http://schemas.microsoft.com/office/drawing/2014/main" id="{B7FDFFB1-D38C-41E0-2470-BA554FF672A4}"/>
              </a:ext>
            </a:extLst>
          </p:cNvPr>
          <p:cNvSpPr/>
          <p:nvPr userDrawn="1"/>
        </p:nvSpPr>
        <p:spPr>
          <a:xfrm>
            <a:off x="854665" y="1528578"/>
            <a:ext cx="2557628" cy="2557628"/>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2" name="Text Placeholder 3">
            <a:extLst>
              <a:ext uri="{FF2B5EF4-FFF2-40B4-BE49-F238E27FC236}">
                <a16:creationId xmlns:a16="http://schemas.microsoft.com/office/drawing/2014/main" id="{95104BE6-A5F1-B4AF-73B8-78656621C834}"/>
              </a:ext>
            </a:extLst>
          </p:cNvPr>
          <p:cNvSpPr>
            <a:spLocks noGrp="1"/>
          </p:cNvSpPr>
          <p:nvPr>
            <p:ph type="body" sz="quarter" idx="25" hasCustomPrompt="1"/>
          </p:nvPr>
        </p:nvSpPr>
        <p:spPr>
          <a:xfrm>
            <a:off x="813146" y="4483185"/>
            <a:ext cx="2557628" cy="461794"/>
          </a:xfrm>
          <a:prstGeom prst="rect">
            <a:avLst/>
          </a:prstGeom>
        </p:spPr>
        <p:txBody>
          <a:bodyPr>
            <a:normAutofit/>
          </a:bodyPr>
          <a:lstStyle>
            <a:lvl1pPr algn="ctr">
              <a:lnSpc>
                <a:spcPct val="150000"/>
              </a:lnSpc>
              <a:defRPr sz="1400" b="1" i="0">
                <a:latin typeface="Montserrat" pitchFamily="2" charset="77"/>
              </a:defRPr>
            </a:lvl1pPr>
          </a:lstStyle>
          <a:p>
            <a:pPr lvl="0"/>
            <a:r>
              <a:rPr lang="en-US"/>
              <a:t>FIRST NAME LAST NAME</a:t>
            </a:r>
          </a:p>
        </p:txBody>
      </p:sp>
      <p:sp>
        <p:nvSpPr>
          <p:cNvPr id="43" name="Text Placeholder 7">
            <a:extLst>
              <a:ext uri="{FF2B5EF4-FFF2-40B4-BE49-F238E27FC236}">
                <a16:creationId xmlns:a16="http://schemas.microsoft.com/office/drawing/2014/main" id="{2313C3F4-43BE-21DD-C52B-A9F0CEDF051D}"/>
              </a:ext>
            </a:extLst>
          </p:cNvPr>
          <p:cNvSpPr>
            <a:spLocks noGrp="1"/>
          </p:cNvSpPr>
          <p:nvPr>
            <p:ph type="body" sz="quarter" idx="26" hasCustomPrompt="1"/>
          </p:nvPr>
        </p:nvSpPr>
        <p:spPr>
          <a:xfrm>
            <a:off x="537212" y="5250276"/>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46" name="TextBox 45">
            <a:extLst>
              <a:ext uri="{FF2B5EF4-FFF2-40B4-BE49-F238E27FC236}">
                <a16:creationId xmlns:a16="http://schemas.microsoft.com/office/drawing/2014/main" id="{4491F72B-8231-A520-2885-8F4D67D03B90}"/>
              </a:ext>
            </a:extLst>
          </p:cNvPr>
          <p:cNvSpPr txBox="1"/>
          <p:nvPr userDrawn="1"/>
        </p:nvSpPr>
        <p:spPr>
          <a:xfrm>
            <a:off x="537212" y="5719531"/>
            <a:ext cx="3119780" cy="276999"/>
          </a:xfrm>
          <a:prstGeom prst="rect">
            <a:avLst/>
          </a:prstGeom>
          <a:noFill/>
        </p:spPr>
        <p:txBody>
          <a:bodyPr wrap="square" rtlCol="0">
            <a:spAutoFit/>
          </a:bodyPr>
          <a:lstStyle/>
          <a:p>
            <a:pPr algn="ctr"/>
            <a:r>
              <a:rPr lang="en-US" sz="1200" b="1" i="0" dirty="0">
                <a:latin typeface="Montserrat" pitchFamily="2" charset="77"/>
              </a:rPr>
              <a:t>YOUR PART-TIME CONTROLLER, LLC</a:t>
            </a:r>
          </a:p>
        </p:txBody>
      </p:sp>
      <p:sp>
        <p:nvSpPr>
          <p:cNvPr id="22" name="Picture Placeholder 16">
            <a:extLst>
              <a:ext uri="{FF2B5EF4-FFF2-40B4-BE49-F238E27FC236}">
                <a16:creationId xmlns:a16="http://schemas.microsoft.com/office/drawing/2014/main" id="{FCA61E96-7BEE-D5C9-316C-448871F73A01}"/>
              </a:ext>
            </a:extLst>
          </p:cNvPr>
          <p:cNvSpPr>
            <a:spLocks noGrp="1"/>
          </p:cNvSpPr>
          <p:nvPr>
            <p:ph type="pic" sz="quarter" idx="27"/>
          </p:nvPr>
        </p:nvSpPr>
        <p:spPr>
          <a:xfrm>
            <a:off x="4954286" y="1699663"/>
            <a:ext cx="2231163" cy="2231164"/>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23" name="Oval 22">
            <a:extLst>
              <a:ext uri="{FF2B5EF4-FFF2-40B4-BE49-F238E27FC236}">
                <a16:creationId xmlns:a16="http://schemas.microsoft.com/office/drawing/2014/main" id="{FF969151-F0BD-3236-A0A6-994B09D861E2}"/>
              </a:ext>
            </a:extLst>
          </p:cNvPr>
          <p:cNvSpPr/>
          <p:nvPr userDrawn="1"/>
        </p:nvSpPr>
        <p:spPr>
          <a:xfrm>
            <a:off x="4791054" y="1536431"/>
            <a:ext cx="2557628" cy="2557628"/>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4" name="Text Placeholder 3">
            <a:extLst>
              <a:ext uri="{FF2B5EF4-FFF2-40B4-BE49-F238E27FC236}">
                <a16:creationId xmlns:a16="http://schemas.microsoft.com/office/drawing/2014/main" id="{D5A93011-7012-515B-4E42-51CA2DFB658A}"/>
              </a:ext>
            </a:extLst>
          </p:cNvPr>
          <p:cNvSpPr>
            <a:spLocks noGrp="1"/>
          </p:cNvSpPr>
          <p:nvPr>
            <p:ph type="body" sz="quarter" idx="28" hasCustomPrompt="1"/>
          </p:nvPr>
        </p:nvSpPr>
        <p:spPr>
          <a:xfrm>
            <a:off x="4754677" y="4497483"/>
            <a:ext cx="2557628" cy="461794"/>
          </a:xfrm>
          <a:prstGeom prst="rect">
            <a:avLst/>
          </a:prstGeom>
        </p:spPr>
        <p:txBody>
          <a:bodyPr>
            <a:normAutofit/>
          </a:bodyPr>
          <a:lstStyle>
            <a:lvl1pPr algn="ctr">
              <a:lnSpc>
                <a:spcPct val="150000"/>
              </a:lnSpc>
              <a:defRPr sz="1400" b="1" i="0">
                <a:latin typeface="Montserrat" pitchFamily="2" charset="77"/>
              </a:defRPr>
            </a:lvl1pPr>
          </a:lstStyle>
          <a:p>
            <a:pPr lvl="0"/>
            <a:r>
              <a:rPr lang="en-US"/>
              <a:t>FIRST NAME LAST NAME</a:t>
            </a:r>
          </a:p>
        </p:txBody>
      </p:sp>
      <p:sp>
        <p:nvSpPr>
          <p:cNvPr id="25" name="Text Placeholder 7">
            <a:extLst>
              <a:ext uri="{FF2B5EF4-FFF2-40B4-BE49-F238E27FC236}">
                <a16:creationId xmlns:a16="http://schemas.microsoft.com/office/drawing/2014/main" id="{6980EB22-B878-5AE0-E32E-27AC10A6AB5C}"/>
              </a:ext>
            </a:extLst>
          </p:cNvPr>
          <p:cNvSpPr>
            <a:spLocks noGrp="1"/>
          </p:cNvSpPr>
          <p:nvPr>
            <p:ph type="body" sz="quarter" idx="29" hasCustomPrompt="1"/>
          </p:nvPr>
        </p:nvSpPr>
        <p:spPr>
          <a:xfrm>
            <a:off x="4473601" y="5258129"/>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26" name="TextBox 25">
            <a:extLst>
              <a:ext uri="{FF2B5EF4-FFF2-40B4-BE49-F238E27FC236}">
                <a16:creationId xmlns:a16="http://schemas.microsoft.com/office/drawing/2014/main" id="{7B9B64CD-841E-3086-48C2-76046A526698}"/>
              </a:ext>
            </a:extLst>
          </p:cNvPr>
          <p:cNvSpPr txBox="1"/>
          <p:nvPr userDrawn="1"/>
        </p:nvSpPr>
        <p:spPr>
          <a:xfrm>
            <a:off x="4473601" y="5727384"/>
            <a:ext cx="3119780" cy="276999"/>
          </a:xfrm>
          <a:prstGeom prst="rect">
            <a:avLst/>
          </a:prstGeom>
          <a:noFill/>
        </p:spPr>
        <p:txBody>
          <a:bodyPr wrap="square" rtlCol="0">
            <a:spAutoFit/>
          </a:bodyPr>
          <a:lstStyle/>
          <a:p>
            <a:pPr algn="ctr"/>
            <a:r>
              <a:rPr lang="en-US" sz="1200" b="1" i="0" dirty="0">
                <a:latin typeface="Montserrat" pitchFamily="2" charset="77"/>
              </a:rPr>
              <a:t>YOUR PART-TIME CONTROLLER, LLC</a:t>
            </a:r>
          </a:p>
        </p:txBody>
      </p:sp>
      <p:sp>
        <p:nvSpPr>
          <p:cNvPr id="28" name="Picture Placeholder 16">
            <a:extLst>
              <a:ext uri="{FF2B5EF4-FFF2-40B4-BE49-F238E27FC236}">
                <a16:creationId xmlns:a16="http://schemas.microsoft.com/office/drawing/2014/main" id="{BCDDC3D2-C5BC-4FCC-27D4-6E65759A3BEE}"/>
              </a:ext>
            </a:extLst>
          </p:cNvPr>
          <p:cNvSpPr>
            <a:spLocks noGrp="1"/>
          </p:cNvSpPr>
          <p:nvPr>
            <p:ph type="pic" sz="quarter" idx="30"/>
          </p:nvPr>
        </p:nvSpPr>
        <p:spPr>
          <a:xfrm>
            <a:off x="8890675" y="1691810"/>
            <a:ext cx="2231163" cy="2231164"/>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29" name="Oval 28">
            <a:extLst>
              <a:ext uri="{FF2B5EF4-FFF2-40B4-BE49-F238E27FC236}">
                <a16:creationId xmlns:a16="http://schemas.microsoft.com/office/drawing/2014/main" id="{EFB5BEF9-9916-4F33-5D3F-70B8D4966957}"/>
              </a:ext>
            </a:extLst>
          </p:cNvPr>
          <p:cNvSpPr/>
          <p:nvPr userDrawn="1"/>
        </p:nvSpPr>
        <p:spPr>
          <a:xfrm>
            <a:off x="8727443" y="1528578"/>
            <a:ext cx="2557628" cy="2557628"/>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30" name="Text Placeholder 3">
            <a:extLst>
              <a:ext uri="{FF2B5EF4-FFF2-40B4-BE49-F238E27FC236}">
                <a16:creationId xmlns:a16="http://schemas.microsoft.com/office/drawing/2014/main" id="{A693B05C-A62B-9F19-0626-99393D63CD36}"/>
              </a:ext>
            </a:extLst>
          </p:cNvPr>
          <p:cNvSpPr>
            <a:spLocks noGrp="1"/>
          </p:cNvSpPr>
          <p:nvPr>
            <p:ph type="body" sz="quarter" idx="31" hasCustomPrompt="1"/>
          </p:nvPr>
        </p:nvSpPr>
        <p:spPr>
          <a:xfrm>
            <a:off x="8690427" y="4497483"/>
            <a:ext cx="2557628" cy="461794"/>
          </a:xfrm>
          <a:prstGeom prst="rect">
            <a:avLst/>
          </a:prstGeom>
        </p:spPr>
        <p:txBody>
          <a:bodyPr>
            <a:normAutofit/>
          </a:bodyPr>
          <a:lstStyle>
            <a:lvl1pPr algn="ctr">
              <a:lnSpc>
                <a:spcPct val="150000"/>
              </a:lnSpc>
              <a:defRPr sz="1400" b="1" i="0">
                <a:latin typeface="Montserrat" pitchFamily="2" charset="77"/>
              </a:defRPr>
            </a:lvl1pPr>
          </a:lstStyle>
          <a:p>
            <a:pPr lvl="0"/>
            <a:r>
              <a:rPr lang="en-US"/>
              <a:t>FIRST NAME LAST NAME</a:t>
            </a:r>
          </a:p>
        </p:txBody>
      </p:sp>
      <p:sp>
        <p:nvSpPr>
          <p:cNvPr id="31" name="Text Placeholder 7">
            <a:extLst>
              <a:ext uri="{FF2B5EF4-FFF2-40B4-BE49-F238E27FC236}">
                <a16:creationId xmlns:a16="http://schemas.microsoft.com/office/drawing/2014/main" id="{A49BEEF8-63B6-2F5D-BE17-D65E6862266D}"/>
              </a:ext>
            </a:extLst>
          </p:cNvPr>
          <p:cNvSpPr>
            <a:spLocks noGrp="1"/>
          </p:cNvSpPr>
          <p:nvPr>
            <p:ph type="body" sz="quarter" idx="32" hasCustomPrompt="1"/>
          </p:nvPr>
        </p:nvSpPr>
        <p:spPr>
          <a:xfrm>
            <a:off x="8409990" y="5250276"/>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32" name="TextBox 31">
            <a:extLst>
              <a:ext uri="{FF2B5EF4-FFF2-40B4-BE49-F238E27FC236}">
                <a16:creationId xmlns:a16="http://schemas.microsoft.com/office/drawing/2014/main" id="{C5650CA2-28CD-7EA0-8CC3-877846BF6854}"/>
              </a:ext>
            </a:extLst>
          </p:cNvPr>
          <p:cNvSpPr txBox="1"/>
          <p:nvPr userDrawn="1"/>
        </p:nvSpPr>
        <p:spPr>
          <a:xfrm>
            <a:off x="8409990" y="5719531"/>
            <a:ext cx="3119780" cy="276999"/>
          </a:xfrm>
          <a:prstGeom prst="rect">
            <a:avLst/>
          </a:prstGeom>
          <a:noFill/>
        </p:spPr>
        <p:txBody>
          <a:bodyPr wrap="square" rtlCol="0">
            <a:spAutoFit/>
          </a:bodyPr>
          <a:lstStyle/>
          <a:p>
            <a:pPr algn="ctr"/>
            <a:r>
              <a:rPr lang="en-US" sz="1200" b="1" i="0" dirty="0">
                <a:latin typeface="Montserrat" pitchFamily="2" charset="77"/>
              </a:rPr>
              <a:t>YOUR PART-TIME CONTROLLER, LLC</a:t>
            </a:r>
          </a:p>
        </p:txBody>
      </p:sp>
      <p:cxnSp>
        <p:nvCxnSpPr>
          <p:cNvPr id="12" name="Straight Connector 11">
            <a:extLst>
              <a:ext uri="{FF2B5EF4-FFF2-40B4-BE49-F238E27FC236}">
                <a16:creationId xmlns:a16="http://schemas.microsoft.com/office/drawing/2014/main" id="{4A3F155E-8BC8-762F-F5A2-849605F26EB9}"/>
              </a:ext>
            </a:extLst>
          </p:cNvPr>
          <p:cNvCxnSpPr/>
          <p:nvPr userDrawn="1"/>
        </p:nvCxnSpPr>
        <p:spPr>
          <a:xfrm>
            <a:off x="789557"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9D487646-A7F9-DEE5-BF6D-96DB2F7BAFFC}"/>
              </a:ext>
            </a:extLst>
          </p:cNvPr>
          <p:cNvCxnSpPr/>
          <p:nvPr userDrawn="1"/>
        </p:nvCxnSpPr>
        <p:spPr>
          <a:xfrm>
            <a:off x="4727312"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67ADF040-CCD8-626C-572B-F870839B4120}"/>
              </a:ext>
            </a:extLst>
          </p:cNvPr>
          <p:cNvCxnSpPr/>
          <p:nvPr userDrawn="1"/>
        </p:nvCxnSpPr>
        <p:spPr>
          <a:xfrm>
            <a:off x="8673962"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64270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Four Speaker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7" name="Picture Placeholder 16">
            <a:extLst>
              <a:ext uri="{FF2B5EF4-FFF2-40B4-BE49-F238E27FC236}">
                <a16:creationId xmlns:a16="http://schemas.microsoft.com/office/drawing/2014/main" id="{482F0C97-5EB9-3597-C4D9-E92CAF8AB4FF}"/>
              </a:ext>
            </a:extLst>
          </p:cNvPr>
          <p:cNvSpPr>
            <a:spLocks noGrp="1"/>
          </p:cNvSpPr>
          <p:nvPr>
            <p:ph type="pic" sz="quarter" idx="15"/>
          </p:nvPr>
        </p:nvSpPr>
        <p:spPr>
          <a:xfrm>
            <a:off x="504912" y="1659603"/>
            <a:ext cx="1494926" cy="1494927"/>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19" name="Oval 18">
            <a:extLst>
              <a:ext uri="{FF2B5EF4-FFF2-40B4-BE49-F238E27FC236}">
                <a16:creationId xmlns:a16="http://schemas.microsoft.com/office/drawing/2014/main" id="{B7FDFFB1-D38C-41E0-2470-BA554FF672A4}"/>
              </a:ext>
            </a:extLst>
          </p:cNvPr>
          <p:cNvSpPr/>
          <p:nvPr userDrawn="1"/>
        </p:nvSpPr>
        <p:spPr>
          <a:xfrm>
            <a:off x="395543" y="1550235"/>
            <a:ext cx="1713665" cy="1713665"/>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42" name="Text Placeholder 3">
            <a:extLst>
              <a:ext uri="{FF2B5EF4-FFF2-40B4-BE49-F238E27FC236}">
                <a16:creationId xmlns:a16="http://schemas.microsoft.com/office/drawing/2014/main" id="{95104BE6-A5F1-B4AF-73B8-78656621C834}"/>
              </a:ext>
            </a:extLst>
          </p:cNvPr>
          <p:cNvSpPr>
            <a:spLocks noGrp="1"/>
          </p:cNvSpPr>
          <p:nvPr>
            <p:ph type="body" sz="quarter" idx="25" hasCustomPrompt="1"/>
          </p:nvPr>
        </p:nvSpPr>
        <p:spPr>
          <a:xfrm>
            <a:off x="2567844" y="1857745"/>
            <a:ext cx="3119780" cy="461794"/>
          </a:xfrm>
          <a:prstGeom prst="rect">
            <a:avLst/>
          </a:prstGeom>
        </p:spPr>
        <p:txBody>
          <a:bodyPr>
            <a:normAutofit/>
          </a:bodyPr>
          <a:lstStyle>
            <a:lvl1pPr algn="l">
              <a:lnSpc>
                <a:spcPct val="150000"/>
              </a:lnSpc>
              <a:defRPr sz="1400" b="1" i="0">
                <a:latin typeface="Montserrat" pitchFamily="2" charset="77"/>
              </a:defRPr>
            </a:lvl1pPr>
          </a:lstStyle>
          <a:p>
            <a:pPr lvl="0"/>
            <a:r>
              <a:rPr lang="en-US"/>
              <a:t>FIRST NAME LAST NAME</a:t>
            </a:r>
          </a:p>
        </p:txBody>
      </p:sp>
      <p:sp>
        <p:nvSpPr>
          <p:cNvPr id="43" name="Text Placeholder 7">
            <a:extLst>
              <a:ext uri="{FF2B5EF4-FFF2-40B4-BE49-F238E27FC236}">
                <a16:creationId xmlns:a16="http://schemas.microsoft.com/office/drawing/2014/main" id="{2313C3F4-43BE-21DD-C52B-A9F0CEDF051D}"/>
              </a:ext>
            </a:extLst>
          </p:cNvPr>
          <p:cNvSpPr>
            <a:spLocks noGrp="1"/>
          </p:cNvSpPr>
          <p:nvPr>
            <p:ph type="body" sz="quarter" idx="26" hasCustomPrompt="1"/>
          </p:nvPr>
        </p:nvSpPr>
        <p:spPr>
          <a:xfrm>
            <a:off x="2567844" y="2350433"/>
            <a:ext cx="3119780" cy="369333"/>
          </a:xfrm>
          <a:prstGeom prst="rect">
            <a:avLst/>
          </a:prstGeom>
        </p:spPr>
        <p:txBody>
          <a:bodyPr>
            <a:normAutofit/>
          </a:bodyPr>
          <a:lstStyle>
            <a:lvl1pPr marL="0" indent="0" algn="l">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46" name="TextBox 45">
            <a:extLst>
              <a:ext uri="{FF2B5EF4-FFF2-40B4-BE49-F238E27FC236}">
                <a16:creationId xmlns:a16="http://schemas.microsoft.com/office/drawing/2014/main" id="{4491F72B-8231-A520-2885-8F4D67D03B90}"/>
              </a:ext>
            </a:extLst>
          </p:cNvPr>
          <p:cNvSpPr txBox="1"/>
          <p:nvPr userDrawn="1"/>
        </p:nvSpPr>
        <p:spPr>
          <a:xfrm>
            <a:off x="2541080" y="2750660"/>
            <a:ext cx="3119780" cy="276999"/>
          </a:xfrm>
          <a:prstGeom prst="rect">
            <a:avLst/>
          </a:prstGeom>
          <a:noFill/>
        </p:spPr>
        <p:txBody>
          <a:bodyPr wrap="square" rtlCol="0">
            <a:spAutoFit/>
          </a:bodyPr>
          <a:lstStyle/>
          <a:p>
            <a:pPr algn="l"/>
            <a:r>
              <a:rPr lang="en-US" sz="1200" b="1" i="0" dirty="0">
                <a:latin typeface="Montserrat" pitchFamily="2" charset="77"/>
              </a:rPr>
              <a:t>YOUR PART-TIME CONTROLLER, LLC</a:t>
            </a:r>
          </a:p>
        </p:txBody>
      </p:sp>
      <p:cxnSp>
        <p:nvCxnSpPr>
          <p:cNvPr id="55" name="Straight Connector 54">
            <a:extLst>
              <a:ext uri="{FF2B5EF4-FFF2-40B4-BE49-F238E27FC236}">
                <a16:creationId xmlns:a16="http://schemas.microsoft.com/office/drawing/2014/main" id="{B2E3DB4C-66B8-1AC0-1277-8CE1B7A0A74F}"/>
              </a:ext>
            </a:extLst>
          </p:cNvPr>
          <p:cNvCxnSpPr>
            <a:cxnSpLocks/>
          </p:cNvCxnSpPr>
          <p:nvPr userDrawn="1"/>
        </p:nvCxnSpPr>
        <p:spPr>
          <a:xfrm flipV="1">
            <a:off x="2331271" y="1857745"/>
            <a:ext cx="0" cy="110918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61" name="Picture Placeholder 16">
            <a:extLst>
              <a:ext uri="{FF2B5EF4-FFF2-40B4-BE49-F238E27FC236}">
                <a16:creationId xmlns:a16="http://schemas.microsoft.com/office/drawing/2014/main" id="{88700482-00A1-E2B5-B389-3F6F9D881BBD}"/>
              </a:ext>
            </a:extLst>
          </p:cNvPr>
          <p:cNvSpPr>
            <a:spLocks noGrp="1"/>
          </p:cNvSpPr>
          <p:nvPr>
            <p:ph type="pic" sz="quarter" idx="27"/>
          </p:nvPr>
        </p:nvSpPr>
        <p:spPr>
          <a:xfrm>
            <a:off x="6202101" y="1659603"/>
            <a:ext cx="1494926" cy="1494927"/>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62" name="Oval 61">
            <a:extLst>
              <a:ext uri="{FF2B5EF4-FFF2-40B4-BE49-F238E27FC236}">
                <a16:creationId xmlns:a16="http://schemas.microsoft.com/office/drawing/2014/main" id="{5870FA4E-D440-2D95-0268-00F807B1561B}"/>
              </a:ext>
            </a:extLst>
          </p:cNvPr>
          <p:cNvSpPr/>
          <p:nvPr userDrawn="1"/>
        </p:nvSpPr>
        <p:spPr>
          <a:xfrm>
            <a:off x="6092732" y="1550235"/>
            <a:ext cx="1713665" cy="1713665"/>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63" name="Text Placeholder 3">
            <a:extLst>
              <a:ext uri="{FF2B5EF4-FFF2-40B4-BE49-F238E27FC236}">
                <a16:creationId xmlns:a16="http://schemas.microsoft.com/office/drawing/2014/main" id="{6CB1EE85-6582-2267-7A75-904FC135A186}"/>
              </a:ext>
            </a:extLst>
          </p:cNvPr>
          <p:cNvSpPr>
            <a:spLocks noGrp="1"/>
          </p:cNvSpPr>
          <p:nvPr>
            <p:ph type="body" sz="quarter" idx="28" hasCustomPrompt="1"/>
          </p:nvPr>
        </p:nvSpPr>
        <p:spPr>
          <a:xfrm>
            <a:off x="8265033" y="1857745"/>
            <a:ext cx="3119780" cy="461794"/>
          </a:xfrm>
          <a:prstGeom prst="rect">
            <a:avLst/>
          </a:prstGeom>
        </p:spPr>
        <p:txBody>
          <a:bodyPr>
            <a:normAutofit/>
          </a:bodyPr>
          <a:lstStyle>
            <a:lvl1pPr algn="l">
              <a:lnSpc>
                <a:spcPct val="150000"/>
              </a:lnSpc>
              <a:defRPr sz="1400" b="1" i="0">
                <a:latin typeface="Montserrat" pitchFamily="2" charset="77"/>
              </a:defRPr>
            </a:lvl1pPr>
          </a:lstStyle>
          <a:p>
            <a:pPr lvl="0"/>
            <a:r>
              <a:rPr lang="en-US"/>
              <a:t>FIRST NAME LAST NAME</a:t>
            </a:r>
          </a:p>
        </p:txBody>
      </p:sp>
      <p:sp>
        <p:nvSpPr>
          <p:cNvPr id="64" name="Text Placeholder 7">
            <a:extLst>
              <a:ext uri="{FF2B5EF4-FFF2-40B4-BE49-F238E27FC236}">
                <a16:creationId xmlns:a16="http://schemas.microsoft.com/office/drawing/2014/main" id="{8E29BE5D-2B16-F7AC-8314-4F4922C1F880}"/>
              </a:ext>
            </a:extLst>
          </p:cNvPr>
          <p:cNvSpPr>
            <a:spLocks noGrp="1"/>
          </p:cNvSpPr>
          <p:nvPr>
            <p:ph type="body" sz="quarter" idx="29" hasCustomPrompt="1"/>
          </p:nvPr>
        </p:nvSpPr>
        <p:spPr>
          <a:xfrm>
            <a:off x="8265033" y="2350433"/>
            <a:ext cx="3119780" cy="369333"/>
          </a:xfrm>
          <a:prstGeom prst="rect">
            <a:avLst/>
          </a:prstGeom>
        </p:spPr>
        <p:txBody>
          <a:bodyPr>
            <a:normAutofit/>
          </a:bodyPr>
          <a:lstStyle>
            <a:lvl1pPr marL="0" indent="0" algn="l">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65" name="TextBox 64">
            <a:extLst>
              <a:ext uri="{FF2B5EF4-FFF2-40B4-BE49-F238E27FC236}">
                <a16:creationId xmlns:a16="http://schemas.microsoft.com/office/drawing/2014/main" id="{00C2E0D4-59EA-F6EC-2990-1EF4AD0B8F7E}"/>
              </a:ext>
            </a:extLst>
          </p:cNvPr>
          <p:cNvSpPr txBox="1"/>
          <p:nvPr userDrawn="1"/>
        </p:nvSpPr>
        <p:spPr>
          <a:xfrm>
            <a:off x="8238269" y="2750660"/>
            <a:ext cx="3119780" cy="276999"/>
          </a:xfrm>
          <a:prstGeom prst="rect">
            <a:avLst/>
          </a:prstGeom>
          <a:noFill/>
        </p:spPr>
        <p:txBody>
          <a:bodyPr wrap="square" rtlCol="0">
            <a:spAutoFit/>
          </a:bodyPr>
          <a:lstStyle/>
          <a:p>
            <a:pPr algn="l"/>
            <a:r>
              <a:rPr lang="en-US" sz="1200" b="1" i="0" dirty="0">
                <a:latin typeface="Montserrat" pitchFamily="2" charset="77"/>
              </a:rPr>
              <a:t>YOUR PART-TIME CONTROLLER, LLC</a:t>
            </a:r>
          </a:p>
        </p:txBody>
      </p:sp>
      <p:cxnSp>
        <p:nvCxnSpPr>
          <p:cNvPr id="66" name="Straight Connector 65">
            <a:extLst>
              <a:ext uri="{FF2B5EF4-FFF2-40B4-BE49-F238E27FC236}">
                <a16:creationId xmlns:a16="http://schemas.microsoft.com/office/drawing/2014/main" id="{38632B48-3547-DCE6-6269-5008C5F98AAE}"/>
              </a:ext>
            </a:extLst>
          </p:cNvPr>
          <p:cNvCxnSpPr>
            <a:cxnSpLocks/>
          </p:cNvCxnSpPr>
          <p:nvPr userDrawn="1"/>
        </p:nvCxnSpPr>
        <p:spPr>
          <a:xfrm flipV="1">
            <a:off x="8028460" y="1857745"/>
            <a:ext cx="0" cy="110918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67" name="Picture Placeholder 16">
            <a:extLst>
              <a:ext uri="{FF2B5EF4-FFF2-40B4-BE49-F238E27FC236}">
                <a16:creationId xmlns:a16="http://schemas.microsoft.com/office/drawing/2014/main" id="{15626A39-5DF6-96A7-A787-0B6D9D98E093}"/>
              </a:ext>
            </a:extLst>
          </p:cNvPr>
          <p:cNvSpPr>
            <a:spLocks noGrp="1"/>
          </p:cNvSpPr>
          <p:nvPr>
            <p:ph type="pic" sz="quarter" idx="30"/>
          </p:nvPr>
        </p:nvSpPr>
        <p:spPr>
          <a:xfrm>
            <a:off x="504912" y="4097851"/>
            <a:ext cx="1494926" cy="1494927"/>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68" name="Oval 67">
            <a:extLst>
              <a:ext uri="{FF2B5EF4-FFF2-40B4-BE49-F238E27FC236}">
                <a16:creationId xmlns:a16="http://schemas.microsoft.com/office/drawing/2014/main" id="{13FBC4FC-D254-7668-6269-D4A24A292B99}"/>
              </a:ext>
            </a:extLst>
          </p:cNvPr>
          <p:cNvSpPr/>
          <p:nvPr userDrawn="1"/>
        </p:nvSpPr>
        <p:spPr>
          <a:xfrm>
            <a:off x="395543" y="3988483"/>
            <a:ext cx="1713665" cy="1713665"/>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69" name="Text Placeholder 3">
            <a:extLst>
              <a:ext uri="{FF2B5EF4-FFF2-40B4-BE49-F238E27FC236}">
                <a16:creationId xmlns:a16="http://schemas.microsoft.com/office/drawing/2014/main" id="{618DAF88-FC62-B04B-5FC6-E933B5B35140}"/>
              </a:ext>
            </a:extLst>
          </p:cNvPr>
          <p:cNvSpPr>
            <a:spLocks noGrp="1"/>
          </p:cNvSpPr>
          <p:nvPr>
            <p:ph type="body" sz="quarter" idx="31" hasCustomPrompt="1"/>
          </p:nvPr>
        </p:nvSpPr>
        <p:spPr>
          <a:xfrm>
            <a:off x="2567844" y="4295993"/>
            <a:ext cx="3119780" cy="461794"/>
          </a:xfrm>
          <a:prstGeom prst="rect">
            <a:avLst/>
          </a:prstGeom>
        </p:spPr>
        <p:txBody>
          <a:bodyPr>
            <a:normAutofit/>
          </a:bodyPr>
          <a:lstStyle>
            <a:lvl1pPr algn="l">
              <a:lnSpc>
                <a:spcPct val="150000"/>
              </a:lnSpc>
              <a:defRPr sz="1400" b="1" i="0">
                <a:latin typeface="Montserrat" pitchFamily="2" charset="77"/>
              </a:defRPr>
            </a:lvl1pPr>
          </a:lstStyle>
          <a:p>
            <a:pPr lvl="0"/>
            <a:r>
              <a:rPr lang="en-US"/>
              <a:t>FIRST NAME LAST NAME</a:t>
            </a:r>
          </a:p>
        </p:txBody>
      </p:sp>
      <p:sp>
        <p:nvSpPr>
          <p:cNvPr id="70" name="Text Placeholder 7">
            <a:extLst>
              <a:ext uri="{FF2B5EF4-FFF2-40B4-BE49-F238E27FC236}">
                <a16:creationId xmlns:a16="http://schemas.microsoft.com/office/drawing/2014/main" id="{DC8A47AE-EC32-3626-287A-8A9B7F85E31C}"/>
              </a:ext>
            </a:extLst>
          </p:cNvPr>
          <p:cNvSpPr>
            <a:spLocks noGrp="1"/>
          </p:cNvSpPr>
          <p:nvPr>
            <p:ph type="body" sz="quarter" idx="32" hasCustomPrompt="1"/>
          </p:nvPr>
        </p:nvSpPr>
        <p:spPr>
          <a:xfrm>
            <a:off x="2567844" y="4788681"/>
            <a:ext cx="3119780" cy="369333"/>
          </a:xfrm>
          <a:prstGeom prst="rect">
            <a:avLst/>
          </a:prstGeom>
        </p:spPr>
        <p:txBody>
          <a:bodyPr>
            <a:normAutofit/>
          </a:bodyPr>
          <a:lstStyle>
            <a:lvl1pPr marL="0" indent="0" algn="l">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71" name="TextBox 70">
            <a:extLst>
              <a:ext uri="{FF2B5EF4-FFF2-40B4-BE49-F238E27FC236}">
                <a16:creationId xmlns:a16="http://schemas.microsoft.com/office/drawing/2014/main" id="{3032987F-D9D8-90A7-966B-6AA70A93DCA8}"/>
              </a:ext>
            </a:extLst>
          </p:cNvPr>
          <p:cNvSpPr txBox="1"/>
          <p:nvPr userDrawn="1"/>
        </p:nvSpPr>
        <p:spPr>
          <a:xfrm>
            <a:off x="2541080" y="5188908"/>
            <a:ext cx="3119780" cy="276999"/>
          </a:xfrm>
          <a:prstGeom prst="rect">
            <a:avLst/>
          </a:prstGeom>
          <a:noFill/>
        </p:spPr>
        <p:txBody>
          <a:bodyPr wrap="square" rtlCol="0">
            <a:spAutoFit/>
          </a:bodyPr>
          <a:lstStyle/>
          <a:p>
            <a:pPr algn="l"/>
            <a:r>
              <a:rPr lang="en-US" sz="1200" b="1" i="0" dirty="0">
                <a:latin typeface="Montserrat" pitchFamily="2" charset="77"/>
              </a:rPr>
              <a:t>YOUR PART-TIME CONTROLLER, LLC</a:t>
            </a:r>
          </a:p>
        </p:txBody>
      </p:sp>
      <p:cxnSp>
        <p:nvCxnSpPr>
          <p:cNvPr id="72" name="Straight Connector 71">
            <a:extLst>
              <a:ext uri="{FF2B5EF4-FFF2-40B4-BE49-F238E27FC236}">
                <a16:creationId xmlns:a16="http://schemas.microsoft.com/office/drawing/2014/main" id="{579B0FF4-932E-3E25-042A-E1224593C35D}"/>
              </a:ext>
            </a:extLst>
          </p:cNvPr>
          <p:cNvCxnSpPr>
            <a:cxnSpLocks/>
          </p:cNvCxnSpPr>
          <p:nvPr userDrawn="1"/>
        </p:nvCxnSpPr>
        <p:spPr>
          <a:xfrm flipV="1">
            <a:off x="2331271" y="4295993"/>
            <a:ext cx="0" cy="110918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73" name="Picture Placeholder 16">
            <a:extLst>
              <a:ext uri="{FF2B5EF4-FFF2-40B4-BE49-F238E27FC236}">
                <a16:creationId xmlns:a16="http://schemas.microsoft.com/office/drawing/2014/main" id="{65F8FD3D-5D54-1E30-0D93-D99205A7F81E}"/>
              </a:ext>
            </a:extLst>
          </p:cNvPr>
          <p:cNvSpPr>
            <a:spLocks noGrp="1"/>
          </p:cNvSpPr>
          <p:nvPr>
            <p:ph type="pic" sz="quarter" idx="33"/>
          </p:nvPr>
        </p:nvSpPr>
        <p:spPr>
          <a:xfrm>
            <a:off x="6202101" y="4097851"/>
            <a:ext cx="1494926" cy="1494927"/>
          </a:xfrm>
          <a:prstGeom prst="ellipse">
            <a:avLst/>
          </a:prstGeom>
        </p:spPr>
        <p:txBody>
          <a:bodyPr/>
          <a:lstStyle>
            <a:lvl1pPr>
              <a:defRPr b="0" i="0">
                <a:noFill/>
                <a:latin typeface="Montserrat" pitchFamily="2" charset="77"/>
              </a:defRPr>
            </a:lvl1pPr>
          </a:lstStyle>
          <a:p>
            <a:r>
              <a:rPr lang="en-US" dirty="0"/>
              <a:t>Click icon to add picture</a:t>
            </a:r>
          </a:p>
        </p:txBody>
      </p:sp>
      <p:sp>
        <p:nvSpPr>
          <p:cNvPr id="74" name="Oval 73">
            <a:extLst>
              <a:ext uri="{FF2B5EF4-FFF2-40B4-BE49-F238E27FC236}">
                <a16:creationId xmlns:a16="http://schemas.microsoft.com/office/drawing/2014/main" id="{16580479-1632-8B89-67EA-3007A5BF845A}"/>
              </a:ext>
            </a:extLst>
          </p:cNvPr>
          <p:cNvSpPr/>
          <p:nvPr userDrawn="1"/>
        </p:nvSpPr>
        <p:spPr>
          <a:xfrm>
            <a:off x="6092732" y="3988483"/>
            <a:ext cx="1713665" cy="1713665"/>
          </a:xfrm>
          <a:prstGeom prst="ellipse">
            <a:avLst/>
          </a:prstGeom>
          <a:noFill/>
          <a:ln w="1270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75" name="Text Placeholder 3">
            <a:extLst>
              <a:ext uri="{FF2B5EF4-FFF2-40B4-BE49-F238E27FC236}">
                <a16:creationId xmlns:a16="http://schemas.microsoft.com/office/drawing/2014/main" id="{81D9F751-E6DE-F016-F431-B4DDB71BCB78}"/>
              </a:ext>
            </a:extLst>
          </p:cNvPr>
          <p:cNvSpPr>
            <a:spLocks noGrp="1"/>
          </p:cNvSpPr>
          <p:nvPr>
            <p:ph type="body" sz="quarter" idx="34" hasCustomPrompt="1"/>
          </p:nvPr>
        </p:nvSpPr>
        <p:spPr>
          <a:xfrm>
            <a:off x="8265033" y="4295993"/>
            <a:ext cx="3119780" cy="461794"/>
          </a:xfrm>
          <a:prstGeom prst="rect">
            <a:avLst/>
          </a:prstGeom>
        </p:spPr>
        <p:txBody>
          <a:bodyPr>
            <a:normAutofit/>
          </a:bodyPr>
          <a:lstStyle>
            <a:lvl1pPr algn="l">
              <a:lnSpc>
                <a:spcPct val="150000"/>
              </a:lnSpc>
              <a:defRPr sz="1400" b="1" i="0">
                <a:latin typeface="Montserrat" pitchFamily="2" charset="77"/>
              </a:defRPr>
            </a:lvl1pPr>
          </a:lstStyle>
          <a:p>
            <a:pPr lvl="0"/>
            <a:r>
              <a:rPr lang="en-US"/>
              <a:t>FIRST NAME LAST NAME</a:t>
            </a:r>
          </a:p>
        </p:txBody>
      </p:sp>
      <p:sp>
        <p:nvSpPr>
          <p:cNvPr id="76" name="Text Placeholder 7">
            <a:extLst>
              <a:ext uri="{FF2B5EF4-FFF2-40B4-BE49-F238E27FC236}">
                <a16:creationId xmlns:a16="http://schemas.microsoft.com/office/drawing/2014/main" id="{8C05FC54-D109-2786-0F9B-52E5E6AF2782}"/>
              </a:ext>
            </a:extLst>
          </p:cNvPr>
          <p:cNvSpPr>
            <a:spLocks noGrp="1"/>
          </p:cNvSpPr>
          <p:nvPr>
            <p:ph type="body" sz="quarter" idx="35" hasCustomPrompt="1"/>
          </p:nvPr>
        </p:nvSpPr>
        <p:spPr>
          <a:xfrm>
            <a:off x="8265033" y="4788681"/>
            <a:ext cx="3119780" cy="369333"/>
          </a:xfrm>
          <a:prstGeom prst="rect">
            <a:avLst/>
          </a:prstGeom>
        </p:spPr>
        <p:txBody>
          <a:bodyPr>
            <a:normAutofit/>
          </a:bodyPr>
          <a:lstStyle>
            <a:lvl1pPr marL="0" indent="0" algn="l">
              <a:buClr>
                <a:schemeClr val="accent1"/>
              </a:buClr>
              <a:buFont typeface="Arial" panose="020B0604020202020204" pitchFamily="34" charset="0"/>
              <a:buNone/>
              <a:defRPr sz="1100" b="0" i="0">
                <a:latin typeface="Montserrat" pitchFamily="2" charset="77"/>
              </a:defRPr>
            </a:lvl1pPr>
          </a:lstStyle>
          <a:p>
            <a:pPr lvl="0"/>
            <a:r>
              <a:rPr lang="en-US"/>
              <a:t>TITLE, MARKET</a:t>
            </a:r>
          </a:p>
        </p:txBody>
      </p:sp>
      <p:sp>
        <p:nvSpPr>
          <p:cNvPr id="77" name="TextBox 76">
            <a:extLst>
              <a:ext uri="{FF2B5EF4-FFF2-40B4-BE49-F238E27FC236}">
                <a16:creationId xmlns:a16="http://schemas.microsoft.com/office/drawing/2014/main" id="{E1B22BDA-B12B-00EA-9CE2-3E5B7BC938CD}"/>
              </a:ext>
            </a:extLst>
          </p:cNvPr>
          <p:cNvSpPr txBox="1"/>
          <p:nvPr userDrawn="1"/>
        </p:nvSpPr>
        <p:spPr>
          <a:xfrm>
            <a:off x="8238269" y="5188908"/>
            <a:ext cx="3119780" cy="276999"/>
          </a:xfrm>
          <a:prstGeom prst="rect">
            <a:avLst/>
          </a:prstGeom>
          <a:noFill/>
        </p:spPr>
        <p:txBody>
          <a:bodyPr wrap="square" rtlCol="0">
            <a:spAutoFit/>
          </a:bodyPr>
          <a:lstStyle/>
          <a:p>
            <a:pPr algn="l"/>
            <a:r>
              <a:rPr lang="en-US" sz="1200" b="1" i="0" dirty="0">
                <a:latin typeface="Montserrat" pitchFamily="2" charset="77"/>
              </a:rPr>
              <a:t>YOUR PART-TIME CONTROLLER, LLC</a:t>
            </a:r>
          </a:p>
        </p:txBody>
      </p:sp>
      <p:cxnSp>
        <p:nvCxnSpPr>
          <p:cNvPr id="78" name="Straight Connector 77">
            <a:extLst>
              <a:ext uri="{FF2B5EF4-FFF2-40B4-BE49-F238E27FC236}">
                <a16:creationId xmlns:a16="http://schemas.microsoft.com/office/drawing/2014/main" id="{944C8DAF-9E66-A6CE-35DE-E60F91BB232C}"/>
              </a:ext>
            </a:extLst>
          </p:cNvPr>
          <p:cNvCxnSpPr>
            <a:cxnSpLocks/>
          </p:cNvCxnSpPr>
          <p:nvPr userDrawn="1"/>
        </p:nvCxnSpPr>
        <p:spPr>
          <a:xfrm flipV="1">
            <a:off x="8028460" y="4295993"/>
            <a:ext cx="0" cy="1109183"/>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71878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0" name="Slide Number Placeholder 3">
            <a:extLst>
              <a:ext uri="{FF2B5EF4-FFF2-40B4-BE49-F238E27FC236}">
                <a16:creationId xmlns:a16="http://schemas.microsoft.com/office/drawing/2014/main" id="{92840D72-41C9-7888-C4AF-E68D073B7DDF}"/>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t>‹#›</a:t>
            </a:fld>
            <a:endParaRPr lang="en-US" dirty="0"/>
          </a:p>
        </p:txBody>
      </p:sp>
      <p:sp>
        <p:nvSpPr>
          <p:cNvPr id="31" name="Footer Placeholder 3">
            <a:extLst>
              <a:ext uri="{FF2B5EF4-FFF2-40B4-BE49-F238E27FC236}">
                <a16:creationId xmlns:a16="http://schemas.microsoft.com/office/drawing/2014/main" id="{9ADD0155-C100-35A0-A659-F2580F956A9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70285858"/>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Single Speaker Slide - Half Nav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Rectangle 3">
            <a:extLst>
              <a:ext uri="{FF2B5EF4-FFF2-40B4-BE49-F238E27FC236}">
                <a16:creationId xmlns:a16="http://schemas.microsoft.com/office/drawing/2014/main" id="{2183EA64-6E97-E394-FCFE-9740657E6302}"/>
              </a:ext>
            </a:extLst>
          </p:cNvPr>
          <p:cNvSpPr/>
          <p:nvPr userDrawn="1"/>
        </p:nvSpPr>
        <p:spPr>
          <a:xfrm>
            <a:off x="0" y="3597442"/>
            <a:ext cx="12192000" cy="297780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7" name="Text Placeholder 3">
            <a:extLst>
              <a:ext uri="{FF2B5EF4-FFF2-40B4-BE49-F238E27FC236}">
                <a16:creationId xmlns:a16="http://schemas.microsoft.com/office/drawing/2014/main" id="{8D0430C9-9F0A-BF30-28C4-EDBD38B2FA28}"/>
              </a:ext>
            </a:extLst>
          </p:cNvPr>
          <p:cNvSpPr>
            <a:spLocks noGrp="1"/>
          </p:cNvSpPr>
          <p:nvPr>
            <p:ph type="body" sz="quarter" idx="25" hasCustomPrompt="1"/>
          </p:nvPr>
        </p:nvSpPr>
        <p:spPr>
          <a:xfrm>
            <a:off x="4623653" y="4807083"/>
            <a:ext cx="2916373" cy="461794"/>
          </a:xfrm>
          <a:prstGeom prst="rect">
            <a:avLst/>
          </a:prstGeom>
        </p:spPr>
        <p:txBody>
          <a:bodyPr>
            <a:normAutofit/>
          </a:bodyPr>
          <a:lstStyle>
            <a:lvl1pPr algn="ctr">
              <a:lnSpc>
                <a:spcPct val="150000"/>
              </a:lnSpc>
              <a:defRPr sz="1600" b="1" i="0">
                <a:solidFill>
                  <a:schemeClr val="bg1"/>
                </a:solidFill>
                <a:latin typeface="Montserrat" pitchFamily="2" charset="77"/>
              </a:defRPr>
            </a:lvl1pPr>
          </a:lstStyle>
          <a:p>
            <a:pPr lvl="0"/>
            <a:r>
              <a:rPr lang="en-US"/>
              <a:t>FIRST NAME LAST NAME</a:t>
            </a:r>
          </a:p>
        </p:txBody>
      </p:sp>
      <p:sp>
        <p:nvSpPr>
          <p:cNvPr id="9" name="Text Placeholder 7">
            <a:extLst>
              <a:ext uri="{FF2B5EF4-FFF2-40B4-BE49-F238E27FC236}">
                <a16:creationId xmlns:a16="http://schemas.microsoft.com/office/drawing/2014/main" id="{9DD2D576-20B1-116E-DE0D-200502F49049}"/>
              </a:ext>
            </a:extLst>
          </p:cNvPr>
          <p:cNvSpPr>
            <a:spLocks noGrp="1"/>
          </p:cNvSpPr>
          <p:nvPr>
            <p:ph type="body" sz="quarter" idx="26" hasCustomPrompt="1"/>
          </p:nvPr>
        </p:nvSpPr>
        <p:spPr>
          <a:xfrm>
            <a:off x="4255035" y="5578922"/>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solidFill>
                  <a:schemeClr val="bg1"/>
                </a:solidFill>
                <a:latin typeface="Montserrat" pitchFamily="2" charset="77"/>
              </a:defRPr>
            </a:lvl1pPr>
          </a:lstStyle>
          <a:p>
            <a:pPr lvl="0"/>
            <a:r>
              <a:rPr lang="en-US"/>
              <a:t>TITLE, MARKET</a:t>
            </a:r>
          </a:p>
        </p:txBody>
      </p:sp>
      <p:sp>
        <p:nvSpPr>
          <p:cNvPr id="10" name="TextBox 9">
            <a:extLst>
              <a:ext uri="{FF2B5EF4-FFF2-40B4-BE49-F238E27FC236}">
                <a16:creationId xmlns:a16="http://schemas.microsoft.com/office/drawing/2014/main" id="{F1A1F86C-C6D5-A28E-59C5-EA398F8E8B56}"/>
              </a:ext>
            </a:extLst>
          </p:cNvPr>
          <p:cNvSpPr txBox="1"/>
          <p:nvPr userDrawn="1"/>
        </p:nvSpPr>
        <p:spPr>
          <a:xfrm>
            <a:off x="4255035" y="6048177"/>
            <a:ext cx="3681930" cy="307777"/>
          </a:xfrm>
          <a:prstGeom prst="rect">
            <a:avLst/>
          </a:prstGeom>
          <a:noFill/>
        </p:spPr>
        <p:txBody>
          <a:bodyPr wrap="square" rtlCol="0">
            <a:spAutoFit/>
          </a:bodyPr>
          <a:lstStyle/>
          <a:p>
            <a:pPr algn="ctr"/>
            <a:r>
              <a:rPr lang="en-US" sz="1400" b="1" i="0" dirty="0">
                <a:solidFill>
                  <a:schemeClr val="bg1"/>
                </a:solidFill>
                <a:latin typeface="Montserrat" pitchFamily="2" charset="77"/>
              </a:rPr>
              <a:t>YOUR PART-TIME CONTROLLER, LLC</a:t>
            </a:r>
          </a:p>
        </p:txBody>
      </p:sp>
      <p:sp>
        <p:nvSpPr>
          <p:cNvPr id="18" name="Oval 17">
            <a:extLst>
              <a:ext uri="{FF2B5EF4-FFF2-40B4-BE49-F238E27FC236}">
                <a16:creationId xmlns:a16="http://schemas.microsoft.com/office/drawing/2014/main" id="{DB9F7506-0CA5-2194-F37D-A0178C9F5BD1}"/>
              </a:ext>
            </a:extLst>
          </p:cNvPr>
          <p:cNvSpPr/>
          <p:nvPr userDrawn="1"/>
        </p:nvSpPr>
        <p:spPr>
          <a:xfrm>
            <a:off x="4623653" y="1527903"/>
            <a:ext cx="2916373" cy="2916373"/>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21" name="Picture Placeholder 20">
            <a:extLst>
              <a:ext uri="{FF2B5EF4-FFF2-40B4-BE49-F238E27FC236}">
                <a16:creationId xmlns:a16="http://schemas.microsoft.com/office/drawing/2014/main" id="{2E07932D-62A7-0715-55D7-B6D4BCB60554}"/>
              </a:ext>
            </a:extLst>
          </p:cNvPr>
          <p:cNvSpPr>
            <a:spLocks noGrp="1"/>
          </p:cNvSpPr>
          <p:nvPr>
            <p:ph type="pic" sz="quarter" idx="30"/>
          </p:nvPr>
        </p:nvSpPr>
        <p:spPr>
          <a:xfrm>
            <a:off x="4809642" y="1795719"/>
            <a:ext cx="2522789" cy="2522788"/>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cxnSp>
        <p:nvCxnSpPr>
          <p:cNvPr id="17" name="Straight Connector 16">
            <a:extLst>
              <a:ext uri="{FF2B5EF4-FFF2-40B4-BE49-F238E27FC236}">
                <a16:creationId xmlns:a16="http://schemas.microsoft.com/office/drawing/2014/main" id="{BA40DB1F-A46E-CD68-7E1D-C04C3901203C}"/>
              </a:ext>
            </a:extLst>
          </p:cNvPr>
          <p:cNvCxnSpPr/>
          <p:nvPr userDrawn="1"/>
        </p:nvCxnSpPr>
        <p:spPr>
          <a:xfrm>
            <a:off x="4766790" y="5415066"/>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71069320"/>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Two Speaker Slide - Half Nav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Rectangle 3">
            <a:extLst>
              <a:ext uri="{FF2B5EF4-FFF2-40B4-BE49-F238E27FC236}">
                <a16:creationId xmlns:a16="http://schemas.microsoft.com/office/drawing/2014/main" id="{2183EA64-6E97-E394-FCFE-9740657E6302}"/>
              </a:ext>
            </a:extLst>
          </p:cNvPr>
          <p:cNvSpPr/>
          <p:nvPr userDrawn="1"/>
        </p:nvSpPr>
        <p:spPr>
          <a:xfrm>
            <a:off x="0" y="3597442"/>
            <a:ext cx="12192000" cy="297780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7" name="Text Placeholder 3">
            <a:extLst>
              <a:ext uri="{FF2B5EF4-FFF2-40B4-BE49-F238E27FC236}">
                <a16:creationId xmlns:a16="http://schemas.microsoft.com/office/drawing/2014/main" id="{8D0430C9-9F0A-BF30-28C4-EDBD38B2FA28}"/>
              </a:ext>
            </a:extLst>
          </p:cNvPr>
          <p:cNvSpPr>
            <a:spLocks noGrp="1"/>
          </p:cNvSpPr>
          <p:nvPr>
            <p:ph type="body" sz="quarter" idx="25" hasCustomPrompt="1"/>
          </p:nvPr>
        </p:nvSpPr>
        <p:spPr>
          <a:xfrm>
            <a:off x="1955702" y="4503960"/>
            <a:ext cx="2916373" cy="461794"/>
          </a:xfrm>
          <a:prstGeom prst="rect">
            <a:avLst/>
          </a:prstGeom>
        </p:spPr>
        <p:txBody>
          <a:bodyPr>
            <a:normAutofit/>
          </a:bodyPr>
          <a:lstStyle>
            <a:lvl1pPr algn="ctr">
              <a:lnSpc>
                <a:spcPct val="150000"/>
              </a:lnSpc>
              <a:defRPr sz="1600" b="1" i="0">
                <a:solidFill>
                  <a:schemeClr val="bg1"/>
                </a:solidFill>
                <a:latin typeface="Montserrat" pitchFamily="2" charset="77"/>
              </a:defRPr>
            </a:lvl1pPr>
          </a:lstStyle>
          <a:p>
            <a:pPr lvl="0"/>
            <a:r>
              <a:rPr lang="en-US"/>
              <a:t>FIRST NAME LAST NAME</a:t>
            </a:r>
          </a:p>
        </p:txBody>
      </p:sp>
      <p:sp>
        <p:nvSpPr>
          <p:cNvPr id="9" name="Text Placeholder 7">
            <a:extLst>
              <a:ext uri="{FF2B5EF4-FFF2-40B4-BE49-F238E27FC236}">
                <a16:creationId xmlns:a16="http://schemas.microsoft.com/office/drawing/2014/main" id="{9DD2D576-20B1-116E-DE0D-200502F49049}"/>
              </a:ext>
            </a:extLst>
          </p:cNvPr>
          <p:cNvSpPr>
            <a:spLocks noGrp="1"/>
          </p:cNvSpPr>
          <p:nvPr>
            <p:ph type="body" sz="quarter" idx="26" hasCustomPrompt="1"/>
          </p:nvPr>
        </p:nvSpPr>
        <p:spPr>
          <a:xfrm>
            <a:off x="1587084" y="5275799"/>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solidFill>
                  <a:schemeClr val="bg1"/>
                </a:solidFill>
                <a:latin typeface="Montserrat" pitchFamily="2" charset="77"/>
              </a:defRPr>
            </a:lvl1pPr>
          </a:lstStyle>
          <a:p>
            <a:pPr lvl="0"/>
            <a:r>
              <a:rPr lang="en-US"/>
              <a:t>TITLE, MARKET</a:t>
            </a:r>
          </a:p>
        </p:txBody>
      </p:sp>
      <p:sp>
        <p:nvSpPr>
          <p:cNvPr id="10" name="TextBox 9">
            <a:extLst>
              <a:ext uri="{FF2B5EF4-FFF2-40B4-BE49-F238E27FC236}">
                <a16:creationId xmlns:a16="http://schemas.microsoft.com/office/drawing/2014/main" id="{F1A1F86C-C6D5-A28E-59C5-EA398F8E8B56}"/>
              </a:ext>
            </a:extLst>
          </p:cNvPr>
          <p:cNvSpPr txBox="1"/>
          <p:nvPr userDrawn="1"/>
        </p:nvSpPr>
        <p:spPr>
          <a:xfrm>
            <a:off x="1587084" y="5745054"/>
            <a:ext cx="3681930" cy="307777"/>
          </a:xfrm>
          <a:prstGeom prst="rect">
            <a:avLst/>
          </a:prstGeom>
          <a:noFill/>
        </p:spPr>
        <p:txBody>
          <a:bodyPr wrap="square" rtlCol="0">
            <a:spAutoFit/>
          </a:bodyPr>
          <a:lstStyle/>
          <a:p>
            <a:pPr algn="ctr"/>
            <a:r>
              <a:rPr lang="en-US" sz="1400" b="1" i="0" dirty="0">
                <a:solidFill>
                  <a:schemeClr val="bg1"/>
                </a:solidFill>
                <a:latin typeface="Montserrat" pitchFamily="2" charset="77"/>
              </a:rPr>
              <a:t>YOUR PART-TIME CONTROLLER, LLC</a:t>
            </a:r>
          </a:p>
        </p:txBody>
      </p:sp>
      <p:sp>
        <p:nvSpPr>
          <p:cNvPr id="12" name="Text Placeholder 3">
            <a:extLst>
              <a:ext uri="{FF2B5EF4-FFF2-40B4-BE49-F238E27FC236}">
                <a16:creationId xmlns:a16="http://schemas.microsoft.com/office/drawing/2014/main" id="{A5C69340-2C9C-11C3-1030-E7DD25F7D689}"/>
              </a:ext>
            </a:extLst>
          </p:cNvPr>
          <p:cNvSpPr>
            <a:spLocks noGrp="1"/>
          </p:cNvSpPr>
          <p:nvPr>
            <p:ph type="body" sz="quarter" idx="28" hasCustomPrompt="1"/>
          </p:nvPr>
        </p:nvSpPr>
        <p:spPr>
          <a:xfrm>
            <a:off x="7319925" y="4501181"/>
            <a:ext cx="2916373" cy="461794"/>
          </a:xfrm>
          <a:prstGeom prst="rect">
            <a:avLst/>
          </a:prstGeom>
        </p:spPr>
        <p:txBody>
          <a:bodyPr>
            <a:normAutofit/>
          </a:bodyPr>
          <a:lstStyle>
            <a:lvl1pPr algn="ctr">
              <a:lnSpc>
                <a:spcPct val="150000"/>
              </a:lnSpc>
              <a:defRPr sz="1600" b="1" i="0">
                <a:solidFill>
                  <a:schemeClr val="bg1"/>
                </a:solidFill>
                <a:latin typeface="Montserrat" pitchFamily="2" charset="77"/>
              </a:defRPr>
            </a:lvl1pPr>
          </a:lstStyle>
          <a:p>
            <a:pPr lvl="0"/>
            <a:r>
              <a:rPr lang="en-US"/>
              <a:t>FIRST NAME LAST NAME</a:t>
            </a:r>
          </a:p>
        </p:txBody>
      </p:sp>
      <p:sp>
        <p:nvSpPr>
          <p:cNvPr id="13" name="Text Placeholder 7">
            <a:extLst>
              <a:ext uri="{FF2B5EF4-FFF2-40B4-BE49-F238E27FC236}">
                <a16:creationId xmlns:a16="http://schemas.microsoft.com/office/drawing/2014/main" id="{84789457-BD04-9D60-0076-1B931052A9A5}"/>
              </a:ext>
            </a:extLst>
          </p:cNvPr>
          <p:cNvSpPr>
            <a:spLocks noGrp="1"/>
          </p:cNvSpPr>
          <p:nvPr>
            <p:ph type="body" sz="quarter" idx="29" hasCustomPrompt="1"/>
          </p:nvPr>
        </p:nvSpPr>
        <p:spPr>
          <a:xfrm>
            <a:off x="6922988" y="5275799"/>
            <a:ext cx="3681930" cy="369333"/>
          </a:xfrm>
          <a:prstGeom prst="rect">
            <a:avLst/>
          </a:prstGeom>
        </p:spPr>
        <p:txBody>
          <a:bodyPr>
            <a:normAutofit/>
          </a:bodyPr>
          <a:lstStyle>
            <a:lvl1pPr marL="0" indent="0" algn="ctr">
              <a:buClr>
                <a:schemeClr val="accent1"/>
              </a:buClr>
              <a:buFont typeface="Arial" panose="020B0604020202020204" pitchFamily="34" charset="0"/>
              <a:buNone/>
              <a:defRPr sz="1200" b="0" i="0">
                <a:solidFill>
                  <a:schemeClr val="bg1"/>
                </a:solidFill>
                <a:latin typeface="Montserrat" pitchFamily="2" charset="77"/>
              </a:defRPr>
            </a:lvl1pPr>
          </a:lstStyle>
          <a:p>
            <a:pPr lvl="0"/>
            <a:r>
              <a:rPr lang="en-US"/>
              <a:t>TITLE, MARKET</a:t>
            </a:r>
          </a:p>
        </p:txBody>
      </p:sp>
      <p:sp>
        <p:nvSpPr>
          <p:cNvPr id="14" name="TextBox 13">
            <a:extLst>
              <a:ext uri="{FF2B5EF4-FFF2-40B4-BE49-F238E27FC236}">
                <a16:creationId xmlns:a16="http://schemas.microsoft.com/office/drawing/2014/main" id="{368E6956-6F01-6714-F395-041FE6DBBF6A}"/>
              </a:ext>
            </a:extLst>
          </p:cNvPr>
          <p:cNvSpPr txBox="1"/>
          <p:nvPr userDrawn="1"/>
        </p:nvSpPr>
        <p:spPr>
          <a:xfrm>
            <a:off x="6922988" y="5745054"/>
            <a:ext cx="3681930" cy="307777"/>
          </a:xfrm>
          <a:prstGeom prst="rect">
            <a:avLst/>
          </a:prstGeom>
          <a:noFill/>
        </p:spPr>
        <p:txBody>
          <a:bodyPr wrap="square" rtlCol="0">
            <a:spAutoFit/>
          </a:bodyPr>
          <a:lstStyle/>
          <a:p>
            <a:pPr algn="ctr"/>
            <a:r>
              <a:rPr lang="en-US" sz="1400" b="1" i="0" dirty="0">
                <a:solidFill>
                  <a:schemeClr val="bg1"/>
                </a:solidFill>
                <a:latin typeface="Montserrat" pitchFamily="2" charset="77"/>
              </a:rPr>
              <a:t>YOUR PART-TIME CONTROLLER, LLC</a:t>
            </a:r>
          </a:p>
        </p:txBody>
      </p:sp>
      <p:sp>
        <p:nvSpPr>
          <p:cNvPr id="18" name="Oval 17">
            <a:extLst>
              <a:ext uri="{FF2B5EF4-FFF2-40B4-BE49-F238E27FC236}">
                <a16:creationId xmlns:a16="http://schemas.microsoft.com/office/drawing/2014/main" id="{DB9F7506-0CA5-2194-F37D-A0178C9F5BD1}"/>
              </a:ext>
            </a:extLst>
          </p:cNvPr>
          <p:cNvSpPr/>
          <p:nvPr userDrawn="1"/>
        </p:nvSpPr>
        <p:spPr>
          <a:xfrm>
            <a:off x="2123478" y="1635507"/>
            <a:ext cx="2601689" cy="2601689"/>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21" name="Picture Placeholder 20">
            <a:extLst>
              <a:ext uri="{FF2B5EF4-FFF2-40B4-BE49-F238E27FC236}">
                <a16:creationId xmlns:a16="http://schemas.microsoft.com/office/drawing/2014/main" id="{2E07932D-62A7-0715-55D7-B6D4BCB60554}"/>
              </a:ext>
            </a:extLst>
          </p:cNvPr>
          <p:cNvSpPr>
            <a:spLocks noGrp="1"/>
          </p:cNvSpPr>
          <p:nvPr>
            <p:ph type="pic" sz="quarter" idx="30"/>
          </p:nvPr>
        </p:nvSpPr>
        <p:spPr>
          <a:xfrm>
            <a:off x="2309468" y="1860853"/>
            <a:ext cx="2250574" cy="225057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26" name="Oval 25">
            <a:extLst>
              <a:ext uri="{FF2B5EF4-FFF2-40B4-BE49-F238E27FC236}">
                <a16:creationId xmlns:a16="http://schemas.microsoft.com/office/drawing/2014/main" id="{5D9817B0-BCBE-48B4-0D30-2E35C7108CD3}"/>
              </a:ext>
            </a:extLst>
          </p:cNvPr>
          <p:cNvSpPr/>
          <p:nvPr userDrawn="1"/>
        </p:nvSpPr>
        <p:spPr>
          <a:xfrm>
            <a:off x="7466835" y="1635507"/>
            <a:ext cx="2601689" cy="2601689"/>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27" name="Picture Placeholder 20">
            <a:extLst>
              <a:ext uri="{FF2B5EF4-FFF2-40B4-BE49-F238E27FC236}">
                <a16:creationId xmlns:a16="http://schemas.microsoft.com/office/drawing/2014/main" id="{6DF826F6-0693-9EBD-C965-D7DF7D36EF16}"/>
              </a:ext>
            </a:extLst>
          </p:cNvPr>
          <p:cNvSpPr>
            <a:spLocks noGrp="1"/>
          </p:cNvSpPr>
          <p:nvPr>
            <p:ph type="pic" sz="quarter" idx="31"/>
          </p:nvPr>
        </p:nvSpPr>
        <p:spPr>
          <a:xfrm>
            <a:off x="7652825" y="1860853"/>
            <a:ext cx="2250574" cy="225057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cxnSp>
        <p:nvCxnSpPr>
          <p:cNvPr id="17" name="Straight Connector 16">
            <a:extLst>
              <a:ext uri="{FF2B5EF4-FFF2-40B4-BE49-F238E27FC236}">
                <a16:creationId xmlns:a16="http://schemas.microsoft.com/office/drawing/2014/main" id="{BA40DB1F-A46E-CD68-7E1D-C04C3901203C}"/>
              </a:ext>
            </a:extLst>
          </p:cNvPr>
          <p:cNvCxnSpPr/>
          <p:nvPr userDrawn="1"/>
        </p:nvCxnSpPr>
        <p:spPr>
          <a:xfrm>
            <a:off x="2098839" y="5111943"/>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a:extLst>
              <a:ext uri="{FF2B5EF4-FFF2-40B4-BE49-F238E27FC236}">
                <a16:creationId xmlns:a16="http://schemas.microsoft.com/office/drawing/2014/main" id="{1B95DA53-3FCE-9183-2192-37460272643E}"/>
              </a:ext>
            </a:extLst>
          </p:cNvPr>
          <p:cNvCxnSpPr/>
          <p:nvPr userDrawn="1"/>
        </p:nvCxnSpPr>
        <p:spPr>
          <a:xfrm>
            <a:off x="7474772" y="5111943"/>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10501232"/>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Three Speaker Slide - Half Nav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Rectangle 3">
            <a:extLst>
              <a:ext uri="{FF2B5EF4-FFF2-40B4-BE49-F238E27FC236}">
                <a16:creationId xmlns:a16="http://schemas.microsoft.com/office/drawing/2014/main" id="{2183EA64-6E97-E394-FCFE-9740657E6302}"/>
              </a:ext>
            </a:extLst>
          </p:cNvPr>
          <p:cNvSpPr>
            <a:spLocks noGrp="1" noRot="1" noMove="1" noResize="1" noEditPoints="1" noAdjustHandles="1" noChangeArrowheads="1" noChangeShapeType="1"/>
          </p:cNvSpPr>
          <p:nvPr userDrawn="1"/>
        </p:nvSpPr>
        <p:spPr>
          <a:xfrm>
            <a:off x="0" y="3597442"/>
            <a:ext cx="12192000" cy="297780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18" name="Oval 17">
            <a:extLst>
              <a:ext uri="{FF2B5EF4-FFF2-40B4-BE49-F238E27FC236}">
                <a16:creationId xmlns:a16="http://schemas.microsoft.com/office/drawing/2014/main" id="{DB9F7506-0CA5-2194-F37D-A0178C9F5BD1}"/>
              </a:ext>
            </a:extLst>
          </p:cNvPr>
          <p:cNvSpPr/>
          <p:nvPr userDrawn="1"/>
        </p:nvSpPr>
        <p:spPr>
          <a:xfrm>
            <a:off x="1004284" y="1906854"/>
            <a:ext cx="2272632" cy="2272632"/>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21" name="Picture Placeholder 20">
            <a:extLst>
              <a:ext uri="{FF2B5EF4-FFF2-40B4-BE49-F238E27FC236}">
                <a16:creationId xmlns:a16="http://schemas.microsoft.com/office/drawing/2014/main" id="{2E07932D-62A7-0715-55D7-B6D4BCB60554}"/>
              </a:ext>
            </a:extLst>
          </p:cNvPr>
          <p:cNvSpPr>
            <a:spLocks noGrp="1"/>
          </p:cNvSpPr>
          <p:nvPr>
            <p:ph type="pic" sz="quarter" idx="30"/>
          </p:nvPr>
        </p:nvSpPr>
        <p:spPr>
          <a:xfrm>
            <a:off x="1157637" y="2101527"/>
            <a:ext cx="1965926" cy="1965925"/>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16" name="Text Placeholder 3">
            <a:extLst>
              <a:ext uri="{FF2B5EF4-FFF2-40B4-BE49-F238E27FC236}">
                <a16:creationId xmlns:a16="http://schemas.microsoft.com/office/drawing/2014/main" id="{7972C3FF-AEE7-5A94-F019-94A32D597E29}"/>
              </a:ext>
            </a:extLst>
          </p:cNvPr>
          <p:cNvSpPr>
            <a:spLocks noGrp="1"/>
          </p:cNvSpPr>
          <p:nvPr>
            <p:ph type="body" sz="quarter" idx="25" hasCustomPrompt="1"/>
          </p:nvPr>
        </p:nvSpPr>
        <p:spPr>
          <a:xfrm>
            <a:off x="537212" y="4486855"/>
            <a:ext cx="3119780" cy="461794"/>
          </a:xfrm>
          <a:prstGeom prst="rect">
            <a:avLst/>
          </a:prstGeom>
        </p:spPr>
        <p:txBody>
          <a:bodyPr>
            <a:normAutofit/>
          </a:bodyPr>
          <a:lstStyle>
            <a:lvl1pPr algn="ctr">
              <a:lnSpc>
                <a:spcPct val="150000"/>
              </a:lnSpc>
              <a:defRPr sz="1400" b="1" i="0">
                <a:solidFill>
                  <a:schemeClr val="bg1"/>
                </a:solidFill>
                <a:latin typeface="Montserrat" pitchFamily="2" charset="77"/>
              </a:defRPr>
            </a:lvl1pPr>
          </a:lstStyle>
          <a:p>
            <a:pPr lvl="0"/>
            <a:r>
              <a:rPr lang="en-US"/>
              <a:t>FIRST NAME LAST NAME</a:t>
            </a:r>
          </a:p>
        </p:txBody>
      </p:sp>
      <p:sp>
        <p:nvSpPr>
          <p:cNvPr id="17" name="Text Placeholder 7">
            <a:extLst>
              <a:ext uri="{FF2B5EF4-FFF2-40B4-BE49-F238E27FC236}">
                <a16:creationId xmlns:a16="http://schemas.microsoft.com/office/drawing/2014/main" id="{AE594E91-37DD-FB91-0EA1-6E3348EDAB0D}"/>
              </a:ext>
            </a:extLst>
          </p:cNvPr>
          <p:cNvSpPr>
            <a:spLocks noGrp="1"/>
          </p:cNvSpPr>
          <p:nvPr>
            <p:ph type="body" sz="quarter" idx="26" hasCustomPrompt="1"/>
          </p:nvPr>
        </p:nvSpPr>
        <p:spPr>
          <a:xfrm>
            <a:off x="537212" y="5250276"/>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TITLE, MARKET</a:t>
            </a:r>
          </a:p>
        </p:txBody>
      </p:sp>
      <p:sp>
        <p:nvSpPr>
          <p:cNvPr id="19" name="TextBox 18">
            <a:extLst>
              <a:ext uri="{FF2B5EF4-FFF2-40B4-BE49-F238E27FC236}">
                <a16:creationId xmlns:a16="http://schemas.microsoft.com/office/drawing/2014/main" id="{6155F4EE-C049-69AE-5003-48133662B3C2}"/>
              </a:ext>
            </a:extLst>
          </p:cNvPr>
          <p:cNvSpPr txBox="1"/>
          <p:nvPr userDrawn="1"/>
        </p:nvSpPr>
        <p:spPr>
          <a:xfrm>
            <a:off x="537212" y="5719531"/>
            <a:ext cx="3119780" cy="276999"/>
          </a:xfrm>
          <a:prstGeom prst="rect">
            <a:avLst/>
          </a:prstGeom>
          <a:noFill/>
        </p:spPr>
        <p:txBody>
          <a:bodyPr wrap="square" rtlCol="0">
            <a:spAutoFit/>
          </a:bodyPr>
          <a:lstStyle/>
          <a:p>
            <a:pPr algn="ctr"/>
            <a:r>
              <a:rPr lang="en-US" sz="1200" b="1" i="0" dirty="0">
                <a:solidFill>
                  <a:schemeClr val="bg1"/>
                </a:solidFill>
                <a:latin typeface="Montserrat" pitchFamily="2" charset="77"/>
              </a:rPr>
              <a:t>YOUR PART-TIME CONTROLLER, LLC</a:t>
            </a:r>
          </a:p>
        </p:txBody>
      </p:sp>
      <p:sp>
        <p:nvSpPr>
          <p:cNvPr id="22" name="Text Placeholder 3">
            <a:extLst>
              <a:ext uri="{FF2B5EF4-FFF2-40B4-BE49-F238E27FC236}">
                <a16:creationId xmlns:a16="http://schemas.microsoft.com/office/drawing/2014/main" id="{FE9AB8A7-D77C-8FA5-905F-394FD98BB54B}"/>
              </a:ext>
            </a:extLst>
          </p:cNvPr>
          <p:cNvSpPr>
            <a:spLocks noGrp="1"/>
          </p:cNvSpPr>
          <p:nvPr>
            <p:ph type="body" sz="quarter" idx="28" hasCustomPrompt="1"/>
          </p:nvPr>
        </p:nvSpPr>
        <p:spPr>
          <a:xfrm>
            <a:off x="4473601" y="4494708"/>
            <a:ext cx="3119780" cy="461794"/>
          </a:xfrm>
          <a:prstGeom prst="rect">
            <a:avLst/>
          </a:prstGeom>
        </p:spPr>
        <p:txBody>
          <a:bodyPr>
            <a:normAutofit/>
          </a:bodyPr>
          <a:lstStyle>
            <a:lvl1pPr algn="ctr">
              <a:lnSpc>
                <a:spcPct val="150000"/>
              </a:lnSpc>
              <a:defRPr sz="1400" b="1" i="0">
                <a:solidFill>
                  <a:schemeClr val="bg1"/>
                </a:solidFill>
                <a:latin typeface="Montserrat" pitchFamily="2" charset="77"/>
              </a:defRPr>
            </a:lvl1pPr>
          </a:lstStyle>
          <a:p>
            <a:pPr lvl="0"/>
            <a:r>
              <a:rPr lang="en-US"/>
              <a:t>FIRST NAME LAST NAME</a:t>
            </a:r>
          </a:p>
        </p:txBody>
      </p:sp>
      <p:sp>
        <p:nvSpPr>
          <p:cNvPr id="23" name="Text Placeholder 7">
            <a:extLst>
              <a:ext uri="{FF2B5EF4-FFF2-40B4-BE49-F238E27FC236}">
                <a16:creationId xmlns:a16="http://schemas.microsoft.com/office/drawing/2014/main" id="{EA48F1EB-64B6-0073-A439-1F01395FF8DD}"/>
              </a:ext>
            </a:extLst>
          </p:cNvPr>
          <p:cNvSpPr>
            <a:spLocks noGrp="1"/>
          </p:cNvSpPr>
          <p:nvPr>
            <p:ph type="body" sz="quarter" idx="29" hasCustomPrompt="1"/>
          </p:nvPr>
        </p:nvSpPr>
        <p:spPr>
          <a:xfrm>
            <a:off x="4473601" y="5258129"/>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TITLE, MARKET</a:t>
            </a:r>
          </a:p>
        </p:txBody>
      </p:sp>
      <p:sp>
        <p:nvSpPr>
          <p:cNvPr id="24" name="TextBox 23">
            <a:extLst>
              <a:ext uri="{FF2B5EF4-FFF2-40B4-BE49-F238E27FC236}">
                <a16:creationId xmlns:a16="http://schemas.microsoft.com/office/drawing/2014/main" id="{589305D0-9344-C996-22A0-0581BD69ECA8}"/>
              </a:ext>
            </a:extLst>
          </p:cNvPr>
          <p:cNvSpPr txBox="1"/>
          <p:nvPr userDrawn="1"/>
        </p:nvSpPr>
        <p:spPr>
          <a:xfrm>
            <a:off x="4473601" y="5727384"/>
            <a:ext cx="3119780" cy="276999"/>
          </a:xfrm>
          <a:prstGeom prst="rect">
            <a:avLst/>
          </a:prstGeom>
          <a:noFill/>
        </p:spPr>
        <p:txBody>
          <a:bodyPr wrap="square" rtlCol="0">
            <a:spAutoFit/>
          </a:bodyPr>
          <a:lstStyle/>
          <a:p>
            <a:pPr algn="ctr"/>
            <a:r>
              <a:rPr lang="en-US" sz="1200" b="1" i="0" dirty="0">
                <a:solidFill>
                  <a:schemeClr val="bg1"/>
                </a:solidFill>
                <a:latin typeface="Montserrat" pitchFamily="2" charset="77"/>
              </a:rPr>
              <a:t>YOUR PART-TIME CONTROLLER, LLC</a:t>
            </a:r>
          </a:p>
        </p:txBody>
      </p:sp>
      <p:sp>
        <p:nvSpPr>
          <p:cNvPr id="28" name="Text Placeholder 3">
            <a:extLst>
              <a:ext uri="{FF2B5EF4-FFF2-40B4-BE49-F238E27FC236}">
                <a16:creationId xmlns:a16="http://schemas.microsoft.com/office/drawing/2014/main" id="{6181A56E-2239-8D25-C40B-1751CBF23DB7}"/>
              </a:ext>
            </a:extLst>
          </p:cNvPr>
          <p:cNvSpPr>
            <a:spLocks noGrp="1"/>
          </p:cNvSpPr>
          <p:nvPr>
            <p:ph type="body" sz="quarter" idx="32" hasCustomPrompt="1"/>
          </p:nvPr>
        </p:nvSpPr>
        <p:spPr>
          <a:xfrm>
            <a:off x="8409990" y="4486855"/>
            <a:ext cx="3119780" cy="461794"/>
          </a:xfrm>
          <a:prstGeom prst="rect">
            <a:avLst/>
          </a:prstGeom>
        </p:spPr>
        <p:txBody>
          <a:bodyPr>
            <a:normAutofit/>
          </a:bodyPr>
          <a:lstStyle>
            <a:lvl1pPr algn="ctr">
              <a:lnSpc>
                <a:spcPct val="150000"/>
              </a:lnSpc>
              <a:defRPr sz="1400" b="1" i="0">
                <a:solidFill>
                  <a:schemeClr val="bg1"/>
                </a:solidFill>
                <a:latin typeface="Montserrat" pitchFamily="2" charset="77"/>
              </a:defRPr>
            </a:lvl1pPr>
          </a:lstStyle>
          <a:p>
            <a:pPr lvl="0"/>
            <a:r>
              <a:rPr lang="en-US"/>
              <a:t>FIRST NAME LAST NAME</a:t>
            </a:r>
          </a:p>
        </p:txBody>
      </p:sp>
      <p:sp>
        <p:nvSpPr>
          <p:cNvPr id="29" name="Text Placeholder 7">
            <a:extLst>
              <a:ext uri="{FF2B5EF4-FFF2-40B4-BE49-F238E27FC236}">
                <a16:creationId xmlns:a16="http://schemas.microsoft.com/office/drawing/2014/main" id="{AD008339-321E-EC27-E286-F2AC608767DD}"/>
              </a:ext>
            </a:extLst>
          </p:cNvPr>
          <p:cNvSpPr>
            <a:spLocks noGrp="1"/>
          </p:cNvSpPr>
          <p:nvPr>
            <p:ph type="body" sz="quarter" idx="33" hasCustomPrompt="1"/>
          </p:nvPr>
        </p:nvSpPr>
        <p:spPr>
          <a:xfrm>
            <a:off x="8409990" y="5250276"/>
            <a:ext cx="3119780" cy="369333"/>
          </a:xfrm>
          <a:prstGeom prst="rect">
            <a:avLst/>
          </a:prstGeom>
        </p:spPr>
        <p:txBody>
          <a:bodyPr>
            <a:normAutofit/>
          </a:bodyPr>
          <a:lstStyle>
            <a:lvl1pPr marL="0" indent="0" algn="ctr">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TITLE, MARKET</a:t>
            </a:r>
          </a:p>
        </p:txBody>
      </p:sp>
      <p:sp>
        <p:nvSpPr>
          <p:cNvPr id="30" name="TextBox 29">
            <a:extLst>
              <a:ext uri="{FF2B5EF4-FFF2-40B4-BE49-F238E27FC236}">
                <a16:creationId xmlns:a16="http://schemas.microsoft.com/office/drawing/2014/main" id="{89B0A4D8-2677-F175-FF37-514B854CDF42}"/>
              </a:ext>
            </a:extLst>
          </p:cNvPr>
          <p:cNvSpPr txBox="1"/>
          <p:nvPr userDrawn="1"/>
        </p:nvSpPr>
        <p:spPr>
          <a:xfrm>
            <a:off x="8409990" y="5719531"/>
            <a:ext cx="3119780" cy="276999"/>
          </a:xfrm>
          <a:prstGeom prst="rect">
            <a:avLst/>
          </a:prstGeom>
          <a:noFill/>
        </p:spPr>
        <p:txBody>
          <a:bodyPr wrap="square" rtlCol="0">
            <a:spAutoFit/>
          </a:bodyPr>
          <a:lstStyle/>
          <a:p>
            <a:pPr algn="ctr"/>
            <a:r>
              <a:rPr lang="en-US" sz="1200" b="1" i="0" dirty="0">
                <a:solidFill>
                  <a:schemeClr val="bg1"/>
                </a:solidFill>
                <a:latin typeface="Montserrat" pitchFamily="2" charset="77"/>
              </a:rPr>
              <a:t>YOUR PART-TIME CONTROLLER, LLC</a:t>
            </a:r>
          </a:p>
        </p:txBody>
      </p:sp>
      <p:sp>
        <p:nvSpPr>
          <p:cNvPr id="32" name="Oval 31">
            <a:extLst>
              <a:ext uri="{FF2B5EF4-FFF2-40B4-BE49-F238E27FC236}">
                <a16:creationId xmlns:a16="http://schemas.microsoft.com/office/drawing/2014/main" id="{70D84909-22C4-B06E-4221-B9969A889A56}"/>
              </a:ext>
            </a:extLst>
          </p:cNvPr>
          <p:cNvSpPr/>
          <p:nvPr userDrawn="1"/>
        </p:nvSpPr>
        <p:spPr>
          <a:xfrm>
            <a:off x="4959684" y="1906854"/>
            <a:ext cx="2272632" cy="2272632"/>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33" name="Picture Placeholder 20">
            <a:extLst>
              <a:ext uri="{FF2B5EF4-FFF2-40B4-BE49-F238E27FC236}">
                <a16:creationId xmlns:a16="http://schemas.microsoft.com/office/drawing/2014/main" id="{D92CFC08-5545-7C3C-5AA6-3B5907451F46}"/>
              </a:ext>
            </a:extLst>
          </p:cNvPr>
          <p:cNvSpPr>
            <a:spLocks noGrp="1"/>
          </p:cNvSpPr>
          <p:nvPr>
            <p:ph type="pic" sz="quarter" idx="34"/>
          </p:nvPr>
        </p:nvSpPr>
        <p:spPr>
          <a:xfrm>
            <a:off x="5113037" y="2101527"/>
            <a:ext cx="1965926" cy="1965925"/>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34" name="Oval 33">
            <a:extLst>
              <a:ext uri="{FF2B5EF4-FFF2-40B4-BE49-F238E27FC236}">
                <a16:creationId xmlns:a16="http://schemas.microsoft.com/office/drawing/2014/main" id="{82C02421-1053-7F01-6EFC-65261E24D2B2}"/>
              </a:ext>
            </a:extLst>
          </p:cNvPr>
          <p:cNvSpPr/>
          <p:nvPr userDrawn="1"/>
        </p:nvSpPr>
        <p:spPr>
          <a:xfrm>
            <a:off x="8915084" y="1906854"/>
            <a:ext cx="2272632" cy="2272632"/>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35" name="Picture Placeholder 20">
            <a:extLst>
              <a:ext uri="{FF2B5EF4-FFF2-40B4-BE49-F238E27FC236}">
                <a16:creationId xmlns:a16="http://schemas.microsoft.com/office/drawing/2014/main" id="{C23801D5-D62E-F895-F6EA-E1E640F95E31}"/>
              </a:ext>
            </a:extLst>
          </p:cNvPr>
          <p:cNvSpPr>
            <a:spLocks noGrp="1"/>
          </p:cNvSpPr>
          <p:nvPr>
            <p:ph type="pic" sz="quarter" idx="35"/>
          </p:nvPr>
        </p:nvSpPr>
        <p:spPr>
          <a:xfrm>
            <a:off x="9068437" y="2101527"/>
            <a:ext cx="1965926" cy="1965925"/>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cxnSp>
        <p:nvCxnSpPr>
          <p:cNvPr id="7" name="Straight Connector 6">
            <a:extLst>
              <a:ext uri="{FF2B5EF4-FFF2-40B4-BE49-F238E27FC236}">
                <a16:creationId xmlns:a16="http://schemas.microsoft.com/office/drawing/2014/main" id="{1721C7DB-F587-C81F-8154-1C353503E934}"/>
              </a:ext>
            </a:extLst>
          </p:cNvPr>
          <p:cNvCxnSpPr/>
          <p:nvPr userDrawn="1"/>
        </p:nvCxnSpPr>
        <p:spPr>
          <a:xfrm>
            <a:off x="789557"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9" name="Straight Connector 8">
            <a:extLst>
              <a:ext uri="{FF2B5EF4-FFF2-40B4-BE49-F238E27FC236}">
                <a16:creationId xmlns:a16="http://schemas.microsoft.com/office/drawing/2014/main" id="{D63F3384-464F-9EE2-08B3-B8895062699B}"/>
              </a:ext>
            </a:extLst>
          </p:cNvPr>
          <p:cNvCxnSpPr/>
          <p:nvPr userDrawn="1"/>
        </p:nvCxnSpPr>
        <p:spPr>
          <a:xfrm>
            <a:off x="4727312"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cxnSp>
        <p:nvCxnSpPr>
          <p:cNvPr id="10" name="Straight Connector 9">
            <a:extLst>
              <a:ext uri="{FF2B5EF4-FFF2-40B4-BE49-F238E27FC236}">
                <a16:creationId xmlns:a16="http://schemas.microsoft.com/office/drawing/2014/main" id="{D4D7BFD2-1838-B2D8-3FD1-D7667D16F5B2}"/>
              </a:ext>
            </a:extLst>
          </p:cNvPr>
          <p:cNvCxnSpPr/>
          <p:nvPr userDrawn="1"/>
        </p:nvCxnSpPr>
        <p:spPr>
          <a:xfrm>
            <a:off x="8673962" y="5081827"/>
            <a:ext cx="2599147" cy="0"/>
          </a:xfrm>
          <a:prstGeom prst="line">
            <a:avLst/>
          </a:prstGeom>
          <a:ln w="57150">
            <a:solidFill>
              <a:schemeClr val="accent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0796081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Four Speaker Slide - Half Nav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Rectangle 3">
            <a:extLst>
              <a:ext uri="{FF2B5EF4-FFF2-40B4-BE49-F238E27FC236}">
                <a16:creationId xmlns:a16="http://schemas.microsoft.com/office/drawing/2014/main" id="{2183EA64-6E97-E394-FCFE-9740657E6302}"/>
              </a:ext>
            </a:extLst>
          </p:cNvPr>
          <p:cNvSpPr>
            <a:spLocks/>
          </p:cNvSpPr>
          <p:nvPr userDrawn="1"/>
        </p:nvSpPr>
        <p:spPr>
          <a:xfrm>
            <a:off x="0" y="3597442"/>
            <a:ext cx="12192000" cy="2977804"/>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18" name="Oval 17">
            <a:extLst>
              <a:ext uri="{FF2B5EF4-FFF2-40B4-BE49-F238E27FC236}">
                <a16:creationId xmlns:a16="http://schemas.microsoft.com/office/drawing/2014/main" id="{DB9F7506-0CA5-2194-F37D-A0178C9F5BD1}"/>
              </a:ext>
            </a:extLst>
          </p:cNvPr>
          <p:cNvSpPr/>
          <p:nvPr userDrawn="1"/>
        </p:nvSpPr>
        <p:spPr>
          <a:xfrm>
            <a:off x="460719" y="2339638"/>
            <a:ext cx="1808341" cy="1808341"/>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21" name="Picture Placeholder 20">
            <a:extLst>
              <a:ext uri="{FF2B5EF4-FFF2-40B4-BE49-F238E27FC236}">
                <a16:creationId xmlns:a16="http://schemas.microsoft.com/office/drawing/2014/main" id="{2E07932D-62A7-0715-55D7-B6D4BCB60554}"/>
              </a:ext>
            </a:extLst>
          </p:cNvPr>
          <p:cNvSpPr>
            <a:spLocks noGrp="1"/>
          </p:cNvSpPr>
          <p:nvPr>
            <p:ph type="pic" sz="quarter" idx="30"/>
          </p:nvPr>
        </p:nvSpPr>
        <p:spPr>
          <a:xfrm>
            <a:off x="582742" y="2453769"/>
            <a:ext cx="1564294" cy="156429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16" name="Text Placeholder 3">
            <a:extLst>
              <a:ext uri="{FF2B5EF4-FFF2-40B4-BE49-F238E27FC236}">
                <a16:creationId xmlns:a16="http://schemas.microsoft.com/office/drawing/2014/main" id="{7972C3FF-AEE7-5A94-F019-94A32D597E29}"/>
              </a:ext>
            </a:extLst>
          </p:cNvPr>
          <p:cNvSpPr>
            <a:spLocks noGrp="1"/>
          </p:cNvSpPr>
          <p:nvPr>
            <p:ph type="body" sz="quarter" idx="25" hasCustomPrompt="1"/>
          </p:nvPr>
        </p:nvSpPr>
        <p:spPr>
          <a:xfrm>
            <a:off x="462955" y="4396114"/>
            <a:ext cx="1790634" cy="590135"/>
          </a:xfrm>
          <a:prstGeom prst="rect">
            <a:avLst/>
          </a:prstGeom>
        </p:spPr>
        <p:txBody>
          <a:bodyPr>
            <a:normAutofit/>
          </a:bodyPr>
          <a:lstStyle>
            <a:lvl1pPr algn="ctr">
              <a:lnSpc>
                <a:spcPct val="100000"/>
              </a:lnSpc>
              <a:defRPr sz="1200" b="1" i="0">
                <a:solidFill>
                  <a:schemeClr val="bg1"/>
                </a:solidFill>
                <a:latin typeface="Montserrat" pitchFamily="2" charset="77"/>
              </a:defRPr>
            </a:lvl1pPr>
          </a:lstStyle>
          <a:p>
            <a:pPr lvl="0"/>
            <a:r>
              <a:rPr lang="en-US"/>
              <a:t>FIRST NAME</a:t>
            </a:r>
          </a:p>
          <a:p>
            <a:pPr lvl="0"/>
            <a:r>
              <a:rPr lang="en-US"/>
              <a:t> LAST NAME</a:t>
            </a:r>
          </a:p>
        </p:txBody>
      </p:sp>
      <p:sp>
        <p:nvSpPr>
          <p:cNvPr id="17" name="Text Placeholder 7">
            <a:extLst>
              <a:ext uri="{FF2B5EF4-FFF2-40B4-BE49-F238E27FC236}">
                <a16:creationId xmlns:a16="http://schemas.microsoft.com/office/drawing/2014/main" id="{AE594E91-37DD-FB91-0EA1-6E3348EDAB0D}"/>
              </a:ext>
            </a:extLst>
          </p:cNvPr>
          <p:cNvSpPr>
            <a:spLocks noGrp="1"/>
          </p:cNvSpPr>
          <p:nvPr>
            <p:ph type="body" sz="quarter" idx="26" hasCustomPrompt="1"/>
          </p:nvPr>
        </p:nvSpPr>
        <p:spPr>
          <a:xfrm>
            <a:off x="454102" y="5324037"/>
            <a:ext cx="1808341" cy="369333"/>
          </a:xfrm>
          <a:prstGeom prst="rect">
            <a:avLst/>
          </a:prstGeom>
        </p:spPr>
        <p:txBody>
          <a:bodyPr>
            <a:normAutofit/>
          </a:bodyPr>
          <a:lstStyle>
            <a:lvl1pPr marL="0" indent="0" algn="ctr">
              <a:buClr>
                <a:schemeClr val="accent1"/>
              </a:buClr>
              <a:buFont typeface="Arial" panose="020B0604020202020204" pitchFamily="34" charset="0"/>
              <a:buNone/>
              <a:defRPr sz="1050" b="0" i="0">
                <a:solidFill>
                  <a:schemeClr val="bg1"/>
                </a:solidFill>
                <a:latin typeface="Montserrat" pitchFamily="2" charset="77"/>
              </a:defRPr>
            </a:lvl1pPr>
          </a:lstStyle>
          <a:p>
            <a:pPr lvl="0"/>
            <a:r>
              <a:rPr lang="en-US"/>
              <a:t>TITLE, MARKET</a:t>
            </a:r>
          </a:p>
        </p:txBody>
      </p:sp>
      <p:sp>
        <p:nvSpPr>
          <p:cNvPr id="19" name="TextBox 18">
            <a:extLst>
              <a:ext uri="{FF2B5EF4-FFF2-40B4-BE49-F238E27FC236}">
                <a16:creationId xmlns:a16="http://schemas.microsoft.com/office/drawing/2014/main" id="{6155F4EE-C049-69AE-5003-48133662B3C2}"/>
              </a:ext>
            </a:extLst>
          </p:cNvPr>
          <p:cNvSpPr txBox="1"/>
          <p:nvPr userDrawn="1"/>
        </p:nvSpPr>
        <p:spPr>
          <a:xfrm>
            <a:off x="454102" y="5866047"/>
            <a:ext cx="1808342" cy="400110"/>
          </a:xfrm>
          <a:prstGeom prst="rect">
            <a:avLst/>
          </a:prstGeom>
          <a:noFill/>
        </p:spPr>
        <p:txBody>
          <a:bodyPr wrap="square" rtlCol="0">
            <a:spAutoFit/>
          </a:bodyPr>
          <a:lstStyle/>
          <a:p>
            <a:pPr algn="ctr"/>
            <a:r>
              <a:rPr lang="en-US" sz="1000" b="1" i="0" dirty="0">
                <a:solidFill>
                  <a:schemeClr val="bg1"/>
                </a:solidFill>
                <a:latin typeface="Montserrat" pitchFamily="2" charset="77"/>
              </a:rPr>
              <a:t>YOUR PART-TIME CONTROLLER, LLC</a:t>
            </a:r>
          </a:p>
        </p:txBody>
      </p:sp>
      <p:cxnSp>
        <p:nvCxnSpPr>
          <p:cNvPr id="20" name="Straight Connector 19">
            <a:extLst>
              <a:ext uri="{FF2B5EF4-FFF2-40B4-BE49-F238E27FC236}">
                <a16:creationId xmlns:a16="http://schemas.microsoft.com/office/drawing/2014/main" id="{7E1232E5-640B-EB48-4BDC-525450AC6360}"/>
              </a:ext>
            </a:extLst>
          </p:cNvPr>
          <p:cNvCxnSpPr>
            <a:cxnSpLocks/>
          </p:cNvCxnSpPr>
          <p:nvPr userDrawn="1"/>
        </p:nvCxnSpPr>
        <p:spPr>
          <a:xfrm>
            <a:off x="462955" y="5139285"/>
            <a:ext cx="1799488"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36" name="Oval 35">
            <a:extLst>
              <a:ext uri="{FF2B5EF4-FFF2-40B4-BE49-F238E27FC236}">
                <a16:creationId xmlns:a16="http://schemas.microsoft.com/office/drawing/2014/main" id="{238627C5-5F15-F655-089E-DAD180833846}"/>
              </a:ext>
            </a:extLst>
          </p:cNvPr>
          <p:cNvSpPr/>
          <p:nvPr userDrawn="1"/>
        </p:nvSpPr>
        <p:spPr>
          <a:xfrm>
            <a:off x="3633354" y="2336403"/>
            <a:ext cx="1808341" cy="1808341"/>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37" name="Picture Placeholder 20">
            <a:extLst>
              <a:ext uri="{FF2B5EF4-FFF2-40B4-BE49-F238E27FC236}">
                <a16:creationId xmlns:a16="http://schemas.microsoft.com/office/drawing/2014/main" id="{5E13A6C4-E8C9-63BD-8D10-82FFA4331715}"/>
              </a:ext>
            </a:extLst>
          </p:cNvPr>
          <p:cNvSpPr>
            <a:spLocks noGrp="1"/>
          </p:cNvSpPr>
          <p:nvPr>
            <p:ph type="pic" sz="quarter" idx="31"/>
          </p:nvPr>
        </p:nvSpPr>
        <p:spPr>
          <a:xfrm>
            <a:off x="3755377" y="2450534"/>
            <a:ext cx="1564294" cy="156429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42" name="Oval 41">
            <a:extLst>
              <a:ext uri="{FF2B5EF4-FFF2-40B4-BE49-F238E27FC236}">
                <a16:creationId xmlns:a16="http://schemas.microsoft.com/office/drawing/2014/main" id="{72D8C6D6-0AEF-A463-EADA-9DDE16C84BAE}"/>
              </a:ext>
            </a:extLst>
          </p:cNvPr>
          <p:cNvSpPr/>
          <p:nvPr userDrawn="1"/>
        </p:nvSpPr>
        <p:spPr>
          <a:xfrm>
            <a:off x="6812309" y="2339644"/>
            <a:ext cx="1808341" cy="1808341"/>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43" name="Picture Placeholder 20">
            <a:extLst>
              <a:ext uri="{FF2B5EF4-FFF2-40B4-BE49-F238E27FC236}">
                <a16:creationId xmlns:a16="http://schemas.microsoft.com/office/drawing/2014/main" id="{82DB6A29-100D-8FBE-F17A-9DFCCC457CD2}"/>
              </a:ext>
            </a:extLst>
          </p:cNvPr>
          <p:cNvSpPr>
            <a:spLocks noGrp="1"/>
          </p:cNvSpPr>
          <p:nvPr>
            <p:ph type="pic" sz="quarter" idx="34"/>
          </p:nvPr>
        </p:nvSpPr>
        <p:spPr>
          <a:xfrm>
            <a:off x="6934332" y="2453775"/>
            <a:ext cx="1564294" cy="156429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48" name="Oval 47">
            <a:extLst>
              <a:ext uri="{FF2B5EF4-FFF2-40B4-BE49-F238E27FC236}">
                <a16:creationId xmlns:a16="http://schemas.microsoft.com/office/drawing/2014/main" id="{0E71A3D6-8F6A-5283-6D6A-5D7E951E8532}"/>
              </a:ext>
            </a:extLst>
          </p:cNvPr>
          <p:cNvSpPr/>
          <p:nvPr userDrawn="1"/>
        </p:nvSpPr>
        <p:spPr>
          <a:xfrm>
            <a:off x="9965725" y="2333955"/>
            <a:ext cx="1808341" cy="1808341"/>
          </a:xfrm>
          <a:prstGeom prst="ellipse">
            <a:avLst/>
          </a:prstGeom>
          <a:solidFill>
            <a:schemeClr val="bg1"/>
          </a:solidFill>
          <a:ln w="127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noFill/>
              <a:latin typeface="Montserrat" pitchFamily="2" charset="77"/>
            </a:endParaRPr>
          </a:p>
        </p:txBody>
      </p:sp>
      <p:sp>
        <p:nvSpPr>
          <p:cNvPr id="49" name="Picture Placeholder 20">
            <a:extLst>
              <a:ext uri="{FF2B5EF4-FFF2-40B4-BE49-F238E27FC236}">
                <a16:creationId xmlns:a16="http://schemas.microsoft.com/office/drawing/2014/main" id="{AFB583F1-7221-1F42-0AEB-6E289112196B}"/>
              </a:ext>
            </a:extLst>
          </p:cNvPr>
          <p:cNvSpPr>
            <a:spLocks noGrp="1"/>
          </p:cNvSpPr>
          <p:nvPr>
            <p:ph type="pic" sz="quarter" idx="37"/>
          </p:nvPr>
        </p:nvSpPr>
        <p:spPr>
          <a:xfrm>
            <a:off x="10087748" y="2448086"/>
            <a:ext cx="1564294" cy="1564293"/>
          </a:xfrm>
          <a:prstGeom prst="ellipse">
            <a:avLst/>
          </a:prstGeom>
          <a:ln w="19050">
            <a:noFill/>
          </a:ln>
        </p:spPr>
        <p:txBody>
          <a:bodyPr/>
          <a:lstStyle>
            <a:lvl1pPr>
              <a:defRPr b="0" i="0">
                <a:noFill/>
                <a:latin typeface="Montserrat" pitchFamily="2" charset="77"/>
              </a:defRPr>
            </a:lvl1pPr>
          </a:lstStyle>
          <a:p>
            <a:r>
              <a:rPr lang="en-US" dirty="0"/>
              <a:t>Click icon to add picture</a:t>
            </a:r>
          </a:p>
        </p:txBody>
      </p:sp>
      <p:sp>
        <p:nvSpPr>
          <p:cNvPr id="56" name="Text Placeholder 3">
            <a:extLst>
              <a:ext uri="{FF2B5EF4-FFF2-40B4-BE49-F238E27FC236}">
                <a16:creationId xmlns:a16="http://schemas.microsoft.com/office/drawing/2014/main" id="{A959473F-68D9-DDD7-62B6-5710EAD920D9}"/>
              </a:ext>
            </a:extLst>
          </p:cNvPr>
          <p:cNvSpPr>
            <a:spLocks noGrp="1"/>
          </p:cNvSpPr>
          <p:nvPr>
            <p:ph type="body" sz="quarter" idx="38" hasCustomPrompt="1"/>
          </p:nvPr>
        </p:nvSpPr>
        <p:spPr>
          <a:xfrm>
            <a:off x="3637632" y="4395671"/>
            <a:ext cx="1790634" cy="590135"/>
          </a:xfrm>
          <a:prstGeom prst="rect">
            <a:avLst/>
          </a:prstGeom>
        </p:spPr>
        <p:txBody>
          <a:bodyPr>
            <a:normAutofit/>
          </a:bodyPr>
          <a:lstStyle>
            <a:lvl1pPr algn="ctr">
              <a:lnSpc>
                <a:spcPct val="100000"/>
              </a:lnSpc>
              <a:defRPr sz="1200" b="1" i="0">
                <a:solidFill>
                  <a:schemeClr val="bg1"/>
                </a:solidFill>
                <a:latin typeface="Montserrat" pitchFamily="2" charset="77"/>
              </a:defRPr>
            </a:lvl1pPr>
          </a:lstStyle>
          <a:p>
            <a:pPr lvl="0"/>
            <a:r>
              <a:rPr lang="en-US"/>
              <a:t>FIRST NAME</a:t>
            </a:r>
          </a:p>
          <a:p>
            <a:pPr lvl="0"/>
            <a:r>
              <a:rPr lang="en-US"/>
              <a:t> LAST NAME</a:t>
            </a:r>
          </a:p>
        </p:txBody>
      </p:sp>
      <p:sp>
        <p:nvSpPr>
          <p:cNvPr id="57" name="Text Placeholder 7">
            <a:extLst>
              <a:ext uri="{FF2B5EF4-FFF2-40B4-BE49-F238E27FC236}">
                <a16:creationId xmlns:a16="http://schemas.microsoft.com/office/drawing/2014/main" id="{11C42B8C-92D7-E7EC-E83F-028791AE5762}"/>
              </a:ext>
            </a:extLst>
          </p:cNvPr>
          <p:cNvSpPr>
            <a:spLocks noGrp="1"/>
          </p:cNvSpPr>
          <p:nvPr>
            <p:ph type="body" sz="quarter" idx="39" hasCustomPrompt="1"/>
          </p:nvPr>
        </p:nvSpPr>
        <p:spPr>
          <a:xfrm>
            <a:off x="3628779" y="5323594"/>
            <a:ext cx="1808341" cy="369333"/>
          </a:xfrm>
          <a:prstGeom prst="rect">
            <a:avLst/>
          </a:prstGeom>
        </p:spPr>
        <p:txBody>
          <a:bodyPr>
            <a:normAutofit/>
          </a:bodyPr>
          <a:lstStyle>
            <a:lvl1pPr marL="0" indent="0" algn="ctr">
              <a:buClr>
                <a:schemeClr val="accent1"/>
              </a:buClr>
              <a:buFont typeface="Arial" panose="020B0604020202020204" pitchFamily="34" charset="0"/>
              <a:buNone/>
              <a:defRPr sz="1050" b="0" i="0">
                <a:solidFill>
                  <a:schemeClr val="bg1"/>
                </a:solidFill>
                <a:latin typeface="Montserrat" pitchFamily="2" charset="77"/>
              </a:defRPr>
            </a:lvl1pPr>
          </a:lstStyle>
          <a:p>
            <a:pPr lvl="0"/>
            <a:r>
              <a:rPr lang="en-US"/>
              <a:t>TITLE, MARKET</a:t>
            </a:r>
          </a:p>
        </p:txBody>
      </p:sp>
      <p:sp>
        <p:nvSpPr>
          <p:cNvPr id="58" name="TextBox 57">
            <a:extLst>
              <a:ext uri="{FF2B5EF4-FFF2-40B4-BE49-F238E27FC236}">
                <a16:creationId xmlns:a16="http://schemas.microsoft.com/office/drawing/2014/main" id="{039E6059-2612-B584-C6C9-6FE3597293C6}"/>
              </a:ext>
            </a:extLst>
          </p:cNvPr>
          <p:cNvSpPr txBox="1"/>
          <p:nvPr userDrawn="1"/>
        </p:nvSpPr>
        <p:spPr>
          <a:xfrm>
            <a:off x="3628779" y="5865604"/>
            <a:ext cx="1808342" cy="400110"/>
          </a:xfrm>
          <a:prstGeom prst="rect">
            <a:avLst/>
          </a:prstGeom>
          <a:noFill/>
        </p:spPr>
        <p:txBody>
          <a:bodyPr wrap="square" rtlCol="0">
            <a:spAutoFit/>
          </a:bodyPr>
          <a:lstStyle/>
          <a:p>
            <a:pPr algn="ctr"/>
            <a:r>
              <a:rPr lang="en-US" sz="1000" b="1" i="0" dirty="0">
                <a:solidFill>
                  <a:schemeClr val="bg1"/>
                </a:solidFill>
                <a:latin typeface="Montserrat" pitchFamily="2" charset="77"/>
              </a:rPr>
              <a:t>YOUR PART-TIME CONTROLLER, LLC</a:t>
            </a:r>
          </a:p>
        </p:txBody>
      </p:sp>
      <p:cxnSp>
        <p:nvCxnSpPr>
          <p:cNvPr id="59" name="Straight Connector 58">
            <a:extLst>
              <a:ext uri="{FF2B5EF4-FFF2-40B4-BE49-F238E27FC236}">
                <a16:creationId xmlns:a16="http://schemas.microsoft.com/office/drawing/2014/main" id="{65CA4942-7FB0-A846-C0C7-C139A1E6FEE2}"/>
              </a:ext>
            </a:extLst>
          </p:cNvPr>
          <p:cNvCxnSpPr>
            <a:cxnSpLocks/>
          </p:cNvCxnSpPr>
          <p:nvPr userDrawn="1"/>
        </p:nvCxnSpPr>
        <p:spPr>
          <a:xfrm>
            <a:off x="3637632" y="5138842"/>
            <a:ext cx="1799488"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60" name="Text Placeholder 3">
            <a:extLst>
              <a:ext uri="{FF2B5EF4-FFF2-40B4-BE49-F238E27FC236}">
                <a16:creationId xmlns:a16="http://schemas.microsoft.com/office/drawing/2014/main" id="{CF63A77F-CECF-CC4B-D927-DC38111F0459}"/>
              </a:ext>
            </a:extLst>
          </p:cNvPr>
          <p:cNvSpPr>
            <a:spLocks noGrp="1"/>
          </p:cNvSpPr>
          <p:nvPr>
            <p:ph type="body" sz="quarter" idx="40" hasCustomPrompt="1"/>
          </p:nvPr>
        </p:nvSpPr>
        <p:spPr>
          <a:xfrm>
            <a:off x="6812309" y="4395671"/>
            <a:ext cx="1790634" cy="590135"/>
          </a:xfrm>
          <a:prstGeom prst="rect">
            <a:avLst/>
          </a:prstGeom>
        </p:spPr>
        <p:txBody>
          <a:bodyPr>
            <a:normAutofit/>
          </a:bodyPr>
          <a:lstStyle>
            <a:lvl1pPr algn="ctr">
              <a:lnSpc>
                <a:spcPct val="100000"/>
              </a:lnSpc>
              <a:defRPr sz="1200" b="1" i="0">
                <a:solidFill>
                  <a:schemeClr val="bg1"/>
                </a:solidFill>
                <a:latin typeface="Montserrat" pitchFamily="2" charset="77"/>
              </a:defRPr>
            </a:lvl1pPr>
          </a:lstStyle>
          <a:p>
            <a:pPr lvl="0"/>
            <a:r>
              <a:rPr lang="en-US"/>
              <a:t>FIRST NAME</a:t>
            </a:r>
          </a:p>
          <a:p>
            <a:pPr lvl="0"/>
            <a:r>
              <a:rPr lang="en-US"/>
              <a:t> LAST NAME</a:t>
            </a:r>
          </a:p>
        </p:txBody>
      </p:sp>
      <p:sp>
        <p:nvSpPr>
          <p:cNvPr id="61" name="Text Placeholder 7">
            <a:extLst>
              <a:ext uri="{FF2B5EF4-FFF2-40B4-BE49-F238E27FC236}">
                <a16:creationId xmlns:a16="http://schemas.microsoft.com/office/drawing/2014/main" id="{088FE736-615D-A5CC-46F8-426C2FEAF5E5}"/>
              </a:ext>
            </a:extLst>
          </p:cNvPr>
          <p:cNvSpPr>
            <a:spLocks noGrp="1"/>
          </p:cNvSpPr>
          <p:nvPr>
            <p:ph type="body" sz="quarter" idx="41" hasCustomPrompt="1"/>
          </p:nvPr>
        </p:nvSpPr>
        <p:spPr>
          <a:xfrm>
            <a:off x="6803456" y="5323594"/>
            <a:ext cx="1808341" cy="369333"/>
          </a:xfrm>
          <a:prstGeom prst="rect">
            <a:avLst/>
          </a:prstGeom>
        </p:spPr>
        <p:txBody>
          <a:bodyPr>
            <a:normAutofit/>
          </a:bodyPr>
          <a:lstStyle>
            <a:lvl1pPr marL="0" indent="0" algn="ctr">
              <a:buClr>
                <a:schemeClr val="accent1"/>
              </a:buClr>
              <a:buFont typeface="Arial" panose="020B0604020202020204" pitchFamily="34" charset="0"/>
              <a:buNone/>
              <a:defRPr sz="1050" b="0" i="0">
                <a:solidFill>
                  <a:schemeClr val="bg1"/>
                </a:solidFill>
                <a:latin typeface="Montserrat" pitchFamily="2" charset="77"/>
              </a:defRPr>
            </a:lvl1pPr>
          </a:lstStyle>
          <a:p>
            <a:pPr lvl="0"/>
            <a:r>
              <a:rPr lang="en-US"/>
              <a:t>TITLE, MARKET</a:t>
            </a:r>
          </a:p>
        </p:txBody>
      </p:sp>
      <p:sp>
        <p:nvSpPr>
          <p:cNvPr id="62" name="TextBox 61">
            <a:extLst>
              <a:ext uri="{FF2B5EF4-FFF2-40B4-BE49-F238E27FC236}">
                <a16:creationId xmlns:a16="http://schemas.microsoft.com/office/drawing/2014/main" id="{D00130A9-1B20-5851-DADE-EAA36D6468FF}"/>
              </a:ext>
            </a:extLst>
          </p:cNvPr>
          <p:cNvSpPr txBox="1"/>
          <p:nvPr userDrawn="1"/>
        </p:nvSpPr>
        <p:spPr>
          <a:xfrm>
            <a:off x="6803456" y="5865604"/>
            <a:ext cx="1808342" cy="400110"/>
          </a:xfrm>
          <a:prstGeom prst="rect">
            <a:avLst/>
          </a:prstGeom>
          <a:noFill/>
        </p:spPr>
        <p:txBody>
          <a:bodyPr wrap="square" rtlCol="0">
            <a:spAutoFit/>
          </a:bodyPr>
          <a:lstStyle/>
          <a:p>
            <a:pPr algn="ctr"/>
            <a:r>
              <a:rPr lang="en-US" sz="1000" b="1" i="0" dirty="0">
                <a:solidFill>
                  <a:schemeClr val="bg1"/>
                </a:solidFill>
                <a:latin typeface="Montserrat" pitchFamily="2" charset="77"/>
              </a:rPr>
              <a:t>YOUR PART-TIME CONTROLLER, LLC</a:t>
            </a:r>
          </a:p>
        </p:txBody>
      </p:sp>
      <p:cxnSp>
        <p:nvCxnSpPr>
          <p:cNvPr id="63" name="Straight Connector 62">
            <a:extLst>
              <a:ext uri="{FF2B5EF4-FFF2-40B4-BE49-F238E27FC236}">
                <a16:creationId xmlns:a16="http://schemas.microsoft.com/office/drawing/2014/main" id="{D5E8E2DA-BE62-25AA-6F66-3C6B17C7A234}"/>
              </a:ext>
            </a:extLst>
          </p:cNvPr>
          <p:cNvCxnSpPr>
            <a:cxnSpLocks/>
          </p:cNvCxnSpPr>
          <p:nvPr userDrawn="1"/>
        </p:nvCxnSpPr>
        <p:spPr>
          <a:xfrm>
            <a:off x="6812309" y="5138842"/>
            <a:ext cx="1799488" cy="0"/>
          </a:xfrm>
          <a:prstGeom prst="line">
            <a:avLst/>
          </a:prstGeom>
          <a:ln w="57150"/>
        </p:spPr>
        <p:style>
          <a:lnRef idx="2">
            <a:schemeClr val="accent1"/>
          </a:lnRef>
          <a:fillRef idx="0">
            <a:schemeClr val="accent1"/>
          </a:fillRef>
          <a:effectRef idx="1">
            <a:schemeClr val="accent1"/>
          </a:effectRef>
          <a:fontRef idx="minor">
            <a:schemeClr val="tx1"/>
          </a:fontRef>
        </p:style>
      </p:cxnSp>
      <p:sp>
        <p:nvSpPr>
          <p:cNvPr id="64" name="Text Placeholder 3">
            <a:extLst>
              <a:ext uri="{FF2B5EF4-FFF2-40B4-BE49-F238E27FC236}">
                <a16:creationId xmlns:a16="http://schemas.microsoft.com/office/drawing/2014/main" id="{4866AD92-8F9F-7001-E2B1-24F9472E3DF3}"/>
              </a:ext>
            </a:extLst>
          </p:cNvPr>
          <p:cNvSpPr>
            <a:spLocks noGrp="1"/>
          </p:cNvSpPr>
          <p:nvPr>
            <p:ph type="body" sz="quarter" idx="42" hasCustomPrompt="1"/>
          </p:nvPr>
        </p:nvSpPr>
        <p:spPr>
          <a:xfrm>
            <a:off x="9974578" y="4395671"/>
            <a:ext cx="1790634" cy="590135"/>
          </a:xfrm>
          <a:prstGeom prst="rect">
            <a:avLst/>
          </a:prstGeom>
        </p:spPr>
        <p:txBody>
          <a:bodyPr>
            <a:normAutofit/>
          </a:bodyPr>
          <a:lstStyle>
            <a:lvl1pPr algn="ctr">
              <a:lnSpc>
                <a:spcPct val="100000"/>
              </a:lnSpc>
              <a:defRPr sz="1200" b="1" i="0">
                <a:solidFill>
                  <a:schemeClr val="bg1"/>
                </a:solidFill>
                <a:latin typeface="Montserrat" pitchFamily="2" charset="77"/>
              </a:defRPr>
            </a:lvl1pPr>
          </a:lstStyle>
          <a:p>
            <a:pPr lvl="0"/>
            <a:r>
              <a:rPr lang="en-US"/>
              <a:t>FIRST NAME</a:t>
            </a:r>
          </a:p>
          <a:p>
            <a:pPr lvl="0"/>
            <a:r>
              <a:rPr lang="en-US"/>
              <a:t> LAST NAME</a:t>
            </a:r>
          </a:p>
        </p:txBody>
      </p:sp>
      <p:sp>
        <p:nvSpPr>
          <p:cNvPr id="65" name="Text Placeholder 7">
            <a:extLst>
              <a:ext uri="{FF2B5EF4-FFF2-40B4-BE49-F238E27FC236}">
                <a16:creationId xmlns:a16="http://schemas.microsoft.com/office/drawing/2014/main" id="{459F1E40-36CA-D47A-8E63-89B95CD5C543}"/>
              </a:ext>
            </a:extLst>
          </p:cNvPr>
          <p:cNvSpPr>
            <a:spLocks noGrp="1"/>
          </p:cNvSpPr>
          <p:nvPr>
            <p:ph type="body" sz="quarter" idx="43" hasCustomPrompt="1"/>
          </p:nvPr>
        </p:nvSpPr>
        <p:spPr>
          <a:xfrm>
            <a:off x="9965725" y="5323594"/>
            <a:ext cx="1808341" cy="369333"/>
          </a:xfrm>
          <a:prstGeom prst="rect">
            <a:avLst/>
          </a:prstGeom>
        </p:spPr>
        <p:txBody>
          <a:bodyPr>
            <a:normAutofit/>
          </a:bodyPr>
          <a:lstStyle>
            <a:lvl1pPr marL="0" indent="0" algn="ctr">
              <a:buClr>
                <a:schemeClr val="accent1"/>
              </a:buClr>
              <a:buFont typeface="Arial" panose="020B0604020202020204" pitchFamily="34" charset="0"/>
              <a:buNone/>
              <a:defRPr sz="1050" b="0" i="0">
                <a:solidFill>
                  <a:schemeClr val="bg1"/>
                </a:solidFill>
                <a:latin typeface="Montserrat" pitchFamily="2" charset="77"/>
              </a:defRPr>
            </a:lvl1pPr>
          </a:lstStyle>
          <a:p>
            <a:pPr lvl="0"/>
            <a:r>
              <a:rPr lang="en-US"/>
              <a:t>TITLE, MARKET</a:t>
            </a:r>
          </a:p>
        </p:txBody>
      </p:sp>
      <p:sp>
        <p:nvSpPr>
          <p:cNvPr id="66" name="TextBox 65">
            <a:extLst>
              <a:ext uri="{FF2B5EF4-FFF2-40B4-BE49-F238E27FC236}">
                <a16:creationId xmlns:a16="http://schemas.microsoft.com/office/drawing/2014/main" id="{84231916-88F2-C247-F082-98728CDF26EC}"/>
              </a:ext>
            </a:extLst>
          </p:cNvPr>
          <p:cNvSpPr txBox="1"/>
          <p:nvPr userDrawn="1"/>
        </p:nvSpPr>
        <p:spPr>
          <a:xfrm>
            <a:off x="9965725" y="5865604"/>
            <a:ext cx="1808342" cy="400110"/>
          </a:xfrm>
          <a:prstGeom prst="rect">
            <a:avLst/>
          </a:prstGeom>
          <a:noFill/>
        </p:spPr>
        <p:txBody>
          <a:bodyPr wrap="square" rtlCol="0">
            <a:spAutoFit/>
          </a:bodyPr>
          <a:lstStyle/>
          <a:p>
            <a:pPr algn="ctr"/>
            <a:r>
              <a:rPr lang="en-US" sz="1000" b="1" i="0" dirty="0">
                <a:solidFill>
                  <a:schemeClr val="bg1"/>
                </a:solidFill>
                <a:latin typeface="Montserrat" pitchFamily="2" charset="77"/>
              </a:rPr>
              <a:t>YOUR PART-TIME CONTROLLER, LLC</a:t>
            </a:r>
          </a:p>
        </p:txBody>
      </p:sp>
      <p:cxnSp>
        <p:nvCxnSpPr>
          <p:cNvPr id="67" name="Straight Connector 66">
            <a:extLst>
              <a:ext uri="{FF2B5EF4-FFF2-40B4-BE49-F238E27FC236}">
                <a16:creationId xmlns:a16="http://schemas.microsoft.com/office/drawing/2014/main" id="{7A0B6789-9561-D85D-0369-FC00AB938976}"/>
              </a:ext>
            </a:extLst>
          </p:cNvPr>
          <p:cNvCxnSpPr>
            <a:cxnSpLocks/>
          </p:cNvCxnSpPr>
          <p:nvPr userDrawn="1"/>
        </p:nvCxnSpPr>
        <p:spPr>
          <a:xfrm>
            <a:off x="9974578" y="5138842"/>
            <a:ext cx="1799488" cy="0"/>
          </a:xfrm>
          <a:prstGeom prst="line">
            <a:avLst/>
          </a:prstGeom>
          <a:ln w="5715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8720536"/>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tandard Icon and Conten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3" name="Text Placeholder 12">
            <a:extLst>
              <a:ext uri="{FF2B5EF4-FFF2-40B4-BE49-F238E27FC236}">
                <a16:creationId xmlns:a16="http://schemas.microsoft.com/office/drawing/2014/main" id="{905CAB95-A87F-84EF-2792-64CD5C1304F5}"/>
              </a:ext>
            </a:extLst>
          </p:cNvPr>
          <p:cNvSpPr>
            <a:spLocks noGrp="1"/>
          </p:cNvSpPr>
          <p:nvPr>
            <p:ph type="body" sz="quarter" idx="12" hasCustomPrompt="1"/>
          </p:nvPr>
        </p:nvSpPr>
        <p:spPr>
          <a:xfrm>
            <a:off x="4635391" y="1546770"/>
            <a:ext cx="7087875" cy="4483100"/>
          </a:xfrm>
          <a:prstGeom prst="rect">
            <a:avLst/>
          </a:prstGeom>
        </p:spPr>
        <p:txBody>
          <a:bodyPr/>
          <a:lstStyle>
            <a:lvl1pPr marL="342900" indent="-342900">
              <a:buClr>
                <a:schemeClr val="accent1"/>
              </a:buClr>
              <a:buFont typeface="Arial" panose="020B0604020202020204" pitchFamily="34" charset="0"/>
              <a:buChar char="•"/>
              <a:defRPr b="1" i="0">
                <a:latin typeface="Montserrat" pitchFamily="2" charset="77"/>
              </a:defRPr>
            </a:lvl1pPr>
            <a:lvl2pPr marL="800100" indent="-342900">
              <a:buClr>
                <a:schemeClr val="accent1"/>
              </a:buClr>
              <a:buFont typeface="Arial" panose="020B0604020202020204" pitchFamily="34" charset="0"/>
              <a:buChar char="•"/>
              <a:defRPr sz="2000" b="0" i="0">
                <a:latin typeface="Montserrat" pitchFamily="2" charset="77"/>
              </a:defRPr>
            </a:lvl2pPr>
            <a:lvl3pPr marL="1085850" indent="-171450">
              <a:buClr>
                <a:schemeClr val="accent1"/>
              </a:buClr>
              <a:buFont typeface="Arial" panose="020B0604020202020204" pitchFamily="34" charset="0"/>
              <a:buChar char="•"/>
              <a:defRPr sz="1600" b="0" i="0">
                <a:latin typeface="Montserrat" pitchFamily="2" charset="77"/>
              </a:defRPr>
            </a:lvl3pPr>
            <a:lvl4pPr marL="1543050" indent="-171450">
              <a:buClr>
                <a:schemeClr val="accent1"/>
              </a:buClr>
              <a:buFont typeface="Arial" panose="020B0604020202020204" pitchFamily="34" charset="0"/>
              <a:buChar char="•"/>
              <a:defRPr sz="1400" b="0" i="0">
                <a:latin typeface="Montserrat" pitchFamily="2" charset="77"/>
              </a:defRPr>
            </a:lvl4pPr>
            <a:lvl5pPr marL="2114550" indent="-285750">
              <a:buClr>
                <a:schemeClr val="accent1"/>
              </a:buClr>
              <a:buFont typeface="Arial" panose="020B0604020202020204" pitchFamily="34" charset="0"/>
              <a:buChar char="•"/>
              <a:defRPr sz="1200" b="0" i="0">
                <a:latin typeface="Montserrat" pitchFamily="2" charset="77"/>
              </a:defRPr>
            </a:lvl5pPr>
          </a:lstStyle>
          <a:p>
            <a:pPr lvl="0"/>
            <a:r>
              <a:rPr lang="en-US"/>
              <a:t>CLICK TO EDIT MASTER TEXT STYLES</a:t>
            </a:r>
          </a:p>
          <a:p>
            <a:pPr lvl="1"/>
            <a:r>
              <a:rPr lang="en-US"/>
              <a:t>Subtitle text</a:t>
            </a:r>
          </a:p>
          <a:p>
            <a:pPr lvl="2"/>
            <a:r>
              <a:rPr lang="en-US"/>
              <a:t>First level of information</a:t>
            </a:r>
          </a:p>
          <a:p>
            <a:pPr lvl="3"/>
            <a:r>
              <a:rPr lang="en-US"/>
              <a:t>Second level of information</a:t>
            </a:r>
          </a:p>
          <a:p>
            <a:pPr lvl="4"/>
            <a:r>
              <a:rPr lang="en-US"/>
              <a:t>Third level of information</a:t>
            </a: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1423679"/>
            <a:ext cx="4167554" cy="448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9" name="Content Placeholder 18">
            <a:extLst>
              <a:ext uri="{FF2B5EF4-FFF2-40B4-BE49-F238E27FC236}">
                <a16:creationId xmlns:a16="http://schemas.microsoft.com/office/drawing/2014/main" id="{44C0E844-14EF-1ABE-C831-A221B4B24865}"/>
              </a:ext>
            </a:extLst>
          </p:cNvPr>
          <p:cNvSpPr>
            <a:spLocks noGrp="1"/>
          </p:cNvSpPr>
          <p:nvPr>
            <p:ph sz="quarter" idx="13"/>
          </p:nvPr>
        </p:nvSpPr>
        <p:spPr>
          <a:xfrm>
            <a:off x="0" y="1423678"/>
            <a:ext cx="4167188" cy="4483100"/>
          </a:xfrm>
          <a:prstGeom prst="rect">
            <a:avLst/>
          </a:prstGeom>
        </p:spPr>
        <p:txBody>
          <a:bodyPr/>
          <a:lstStyle>
            <a:lvl1pPr>
              <a:defRPr b="0" i="0">
                <a:noFill/>
                <a:latin typeface="Montserrat" pitchFamily="2" charset="77"/>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53591758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Single Emphasis Poin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1423679"/>
            <a:ext cx="4167554" cy="448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9" name="Content Placeholder 18">
            <a:extLst>
              <a:ext uri="{FF2B5EF4-FFF2-40B4-BE49-F238E27FC236}">
                <a16:creationId xmlns:a16="http://schemas.microsoft.com/office/drawing/2014/main" id="{44C0E844-14EF-1ABE-C831-A221B4B24865}"/>
              </a:ext>
            </a:extLst>
          </p:cNvPr>
          <p:cNvSpPr>
            <a:spLocks noGrp="1"/>
          </p:cNvSpPr>
          <p:nvPr>
            <p:ph sz="quarter" idx="13"/>
          </p:nvPr>
        </p:nvSpPr>
        <p:spPr>
          <a:xfrm>
            <a:off x="0" y="1423678"/>
            <a:ext cx="4167188" cy="4483100"/>
          </a:xfrm>
          <a:prstGeom prst="rect">
            <a:avLst/>
          </a:prstGeom>
        </p:spPr>
        <p:txBody>
          <a:bodyPr/>
          <a:lstStyle>
            <a:lvl1pPr>
              <a:defRPr b="0" i="0">
                <a:noFill/>
                <a:latin typeface="Montserrat" pitchFamily="2" charset="77"/>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65A16131-4A7F-BB20-E432-D404D656416B}"/>
              </a:ext>
            </a:extLst>
          </p:cNvPr>
          <p:cNvSpPr>
            <a:spLocks noGrp="1"/>
          </p:cNvSpPr>
          <p:nvPr>
            <p:ph type="body" sz="quarter" idx="25" hasCustomPrompt="1"/>
          </p:nvPr>
        </p:nvSpPr>
        <p:spPr>
          <a:xfrm>
            <a:off x="4975442" y="2497258"/>
            <a:ext cx="5923776" cy="474388"/>
          </a:xfrm>
        </p:spPr>
        <p:txBody>
          <a:bodyPr anchor="ctr">
            <a:noAutofit/>
          </a:bodyPr>
          <a:lstStyle>
            <a:lvl1pPr>
              <a:defRPr sz="2400" b="1" i="0">
                <a:latin typeface="Montserrat" pitchFamily="2" charset="77"/>
              </a:defRPr>
            </a:lvl1pPr>
          </a:lstStyle>
          <a:p>
            <a:pPr lvl="0"/>
            <a:r>
              <a:rPr lang="en-US"/>
              <a:t>SINGLE EMPHASIS HEADLINE</a:t>
            </a:r>
          </a:p>
        </p:txBody>
      </p:sp>
      <p:sp>
        <p:nvSpPr>
          <p:cNvPr id="5" name="Text Placeholder 7">
            <a:extLst>
              <a:ext uri="{FF2B5EF4-FFF2-40B4-BE49-F238E27FC236}">
                <a16:creationId xmlns:a16="http://schemas.microsoft.com/office/drawing/2014/main" id="{C17DA124-F2CA-EBB7-5C13-7CBC331F3F63}"/>
              </a:ext>
            </a:extLst>
          </p:cNvPr>
          <p:cNvSpPr>
            <a:spLocks noGrp="1"/>
          </p:cNvSpPr>
          <p:nvPr>
            <p:ph type="body" sz="quarter" idx="26" hasCustomPrompt="1"/>
          </p:nvPr>
        </p:nvSpPr>
        <p:spPr>
          <a:xfrm>
            <a:off x="4975442" y="3211286"/>
            <a:ext cx="5923786" cy="1896087"/>
          </a:xfrm>
        </p:spPr>
        <p:txBody>
          <a:bodyPr>
            <a:normAutofit/>
          </a:bodyPr>
          <a:lstStyle>
            <a:lvl1pPr marL="0" indent="0">
              <a:buClr>
                <a:schemeClr val="accent1"/>
              </a:buClr>
              <a:buFont typeface="Arial" panose="020B0604020202020204" pitchFamily="34" charset="0"/>
              <a:buNone/>
              <a:defRPr sz="2000" b="0" i="0">
                <a:latin typeface="Montserrat" pitchFamily="2" charset="77"/>
              </a:defRPr>
            </a:lvl1pPr>
          </a:lstStyle>
          <a:p>
            <a:pPr lvl="0"/>
            <a:r>
              <a:rPr lang="en-US"/>
              <a:t>This is where you briefly describe a single emphasized text idea with 1-2 sentences. Do not exceed the amount of space allotted. There are other slide options for more text.</a:t>
            </a:r>
          </a:p>
        </p:txBody>
      </p:sp>
      <p:cxnSp>
        <p:nvCxnSpPr>
          <p:cNvPr id="8" name="Straight Connector 7">
            <a:extLst>
              <a:ext uri="{FF2B5EF4-FFF2-40B4-BE49-F238E27FC236}">
                <a16:creationId xmlns:a16="http://schemas.microsoft.com/office/drawing/2014/main" id="{B41B2D22-9DEE-CE4D-5E16-C36ECE4835DD}"/>
              </a:ext>
            </a:extLst>
          </p:cNvPr>
          <p:cNvCxnSpPr>
            <a:cxnSpLocks/>
          </p:cNvCxnSpPr>
          <p:nvPr userDrawn="1"/>
        </p:nvCxnSpPr>
        <p:spPr>
          <a:xfrm>
            <a:off x="4869044" y="2643996"/>
            <a:ext cx="0" cy="284672"/>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0725517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Feature Image with Text Box">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a:spLocks noGrp="1" noRot="1" noMove="1" noResize="1" noEditPoints="1" noAdjustHandles="1" noChangeArrowheads="1" noChangeShapeType="1"/>
          </p:cNvSpPr>
          <p:nvPr userDrawn="1"/>
        </p:nvSpPr>
        <p:spPr>
          <a:xfrm>
            <a:off x="-366" y="1423679"/>
            <a:ext cx="4455988" cy="448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9" name="Content Placeholder 18">
            <a:extLst>
              <a:ext uri="{FF2B5EF4-FFF2-40B4-BE49-F238E27FC236}">
                <a16:creationId xmlns:a16="http://schemas.microsoft.com/office/drawing/2014/main" id="{44C0E844-14EF-1ABE-C831-A221B4B24865}"/>
              </a:ext>
            </a:extLst>
          </p:cNvPr>
          <p:cNvSpPr>
            <a:spLocks noGrp="1"/>
          </p:cNvSpPr>
          <p:nvPr>
            <p:ph sz="quarter" idx="13"/>
          </p:nvPr>
        </p:nvSpPr>
        <p:spPr>
          <a:xfrm>
            <a:off x="5137528" y="1475442"/>
            <a:ext cx="6585738" cy="4431337"/>
          </a:xfrm>
          <a:prstGeom prst="rect">
            <a:avLst/>
          </a:prstGeom>
        </p:spPr>
        <p:txBody>
          <a:bodyPr/>
          <a:lstStyle>
            <a:lvl1pPr>
              <a:defRPr b="0" i="0">
                <a:noFill/>
                <a:latin typeface="Montserrat" pitchFamily="2" charset="77"/>
              </a:defRPr>
            </a:lvl1pPr>
            <a:lvl2pPr>
              <a:defRPr>
                <a:noFill/>
              </a:defRPr>
            </a:lvl2pPr>
            <a:lvl3pPr>
              <a:defRPr>
                <a:noFill/>
              </a:defRPr>
            </a:lvl3pPr>
            <a:lvl4pPr>
              <a:defRPr>
                <a:noFill/>
              </a:defRPr>
            </a:lvl4pPr>
            <a:lvl5pPr>
              <a:defRPr>
                <a:noFill/>
              </a:defRPr>
            </a:lvl5pPr>
          </a:lstStyle>
          <a:p>
            <a:pPr lvl="0"/>
            <a:r>
              <a:rPr lang="en-US"/>
              <a:t>Click to edit Master text styles</a:t>
            </a:r>
          </a:p>
        </p:txBody>
      </p:sp>
      <p:sp>
        <p:nvSpPr>
          <p:cNvPr id="5" name="Text Placeholder 7">
            <a:extLst>
              <a:ext uri="{FF2B5EF4-FFF2-40B4-BE49-F238E27FC236}">
                <a16:creationId xmlns:a16="http://schemas.microsoft.com/office/drawing/2014/main" id="{C2F0CA07-5726-182B-FA77-5867B4CA5B2E}"/>
              </a:ext>
            </a:extLst>
          </p:cNvPr>
          <p:cNvSpPr>
            <a:spLocks noGrp="1"/>
          </p:cNvSpPr>
          <p:nvPr>
            <p:ph type="body" sz="quarter" idx="21" hasCustomPrompt="1"/>
          </p:nvPr>
        </p:nvSpPr>
        <p:spPr>
          <a:xfrm>
            <a:off x="374626" y="2574872"/>
            <a:ext cx="3664686" cy="2980354"/>
          </a:xfrm>
          <a:prstGeom prst="rect">
            <a:avLst/>
          </a:prstGeom>
        </p:spPr>
        <p:txBody>
          <a:bodyPr>
            <a:noAutofit/>
          </a:bodyPr>
          <a:lstStyle>
            <a:lvl1pPr marL="0" indent="0" algn="l">
              <a:buClr>
                <a:schemeClr val="accent1"/>
              </a:buClr>
              <a:buFont typeface="Arial" panose="020B0604020202020204" pitchFamily="34" charset="0"/>
              <a:buNone/>
              <a:defRPr sz="1600" b="0" i="0">
                <a:solidFill>
                  <a:schemeClr val="bg1"/>
                </a:solidFill>
                <a:latin typeface="Montserrat" pitchFamily="2" charset="77"/>
              </a:defRPr>
            </a:lvl1pPr>
          </a:lstStyle>
          <a:p>
            <a:pPr lvl="0"/>
            <a:r>
              <a:rPr lang="en-US"/>
              <a:t>Here you can provide an explanation supporting the featured content on this slide. This should be limited to approximately 2-3 summarizing sentences. Do not utilize bullet point text styles in this slide format.</a:t>
            </a:r>
          </a:p>
        </p:txBody>
      </p:sp>
      <p:sp>
        <p:nvSpPr>
          <p:cNvPr id="7" name="Text Placeholder 3">
            <a:extLst>
              <a:ext uri="{FF2B5EF4-FFF2-40B4-BE49-F238E27FC236}">
                <a16:creationId xmlns:a16="http://schemas.microsoft.com/office/drawing/2014/main" id="{73C77EB7-5523-BC78-3026-F75793217F9A}"/>
              </a:ext>
            </a:extLst>
          </p:cNvPr>
          <p:cNvSpPr>
            <a:spLocks noGrp="1"/>
          </p:cNvSpPr>
          <p:nvPr>
            <p:ph type="body" sz="quarter" idx="30" hasCustomPrompt="1"/>
          </p:nvPr>
        </p:nvSpPr>
        <p:spPr>
          <a:xfrm>
            <a:off x="301155" y="1766027"/>
            <a:ext cx="3738157" cy="490295"/>
          </a:xfrm>
          <a:prstGeom prst="rect">
            <a:avLst/>
          </a:prstGeom>
        </p:spPr>
        <p:txBody>
          <a:bodyPr>
            <a:noAutofit/>
          </a:bodyPr>
          <a:lstStyle>
            <a:lvl1pPr>
              <a:defRPr sz="1600" b="1" i="0">
                <a:solidFill>
                  <a:schemeClr val="bg1"/>
                </a:solidFill>
                <a:latin typeface="Montserrat" pitchFamily="2" charset="77"/>
              </a:defRPr>
            </a:lvl1pPr>
          </a:lstStyle>
          <a:p>
            <a:pPr lvl="0"/>
            <a:r>
              <a:rPr lang="en-US"/>
              <a:t>OPTIONAL CONTENT HEADLINE</a:t>
            </a:r>
          </a:p>
        </p:txBody>
      </p:sp>
      <p:sp>
        <p:nvSpPr>
          <p:cNvPr id="9" name="Title Placeholder 37">
            <a:extLst>
              <a:ext uri="{FF2B5EF4-FFF2-40B4-BE49-F238E27FC236}">
                <a16:creationId xmlns:a16="http://schemas.microsoft.com/office/drawing/2014/main" id="{326ACB4C-C1FA-04E5-4C2B-DD8FB854651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AE40A302-4F65-B873-E0B2-9D02ACFAB8E5}"/>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372406146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Chart Featur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1423679"/>
            <a:ext cx="4455988" cy="448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 name="Chart Placeholder 4">
            <a:extLst>
              <a:ext uri="{FF2B5EF4-FFF2-40B4-BE49-F238E27FC236}">
                <a16:creationId xmlns:a16="http://schemas.microsoft.com/office/drawing/2014/main" id="{CA613DED-3B4A-FECF-48E7-E2A2D632DF75}"/>
              </a:ext>
            </a:extLst>
          </p:cNvPr>
          <p:cNvSpPr>
            <a:spLocks noGrp="1"/>
          </p:cNvSpPr>
          <p:nvPr>
            <p:ph type="chart" sz="quarter" idx="15"/>
          </p:nvPr>
        </p:nvSpPr>
        <p:spPr>
          <a:xfrm>
            <a:off x="5137528" y="1423679"/>
            <a:ext cx="6294400" cy="4483100"/>
          </a:xfrm>
          <a:prstGeom prst="rect">
            <a:avLst/>
          </a:prstGeom>
        </p:spPr>
        <p:txBody>
          <a:bodyPr/>
          <a:lstStyle>
            <a:lvl1pPr>
              <a:defRPr b="0" i="0">
                <a:noFill/>
                <a:latin typeface="Montserrat" pitchFamily="2" charset="77"/>
              </a:defRPr>
            </a:lvl1pPr>
          </a:lstStyle>
          <a:p>
            <a:r>
              <a:rPr lang="en-US" dirty="0"/>
              <a:t>Click icon to add chart</a:t>
            </a:r>
          </a:p>
        </p:txBody>
      </p:sp>
      <p:sp>
        <p:nvSpPr>
          <p:cNvPr id="7" name="Text Placeholder 3">
            <a:extLst>
              <a:ext uri="{FF2B5EF4-FFF2-40B4-BE49-F238E27FC236}">
                <a16:creationId xmlns:a16="http://schemas.microsoft.com/office/drawing/2014/main" id="{5F454FDF-7E4A-8214-AA37-E7DFD23C2B1B}"/>
              </a:ext>
            </a:extLst>
          </p:cNvPr>
          <p:cNvSpPr>
            <a:spLocks noGrp="1"/>
          </p:cNvSpPr>
          <p:nvPr>
            <p:ph type="body" sz="quarter" idx="30" hasCustomPrompt="1"/>
          </p:nvPr>
        </p:nvSpPr>
        <p:spPr>
          <a:xfrm>
            <a:off x="301155" y="1766027"/>
            <a:ext cx="3738157" cy="490295"/>
          </a:xfrm>
          <a:prstGeom prst="rect">
            <a:avLst/>
          </a:prstGeom>
        </p:spPr>
        <p:txBody>
          <a:bodyPr>
            <a:noAutofit/>
          </a:bodyPr>
          <a:lstStyle>
            <a:lvl1pPr>
              <a:defRPr sz="1600" b="1" i="0">
                <a:solidFill>
                  <a:schemeClr val="bg1"/>
                </a:solidFill>
                <a:latin typeface="Montserrat" pitchFamily="2" charset="77"/>
              </a:defRPr>
            </a:lvl1pPr>
          </a:lstStyle>
          <a:p>
            <a:pPr lvl="0"/>
            <a:r>
              <a:rPr lang="en-US"/>
              <a:t>OPTIONAL CONTENT HEADLINE</a:t>
            </a:r>
          </a:p>
        </p:txBody>
      </p:sp>
      <p:sp>
        <p:nvSpPr>
          <p:cNvPr id="9" name="Text Placeholder 7">
            <a:extLst>
              <a:ext uri="{FF2B5EF4-FFF2-40B4-BE49-F238E27FC236}">
                <a16:creationId xmlns:a16="http://schemas.microsoft.com/office/drawing/2014/main" id="{7F7722C8-9990-AD71-1965-0EC7558701A3}"/>
              </a:ext>
            </a:extLst>
          </p:cNvPr>
          <p:cNvSpPr>
            <a:spLocks noGrp="1"/>
          </p:cNvSpPr>
          <p:nvPr>
            <p:ph type="body" sz="quarter" idx="21" hasCustomPrompt="1"/>
          </p:nvPr>
        </p:nvSpPr>
        <p:spPr>
          <a:xfrm>
            <a:off x="374626" y="2574872"/>
            <a:ext cx="3664686" cy="3029515"/>
          </a:xfrm>
          <a:prstGeom prst="rect">
            <a:avLst/>
          </a:prstGeom>
        </p:spPr>
        <p:txBody>
          <a:bodyPr>
            <a:noAutofit/>
          </a:bodyPr>
          <a:lstStyle>
            <a:lvl1pPr marL="0" indent="0" algn="l">
              <a:buClr>
                <a:schemeClr val="accent1"/>
              </a:buClr>
              <a:buFont typeface="Arial" panose="020B0604020202020204" pitchFamily="34" charset="0"/>
              <a:buNone/>
              <a:defRPr sz="1600" b="0" i="0">
                <a:solidFill>
                  <a:schemeClr val="bg1"/>
                </a:solidFill>
                <a:latin typeface="Montserrat" pitchFamily="2" charset="77"/>
              </a:defRPr>
            </a:lvl1pPr>
          </a:lstStyle>
          <a:p>
            <a:pPr lvl="0"/>
            <a:r>
              <a:rPr lang="en-US"/>
              <a:t>Here you can provide an explanation supporting the featured chart on this slide. This should be limited to approximately 2-3 summarizing sentences. Do not utilize bullet point text styles in this slide format.</a:t>
            </a: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362895648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Text with Three Emphasized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1423679"/>
            <a:ext cx="4198051" cy="44831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EA95E9AC-17C7-09EB-C738-E30B062F4977}"/>
              </a:ext>
            </a:extLst>
          </p:cNvPr>
          <p:cNvSpPr>
            <a:spLocks noGrp="1"/>
          </p:cNvSpPr>
          <p:nvPr>
            <p:ph type="body" sz="quarter" idx="25" hasCustomPrompt="1"/>
          </p:nvPr>
        </p:nvSpPr>
        <p:spPr>
          <a:xfrm>
            <a:off x="6085785" y="1430524"/>
            <a:ext cx="4455985" cy="484797"/>
          </a:xfrm>
        </p:spPr>
        <p:txBody>
          <a:bodyPr>
            <a:normAutofit/>
          </a:bodyPr>
          <a:lstStyle>
            <a:lvl1pPr>
              <a:defRPr sz="1400" b="1" i="0">
                <a:latin typeface="Montserrat" pitchFamily="2" charset="77"/>
              </a:defRPr>
            </a:lvl1pPr>
          </a:lstStyle>
          <a:p>
            <a:pPr lvl="0"/>
            <a:r>
              <a:rPr lang="en-US"/>
              <a:t>FIRST PART HEADLINE</a:t>
            </a:r>
          </a:p>
        </p:txBody>
      </p:sp>
      <p:sp>
        <p:nvSpPr>
          <p:cNvPr id="11" name="Text Placeholder 7">
            <a:extLst>
              <a:ext uri="{FF2B5EF4-FFF2-40B4-BE49-F238E27FC236}">
                <a16:creationId xmlns:a16="http://schemas.microsoft.com/office/drawing/2014/main" id="{103D15B2-E4DC-B32E-6066-3304A7185ED1}"/>
              </a:ext>
            </a:extLst>
          </p:cNvPr>
          <p:cNvSpPr>
            <a:spLocks noGrp="1"/>
          </p:cNvSpPr>
          <p:nvPr>
            <p:ph type="body" sz="quarter" idx="26" hasCustomPrompt="1"/>
          </p:nvPr>
        </p:nvSpPr>
        <p:spPr>
          <a:xfrm>
            <a:off x="6085783" y="1924953"/>
            <a:ext cx="5152488" cy="648453"/>
          </a:xfr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briefly describe the first emphasized part with 1-2 sentences.</a:t>
            </a:r>
            <a:r>
              <a:rPr lang="en-US" b="1"/>
              <a:t> </a:t>
            </a:r>
            <a:r>
              <a:rPr lang="en-US"/>
              <a:t>If necessary, you can exchange the icons for numerical values.</a:t>
            </a:r>
          </a:p>
        </p:txBody>
      </p:sp>
      <p:sp>
        <p:nvSpPr>
          <p:cNvPr id="12" name="Text Placeholder 3">
            <a:extLst>
              <a:ext uri="{FF2B5EF4-FFF2-40B4-BE49-F238E27FC236}">
                <a16:creationId xmlns:a16="http://schemas.microsoft.com/office/drawing/2014/main" id="{7D520151-6E17-C315-A468-C8DD21F02873}"/>
              </a:ext>
            </a:extLst>
          </p:cNvPr>
          <p:cNvSpPr>
            <a:spLocks noGrp="1"/>
          </p:cNvSpPr>
          <p:nvPr>
            <p:ph type="body" sz="quarter" idx="31" hasCustomPrompt="1"/>
          </p:nvPr>
        </p:nvSpPr>
        <p:spPr>
          <a:xfrm>
            <a:off x="6085785" y="3094079"/>
            <a:ext cx="4455985" cy="484797"/>
          </a:xfrm>
        </p:spPr>
        <p:txBody>
          <a:bodyPr>
            <a:normAutofit/>
          </a:bodyPr>
          <a:lstStyle>
            <a:lvl1pPr>
              <a:defRPr sz="1400" b="1" i="0">
                <a:latin typeface="Montserrat" pitchFamily="2" charset="77"/>
              </a:defRPr>
            </a:lvl1pPr>
          </a:lstStyle>
          <a:p>
            <a:pPr lvl="0"/>
            <a:r>
              <a:rPr lang="en-US"/>
              <a:t>SECOND PART HEADLINE</a:t>
            </a:r>
          </a:p>
        </p:txBody>
      </p:sp>
      <p:sp>
        <p:nvSpPr>
          <p:cNvPr id="13" name="Text Placeholder 7">
            <a:extLst>
              <a:ext uri="{FF2B5EF4-FFF2-40B4-BE49-F238E27FC236}">
                <a16:creationId xmlns:a16="http://schemas.microsoft.com/office/drawing/2014/main" id="{AC91953B-46C0-C741-9D2F-226067D8FF66}"/>
              </a:ext>
            </a:extLst>
          </p:cNvPr>
          <p:cNvSpPr>
            <a:spLocks noGrp="1"/>
          </p:cNvSpPr>
          <p:nvPr>
            <p:ph type="body" sz="quarter" idx="32" hasCustomPrompt="1"/>
          </p:nvPr>
        </p:nvSpPr>
        <p:spPr>
          <a:xfrm>
            <a:off x="6085783" y="3588508"/>
            <a:ext cx="5152488" cy="648453"/>
          </a:xfr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briefly describe the second emphasized part with 1-2 sentences. If necessary, you can exchange the icons for numerical values.</a:t>
            </a:r>
          </a:p>
        </p:txBody>
      </p:sp>
      <p:sp>
        <p:nvSpPr>
          <p:cNvPr id="14" name="Text Placeholder 3">
            <a:extLst>
              <a:ext uri="{FF2B5EF4-FFF2-40B4-BE49-F238E27FC236}">
                <a16:creationId xmlns:a16="http://schemas.microsoft.com/office/drawing/2014/main" id="{240686DB-8D1F-5469-0184-7CFDB041C9C4}"/>
              </a:ext>
            </a:extLst>
          </p:cNvPr>
          <p:cNvSpPr>
            <a:spLocks noGrp="1"/>
          </p:cNvSpPr>
          <p:nvPr>
            <p:ph type="body" sz="quarter" idx="33" hasCustomPrompt="1"/>
          </p:nvPr>
        </p:nvSpPr>
        <p:spPr>
          <a:xfrm>
            <a:off x="6085786" y="4763897"/>
            <a:ext cx="4455985" cy="484797"/>
          </a:xfrm>
        </p:spPr>
        <p:txBody>
          <a:bodyPr>
            <a:normAutofit/>
          </a:bodyPr>
          <a:lstStyle>
            <a:lvl1pPr>
              <a:defRPr sz="1400" b="1" i="0">
                <a:latin typeface="Montserrat" pitchFamily="2" charset="77"/>
              </a:defRPr>
            </a:lvl1pPr>
          </a:lstStyle>
          <a:p>
            <a:pPr lvl="0"/>
            <a:r>
              <a:rPr lang="en-US"/>
              <a:t>THIRD PART HEADLINE</a:t>
            </a:r>
          </a:p>
        </p:txBody>
      </p:sp>
      <p:sp>
        <p:nvSpPr>
          <p:cNvPr id="15" name="Text Placeholder 7">
            <a:extLst>
              <a:ext uri="{FF2B5EF4-FFF2-40B4-BE49-F238E27FC236}">
                <a16:creationId xmlns:a16="http://schemas.microsoft.com/office/drawing/2014/main" id="{D7DB3E6E-7EF9-165C-7917-F00CA944125D}"/>
              </a:ext>
            </a:extLst>
          </p:cNvPr>
          <p:cNvSpPr>
            <a:spLocks noGrp="1"/>
          </p:cNvSpPr>
          <p:nvPr>
            <p:ph type="body" sz="quarter" idx="34" hasCustomPrompt="1"/>
          </p:nvPr>
        </p:nvSpPr>
        <p:spPr>
          <a:xfrm>
            <a:off x="6085783" y="5258326"/>
            <a:ext cx="5152487" cy="648453"/>
          </a:xfr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briefly describe the third emphasized part with 1-2 sentences. If necessary, you can exchange the icons for numerical values.</a:t>
            </a:r>
          </a:p>
        </p:txBody>
      </p:sp>
      <p:sp>
        <p:nvSpPr>
          <p:cNvPr id="41" name="Text Placeholder 3">
            <a:extLst>
              <a:ext uri="{FF2B5EF4-FFF2-40B4-BE49-F238E27FC236}">
                <a16:creationId xmlns:a16="http://schemas.microsoft.com/office/drawing/2014/main" id="{52E8FCA9-F541-9B0F-3544-F77A92E3A849}"/>
              </a:ext>
            </a:extLst>
          </p:cNvPr>
          <p:cNvSpPr>
            <a:spLocks noGrp="1"/>
          </p:cNvSpPr>
          <p:nvPr>
            <p:ph type="body" sz="quarter" idx="30" hasCustomPrompt="1"/>
          </p:nvPr>
        </p:nvSpPr>
        <p:spPr>
          <a:xfrm>
            <a:off x="261422" y="1801614"/>
            <a:ext cx="3738157" cy="490295"/>
          </a:xfrm>
          <a:prstGeom prst="rect">
            <a:avLst/>
          </a:prstGeom>
        </p:spPr>
        <p:txBody>
          <a:bodyPr>
            <a:noAutofit/>
          </a:bodyPr>
          <a:lstStyle>
            <a:lvl1pPr>
              <a:defRPr sz="1600" b="1" i="0">
                <a:solidFill>
                  <a:schemeClr val="bg1"/>
                </a:solidFill>
                <a:latin typeface="Montserrat" pitchFamily="2" charset="77"/>
              </a:defRPr>
            </a:lvl1pPr>
          </a:lstStyle>
          <a:p>
            <a:pPr lvl="0"/>
            <a:r>
              <a:rPr lang="en-US"/>
              <a:t>OPTIONAL CONTENT HEADLINE</a:t>
            </a:r>
          </a:p>
        </p:txBody>
      </p:sp>
      <p:sp>
        <p:nvSpPr>
          <p:cNvPr id="42" name="Text Placeholder 7">
            <a:extLst>
              <a:ext uri="{FF2B5EF4-FFF2-40B4-BE49-F238E27FC236}">
                <a16:creationId xmlns:a16="http://schemas.microsoft.com/office/drawing/2014/main" id="{FA6BFF6B-BE2F-7B42-EBE6-A5C395EB62A9}"/>
              </a:ext>
            </a:extLst>
          </p:cNvPr>
          <p:cNvSpPr>
            <a:spLocks noGrp="1"/>
          </p:cNvSpPr>
          <p:nvPr>
            <p:ph type="body" sz="quarter" idx="21" hasCustomPrompt="1"/>
          </p:nvPr>
        </p:nvSpPr>
        <p:spPr>
          <a:xfrm>
            <a:off x="261422" y="2573406"/>
            <a:ext cx="3664686" cy="3029515"/>
          </a:xfrm>
          <a:prstGeom prst="rect">
            <a:avLst/>
          </a:prstGeom>
        </p:spPr>
        <p:txBody>
          <a:bodyPr>
            <a:noAutofit/>
          </a:bodyPr>
          <a:lstStyle>
            <a:lvl1pPr marL="0" indent="0" algn="l">
              <a:buClr>
                <a:schemeClr val="accent1"/>
              </a:buClr>
              <a:buFont typeface="Arial" panose="020B0604020202020204" pitchFamily="34" charset="0"/>
              <a:buNone/>
              <a:defRPr sz="1600" b="0" i="0">
                <a:solidFill>
                  <a:schemeClr val="bg1"/>
                </a:solidFill>
                <a:latin typeface="Montserrat" pitchFamily="2" charset="77"/>
              </a:defRPr>
            </a:lvl1pPr>
          </a:lstStyle>
          <a:p>
            <a:pPr lvl="0"/>
            <a:r>
              <a:rPr lang="en-US"/>
              <a:t>Here you can provide an explanation supporting the featured chart on this slide. This should be limited to approximately 2-3 summarizing sentences. If necessary, you can delete the text and replace with a chart or other type of graphic.</a:t>
            </a:r>
          </a:p>
        </p:txBody>
      </p:sp>
      <p:sp>
        <p:nvSpPr>
          <p:cNvPr id="7" name="Content Placeholder 26">
            <a:extLst>
              <a:ext uri="{FF2B5EF4-FFF2-40B4-BE49-F238E27FC236}">
                <a16:creationId xmlns:a16="http://schemas.microsoft.com/office/drawing/2014/main" id="{7BF0D2FE-2647-016E-DA22-EBE9B5CBAA91}"/>
              </a:ext>
            </a:extLst>
          </p:cNvPr>
          <p:cNvSpPr>
            <a:spLocks noGrp="1"/>
          </p:cNvSpPr>
          <p:nvPr>
            <p:ph sz="quarter" idx="36"/>
          </p:nvPr>
        </p:nvSpPr>
        <p:spPr>
          <a:xfrm>
            <a:off x="4831455" y="1610838"/>
            <a:ext cx="872660" cy="87266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9" name="Content Placeholder 26">
            <a:extLst>
              <a:ext uri="{FF2B5EF4-FFF2-40B4-BE49-F238E27FC236}">
                <a16:creationId xmlns:a16="http://schemas.microsoft.com/office/drawing/2014/main" id="{0E64A423-A022-BAEA-FB1E-25131F44B9D8}"/>
              </a:ext>
            </a:extLst>
          </p:cNvPr>
          <p:cNvSpPr>
            <a:spLocks noGrp="1"/>
          </p:cNvSpPr>
          <p:nvPr>
            <p:ph sz="quarter" idx="37"/>
          </p:nvPr>
        </p:nvSpPr>
        <p:spPr>
          <a:xfrm>
            <a:off x="4831455" y="3288519"/>
            <a:ext cx="872660" cy="87266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6" name="Content Placeholder 26">
            <a:extLst>
              <a:ext uri="{FF2B5EF4-FFF2-40B4-BE49-F238E27FC236}">
                <a16:creationId xmlns:a16="http://schemas.microsoft.com/office/drawing/2014/main" id="{B1A93F62-D191-8873-7CC5-F4507758C777}"/>
              </a:ext>
            </a:extLst>
          </p:cNvPr>
          <p:cNvSpPr>
            <a:spLocks noGrp="1"/>
          </p:cNvSpPr>
          <p:nvPr>
            <p:ph sz="quarter" idx="38"/>
          </p:nvPr>
        </p:nvSpPr>
        <p:spPr>
          <a:xfrm>
            <a:off x="4831456" y="5006295"/>
            <a:ext cx="872660" cy="87266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415120117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ext with Four Emphasized Points">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57" name="Rectangle 56">
            <a:extLst>
              <a:ext uri="{FF2B5EF4-FFF2-40B4-BE49-F238E27FC236}">
                <a16:creationId xmlns:a16="http://schemas.microsoft.com/office/drawing/2014/main" id="{04F0F1AB-8BAD-E509-0AEB-9EF576E60015}"/>
              </a:ext>
            </a:extLst>
          </p:cNvPr>
          <p:cNvSpPr/>
          <p:nvPr userDrawn="1"/>
        </p:nvSpPr>
        <p:spPr>
          <a:xfrm>
            <a:off x="-366" y="1423679"/>
            <a:ext cx="4198051" cy="4705226"/>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58" name="Text Placeholder 3">
            <a:extLst>
              <a:ext uri="{FF2B5EF4-FFF2-40B4-BE49-F238E27FC236}">
                <a16:creationId xmlns:a16="http://schemas.microsoft.com/office/drawing/2014/main" id="{1DC02048-8FCF-1203-139F-7EA46BBD5618}"/>
              </a:ext>
            </a:extLst>
          </p:cNvPr>
          <p:cNvSpPr>
            <a:spLocks noGrp="1"/>
          </p:cNvSpPr>
          <p:nvPr>
            <p:ph type="body" sz="quarter" idx="30" hasCustomPrompt="1"/>
          </p:nvPr>
        </p:nvSpPr>
        <p:spPr>
          <a:xfrm>
            <a:off x="261422" y="1801614"/>
            <a:ext cx="3738157" cy="490295"/>
          </a:xfrm>
          <a:prstGeom prst="rect">
            <a:avLst/>
          </a:prstGeom>
        </p:spPr>
        <p:txBody>
          <a:bodyPr>
            <a:noAutofit/>
          </a:bodyPr>
          <a:lstStyle>
            <a:lvl1pPr>
              <a:defRPr sz="1600" b="1" i="0">
                <a:solidFill>
                  <a:schemeClr val="bg1"/>
                </a:solidFill>
                <a:latin typeface="Montserrat" pitchFamily="2" charset="77"/>
              </a:defRPr>
            </a:lvl1pPr>
          </a:lstStyle>
          <a:p>
            <a:pPr lvl="0"/>
            <a:r>
              <a:rPr lang="en-US"/>
              <a:t>OPTIONAL CONTENT HEADLINE</a:t>
            </a:r>
          </a:p>
        </p:txBody>
      </p:sp>
      <p:sp>
        <p:nvSpPr>
          <p:cNvPr id="59" name="Text Placeholder 7">
            <a:extLst>
              <a:ext uri="{FF2B5EF4-FFF2-40B4-BE49-F238E27FC236}">
                <a16:creationId xmlns:a16="http://schemas.microsoft.com/office/drawing/2014/main" id="{CACCB4CC-7CBB-1E81-8E0E-004CEE625B7C}"/>
              </a:ext>
            </a:extLst>
          </p:cNvPr>
          <p:cNvSpPr>
            <a:spLocks noGrp="1"/>
          </p:cNvSpPr>
          <p:nvPr>
            <p:ph type="body" sz="quarter" idx="21" hasCustomPrompt="1"/>
          </p:nvPr>
        </p:nvSpPr>
        <p:spPr>
          <a:xfrm>
            <a:off x="261422" y="2573406"/>
            <a:ext cx="3664686" cy="3029515"/>
          </a:xfrm>
          <a:prstGeom prst="rect">
            <a:avLst/>
          </a:prstGeom>
        </p:spPr>
        <p:txBody>
          <a:bodyPr>
            <a:noAutofit/>
          </a:bodyPr>
          <a:lstStyle>
            <a:lvl1pPr marL="0" indent="0" algn="l">
              <a:buClr>
                <a:schemeClr val="accent1"/>
              </a:buClr>
              <a:buFont typeface="Arial" panose="020B0604020202020204" pitchFamily="34" charset="0"/>
              <a:buNone/>
              <a:defRPr sz="1600" b="0" i="0">
                <a:solidFill>
                  <a:schemeClr val="bg1"/>
                </a:solidFill>
                <a:latin typeface="Montserrat" pitchFamily="2" charset="77"/>
              </a:defRPr>
            </a:lvl1pPr>
          </a:lstStyle>
          <a:p>
            <a:pPr lvl="0"/>
            <a:r>
              <a:rPr lang="en-US"/>
              <a:t>Here you can provide an explanation supporting the featured chart on this slide. This should be limited to approximately 2-3 summarizing sentences. If necessary, you can delete the text and replace with a chart or other type of graphic.</a:t>
            </a:r>
          </a:p>
        </p:txBody>
      </p:sp>
      <p:sp>
        <p:nvSpPr>
          <p:cNvPr id="5" name="Text Placeholder 3">
            <a:extLst>
              <a:ext uri="{FF2B5EF4-FFF2-40B4-BE49-F238E27FC236}">
                <a16:creationId xmlns:a16="http://schemas.microsoft.com/office/drawing/2014/main" id="{F4DFB58E-9EC0-CC2D-4DAF-D0E7D69A0EA8}"/>
              </a:ext>
            </a:extLst>
          </p:cNvPr>
          <p:cNvSpPr>
            <a:spLocks noGrp="1"/>
          </p:cNvSpPr>
          <p:nvPr>
            <p:ph type="body" sz="quarter" idx="25" hasCustomPrompt="1"/>
          </p:nvPr>
        </p:nvSpPr>
        <p:spPr>
          <a:xfrm>
            <a:off x="5474122" y="1971928"/>
            <a:ext cx="2583710" cy="495822"/>
          </a:xfrm>
          <a:prstGeom prst="rect">
            <a:avLst/>
          </a:prstGeom>
        </p:spPr>
        <p:txBody>
          <a:bodyPr>
            <a:normAutofit/>
          </a:bodyPr>
          <a:lstStyle>
            <a:lvl1pPr>
              <a:defRPr sz="1400" b="1" i="0">
                <a:latin typeface="Montserrat" pitchFamily="2" charset="77"/>
              </a:defRPr>
            </a:lvl1pPr>
          </a:lstStyle>
          <a:p>
            <a:pPr lvl="0"/>
            <a:r>
              <a:rPr lang="en-US"/>
              <a:t>FIRST PART HEADLINE</a:t>
            </a:r>
          </a:p>
        </p:txBody>
      </p:sp>
      <p:sp>
        <p:nvSpPr>
          <p:cNvPr id="9" name="Text Placeholder 7">
            <a:extLst>
              <a:ext uri="{FF2B5EF4-FFF2-40B4-BE49-F238E27FC236}">
                <a16:creationId xmlns:a16="http://schemas.microsoft.com/office/drawing/2014/main" id="{D9BC05F3-3FAC-44BF-1F53-C7DC952209ED}"/>
              </a:ext>
            </a:extLst>
          </p:cNvPr>
          <p:cNvSpPr>
            <a:spLocks noGrp="1"/>
          </p:cNvSpPr>
          <p:nvPr>
            <p:ph type="body" sz="quarter" idx="26" hasCustomPrompt="1"/>
          </p:nvPr>
        </p:nvSpPr>
        <p:spPr>
          <a:xfrm>
            <a:off x="5474123" y="2467751"/>
            <a:ext cx="2583710" cy="99448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a:t>
            </a:r>
          </a:p>
        </p:txBody>
      </p:sp>
      <p:sp>
        <p:nvSpPr>
          <p:cNvPr id="24" name="Content Placeholder 26">
            <a:extLst>
              <a:ext uri="{FF2B5EF4-FFF2-40B4-BE49-F238E27FC236}">
                <a16:creationId xmlns:a16="http://schemas.microsoft.com/office/drawing/2014/main" id="{4416FB7C-5C45-284F-BC5C-902AD851224C}"/>
              </a:ext>
            </a:extLst>
          </p:cNvPr>
          <p:cNvSpPr>
            <a:spLocks noGrp="1"/>
          </p:cNvSpPr>
          <p:nvPr>
            <p:ph sz="quarter" idx="36"/>
          </p:nvPr>
        </p:nvSpPr>
        <p:spPr>
          <a:xfrm>
            <a:off x="4629755" y="1971928"/>
            <a:ext cx="697061" cy="69706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8" name="Text Placeholder 3">
            <a:extLst>
              <a:ext uri="{FF2B5EF4-FFF2-40B4-BE49-F238E27FC236}">
                <a16:creationId xmlns:a16="http://schemas.microsoft.com/office/drawing/2014/main" id="{E315F0FB-8ECD-1FF9-C29C-4DA7BA30DDB3}"/>
              </a:ext>
            </a:extLst>
          </p:cNvPr>
          <p:cNvSpPr>
            <a:spLocks noGrp="1"/>
          </p:cNvSpPr>
          <p:nvPr>
            <p:ph type="body" sz="quarter" idx="37" hasCustomPrompt="1"/>
          </p:nvPr>
        </p:nvSpPr>
        <p:spPr>
          <a:xfrm>
            <a:off x="9165378" y="1971927"/>
            <a:ext cx="2583711" cy="495822"/>
          </a:xfrm>
          <a:prstGeom prst="rect">
            <a:avLst/>
          </a:prstGeom>
        </p:spPr>
        <p:txBody>
          <a:bodyPr>
            <a:normAutofit/>
          </a:bodyPr>
          <a:lstStyle>
            <a:lvl1pPr>
              <a:defRPr sz="1400" b="1" i="0">
                <a:latin typeface="Montserrat" pitchFamily="2" charset="77"/>
              </a:defRPr>
            </a:lvl1pPr>
          </a:lstStyle>
          <a:p>
            <a:pPr lvl="0"/>
            <a:r>
              <a:rPr lang="en-US"/>
              <a:t>SECOND PART HEADLINE</a:t>
            </a:r>
          </a:p>
        </p:txBody>
      </p:sp>
      <p:sp>
        <p:nvSpPr>
          <p:cNvPr id="29" name="Text Placeholder 7">
            <a:extLst>
              <a:ext uri="{FF2B5EF4-FFF2-40B4-BE49-F238E27FC236}">
                <a16:creationId xmlns:a16="http://schemas.microsoft.com/office/drawing/2014/main" id="{0E9E87AF-6285-625F-3414-6DCAD499D435}"/>
              </a:ext>
            </a:extLst>
          </p:cNvPr>
          <p:cNvSpPr>
            <a:spLocks noGrp="1"/>
          </p:cNvSpPr>
          <p:nvPr>
            <p:ph type="body" sz="quarter" idx="38" hasCustomPrompt="1"/>
          </p:nvPr>
        </p:nvSpPr>
        <p:spPr>
          <a:xfrm>
            <a:off x="9165378" y="2467750"/>
            <a:ext cx="2583711" cy="99448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second main point. </a:t>
            </a:r>
          </a:p>
        </p:txBody>
      </p:sp>
      <p:sp>
        <p:nvSpPr>
          <p:cNvPr id="30" name="Content Placeholder 26">
            <a:extLst>
              <a:ext uri="{FF2B5EF4-FFF2-40B4-BE49-F238E27FC236}">
                <a16:creationId xmlns:a16="http://schemas.microsoft.com/office/drawing/2014/main" id="{DA04F906-3425-01AA-2E6E-66CB4F77A056}"/>
              </a:ext>
            </a:extLst>
          </p:cNvPr>
          <p:cNvSpPr>
            <a:spLocks noGrp="1"/>
          </p:cNvSpPr>
          <p:nvPr>
            <p:ph sz="quarter" idx="39"/>
          </p:nvPr>
        </p:nvSpPr>
        <p:spPr>
          <a:xfrm>
            <a:off x="8321011" y="1971927"/>
            <a:ext cx="697061" cy="69706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4" name="Text Placeholder 3">
            <a:extLst>
              <a:ext uri="{FF2B5EF4-FFF2-40B4-BE49-F238E27FC236}">
                <a16:creationId xmlns:a16="http://schemas.microsoft.com/office/drawing/2014/main" id="{663038B5-340B-E7A7-3B46-8A99B5DFF3DF}"/>
              </a:ext>
            </a:extLst>
          </p:cNvPr>
          <p:cNvSpPr>
            <a:spLocks noGrp="1"/>
          </p:cNvSpPr>
          <p:nvPr>
            <p:ph type="body" sz="quarter" idx="40" hasCustomPrompt="1"/>
          </p:nvPr>
        </p:nvSpPr>
        <p:spPr>
          <a:xfrm>
            <a:off x="5474121" y="4212625"/>
            <a:ext cx="2583709" cy="495822"/>
          </a:xfrm>
          <a:prstGeom prst="rect">
            <a:avLst/>
          </a:prstGeom>
        </p:spPr>
        <p:txBody>
          <a:bodyPr>
            <a:normAutofit/>
          </a:bodyPr>
          <a:lstStyle>
            <a:lvl1pPr>
              <a:defRPr sz="1400" b="1" i="0">
                <a:latin typeface="Montserrat" pitchFamily="2" charset="77"/>
              </a:defRPr>
            </a:lvl1pPr>
          </a:lstStyle>
          <a:p>
            <a:pPr lvl="0"/>
            <a:r>
              <a:rPr lang="en-US"/>
              <a:t>THIRD PART HEADLINE</a:t>
            </a:r>
          </a:p>
        </p:txBody>
      </p:sp>
      <p:sp>
        <p:nvSpPr>
          <p:cNvPr id="35" name="Text Placeholder 7">
            <a:extLst>
              <a:ext uri="{FF2B5EF4-FFF2-40B4-BE49-F238E27FC236}">
                <a16:creationId xmlns:a16="http://schemas.microsoft.com/office/drawing/2014/main" id="{D4824EAC-B244-8357-6F30-FD0623018A57}"/>
              </a:ext>
            </a:extLst>
          </p:cNvPr>
          <p:cNvSpPr>
            <a:spLocks noGrp="1"/>
          </p:cNvSpPr>
          <p:nvPr>
            <p:ph type="body" sz="quarter" idx="41" hasCustomPrompt="1"/>
          </p:nvPr>
        </p:nvSpPr>
        <p:spPr>
          <a:xfrm>
            <a:off x="5474122" y="4708448"/>
            <a:ext cx="2583709" cy="99448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third main point. </a:t>
            </a:r>
          </a:p>
        </p:txBody>
      </p:sp>
      <p:sp>
        <p:nvSpPr>
          <p:cNvPr id="37" name="Content Placeholder 26">
            <a:extLst>
              <a:ext uri="{FF2B5EF4-FFF2-40B4-BE49-F238E27FC236}">
                <a16:creationId xmlns:a16="http://schemas.microsoft.com/office/drawing/2014/main" id="{1341C0B2-8F73-702A-AF90-65C2218249DB}"/>
              </a:ext>
            </a:extLst>
          </p:cNvPr>
          <p:cNvSpPr>
            <a:spLocks noGrp="1"/>
          </p:cNvSpPr>
          <p:nvPr>
            <p:ph sz="quarter" idx="42"/>
          </p:nvPr>
        </p:nvSpPr>
        <p:spPr>
          <a:xfrm>
            <a:off x="4629755" y="4212625"/>
            <a:ext cx="697061" cy="69706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8" name="Text Placeholder 3">
            <a:extLst>
              <a:ext uri="{FF2B5EF4-FFF2-40B4-BE49-F238E27FC236}">
                <a16:creationId xmlns:a16="http://schemas.microsoft.com/office/drawing/2014/main" id="{B5A29280-4C64-60D7-159D-B6489E47A979}"/>
              </a:ext>
            </a:extLst>
          </p:cNvPr>
          <p:cNvSpPr>
            <a:spLocks noGrp="1"/>
          </p:cNvSpPr>
          <p:nvPr>
            <p:ph type="body" sz="quarter" idx="43" hasCustomPrompt="1"/>
          </p:nvPr>
        </p:nvSpPr>
        <p:spPr>
          <a:xfrm>
            <a:off x="9165378" y="4212624"/>
            <a:ext cx="2583711" cy="495822"/>
          </a:xfrm>
          <a:prstGeom prst="rect">
            <a:avLst/>
          </a:prstGeom>
        </p:spPr>
        <p:txBody>
          <a:bodyPr>
            <a:normAutofit/>
          </a:bodyPr>
          <a:lstStyle>
            <a:lvl1pPr>
              <a:defRPr sz="1400" b="1" i="0">
                <a:latin typeface="Montserrat" pitchFamily="2" charset="77"/>
              </a:defRPr>
            </a:lvl1pPr>
          </a:lstStyle>
          <a:p>
            <a:pPr lvl="0"/>
            <a:r>
              <a:rPr lang="en-US"/>
              <a:t>FOURTH PART HEADLINE</a:t>
            </a:r>
          </a:p>
        </p:txBody>
      </p:sp>
      <p:sp>
        <p:nvSpPr>
          <p:cNvPr id="39" name="Text Placeholder 7">
            <a:extLst>
              <a:ext uri="{FF2B5EF4-FFF2-40B4-BE49-F238E27FC236}">
                <a16:creationId xmlns:a16="http://schemas.microsoft.com/office/drawing/2014/main" id="{8E7C02BB-9CD4-BD8A-835B-77DAD99EC388}"/>
              </a:ext>
            </a:extLst>
          </p:cNvPr>
          <p:cNvSpPr>
            <a:spLocks noGrp="1"/>
          </p:cNvSpPr>
          <p:nvPr>
            <p:ph type="body" sz="quarter" idx="44" hasCustomPrompt="1"/>
          </p:nvPr>
        </p:nvSpPr>
        <p:spPr>
          <a:xfrm>
            <a:off x="9165378" y="4708447"/>
            <a:ext cx="2583711" cy="99448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fourth main point. </a:t>
            </a:r>
          </a:p>
        </p:txBody>
      </p:sp>
      <p:sp>
        <p:nvSpPr>
          <p:cNvPr id="40" name="Content Placeholder 26">
            <a:extLst>
              <a:ext uri="{FF2B5EF4-FFF2-40B4-BE49-F238E27FC236}">
                <a16:creationId xmlns:a16="http://schemas.microsoft.com/office/drawing/2014/main" id="{FE1F4895-01A4-60DC-EBE7-5BE47AE8C5AF}"/>
              </a:ext>
            </a:extLst>
          </p:cNvPr>
          <p:cNvSpPr>
            <a:spLocks noGrp="1"/>
          </p:cNvSpPr>
          <p:nvPr>
            <p:ph sz="quarter" idx="45"/>
          </p:nvPr>
        </p:nvSpPr>
        <p:spPr>
          <a:xfrm>
            <a:off x="8321011" y="4212624"/>
            <a:ext cx="697061" cy="69706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65800039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Detailed Step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CD524E1-5E3D-8917-1CBB-93E3D9317E68}"/>
              </a:ext>
            </a:extLst>
          </p:cNvPr>
          <p:cNvSpPr/>
          <p:nvPr/>
        </p:nvSpPr>
        <p:spPr>
          <a:xfrm>
            <a:off x="655320" y="1661160"/>
            <a:ext cx="3086100" cy="4185313"/>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430157"/>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668645"/>
          </a:xfrm>
        </p:spPr>
        <p:txBody>
          <a:bodyPr wrap="square" lIns="0" tIns="0" rIns="0" bIns="0">
            <a:spAutoFit/>
          </a:bodyPr>
          <a:lstStyle>
            <a:lvl1pPr marL="0" indent="0">
              <a:lnSpc>
                <a:spcPct val="130000"/>
              </a:lnSpc>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112090"/>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794023"/>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pic>
        <p:nvPicPr>
          <p:cNvPr id="21" name="Graphic 20" descr="Open quotation mark with solid fill">
            <a:extLst>
              <a:ext uri="{FF2B5EF4-FFF2-40B4-BE49-F238E27FC236}">
                <a16:creationId xmlns:a16="http://schemas.microsoft.com/office/drawing/2014/main" id="{FAD7FC37-67BA-68D6-C834-E0A9AA8E4ECC}"/>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2747" y="1003907"/>
            <a:ext cx="1149531" cy="1149531"/>
          </a:xfrm>
          <a:prstGeom prst="rect">
            <a:avLst/>
          </a:prstGeom>
        </p:spPr>
      </p:pic>
      <p:pic>
        <p:nvPicPr>
          <p:cNvPr id="22" name="Graphic 21" descr="Open quotation mark with solid fill">
            <a:extLst>
              <a:ext uri="{FF2B5EF4-FFF2-40B4-BE49-F238E27FC236}">
                <a16:creationId xmlns:a16="http://schemas.microsoft.com/office/drawing/2014/main" id="{9F33D101-5CA5-7981-1FBA-726901324BCF}"/>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2726148" y="5355224"/>
            <a:ext cx="1149531" cy="1149531"/>
          </a:xfrm>
          <a:prstGeom prst="rect">
            <a:avLst/>
          </a:prstGeom>
        </p:spPr>
      </p:pic>
      <p:sp>
        <p:nvSpPr>
          <p:cNvPr id="24" name="Slide Number Placeholder 3">
            <a:extLst>
              <a:ext uri="{FF2B5EF4-FFF2-40B4-BE49-F238E27FC236}">
                <a16:creationId xmlns:a16="http://schemas.microsoft.com/office/drawing/2014/main" id="{68EA93DC-0548-224F-8218-8E62BC2F1ED3}"/>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5" name="Footer Placeholder 3">
            <a:extLst>
              <a:ext uri="{FF2B5EF4-FFF2-40B4-BE49-F238E27FC236}">
                <a16:creationId xmlns:a16="http://schemas.microsoft.com/office/drawing/2014/main" id="{7C686F1F-DF6B-6805-10FC-EA51044B1ADE}"/>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77147408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Blank Slide with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45A9897D-3846-8520-7E7F-F0A0E9198111}"/>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5" name="Text Placeholder 7">
            <a:extLst>
              <a:ext uri="{FF2B5EF4-FFF2-40B4-BE49-F238E27FC236}">
                <a16:creationId xmlns:a16="http://schemas.microsoft.com/office/drawing/2014/main" id="{0EE592CC-B6EA-CADF-7703-674572F90B0E}"/>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spTree>
    <p:extLst>
      <p:ext uri="{BB962C8B-B14F-4D97-AF65-F5344CB8AC3E}">
        <p14:creationId xmlns:p14="http://schemas.microsoft.com/office/powerpoint/2010/main" val="419608883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Feature Imag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5" name="Picture Placeholder 4">
            <a:extLst>
              <a:ext uri="{FF2B5EF4-FFF2-40B4-BE49-F238E27FC236}">
                <a16:creationId xmlns:a16="http://schemas.microsoft.com/office/drawing/2014/main" id="{6DE1D67B-90A1-5E33-315D-B80E90BC927A}"/>
              </a:ext>
            </a:extLst>
          </p:cNvPr>
          <p:cNvSpPr>
            <a:spLocks noGrp="1"/>
          </p:cNvSpPr>
          <p:nvPr>
            <p:ph type="pic" sz="quarter" idx="11"/>
          </p:nvPr>
        </p:nvSpPr>
        <p:spPr>
          <a:xfrm>
            <a:off x="1642269" y="1415228"/>
            <a:ext cx="8907462" cy="4760913"/>
          </a:xfrm>
          <a:prstGeom prst="rect">
            <a:avLst/>
          </a:prstGeom>
        </p:spPr>
        <p:txBody>
          <a:bodyPr/>
          <a:lstStyle>
            <a:lvl1pPr>
              <a:defRPr b="0" i="0">
                <a:noFill/>
                <a:latin typeface="Montserrat" pitchFamily="2" charset="77"/>
              </a:defRPr>
            </a:lvl1pPr>
          </a:lstStyle>
          <a:p>
            <a:r>
              <a:rPr lang="en-US" dirty="0"/>
              <a:t>Click icon to add picture</a:t>
            </a:r>
          </a:p>
        </p:txBody>
      </p:sp>
      <p:cxnSp>
        <p:nvCxnSpPr>
          <p:cNvPr id="2" name="Straight Connector 1">
            <a:extLst>
              <a:ext uri="{FF2B5EF4-FFF2-40B4-BE49-F238E27FC236}">
                <a16:creationId xmlns:a16="http://schemas.microsoft.com/office/drawing/2014/main" id="{EF8C7F07-9B03-36E6-A5A3-937075DD3D4D}"/>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1" name="Title Placeholder 37">
            <a:extLst>
              <a:ext uri="{FF2B5EF4-FFF2-40B4-BE49-F238E27FC236}">
                <a16:creationId xmlns:a16="http://schemas.microsoft.com/office/drawing/2014/main" id="{C58A844B-559C-1AEB-E248-67E1C672C98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2" name="Text Placeholder 6">
            <a:extLst>
              <a:ext uri="{FF2B5EF4-FFF2-40B4-BE49-F238E27FC236}">
                <a16:creationId xmlns:a16="http://schemas.microsoft.com/office/drawing/2014/main" id="{21E54336-98A6-B5EF-1C01-DCAB92A24689}"/>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58836733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Two Image Comparis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5" name="Picture Placeholder 4">
            <a:extLst>
              <a:ext uri="{FF2B5EF4-FFF2-40B4-BE49-F238E27FC236}">
                <a16:creationId xmlns:a16="http://schemas.microsoft.com/office/drawing/2014/main" id="{6DE1D67B-90A1-5E33-315D-B80E90BC927A}"/>
              </a:ext>
            </a:extLst>
          </p:cNvPr>
          <p:cNvSpPr>
            <a:spLocks noGrp="1"/>
          </p:cNvSpPr>
          <p:nvPr>
            <p:ph type="pic" sz="quarter" idx="11"/>
          </p:nvPr>
        </p:nvSpPr>
        <p:spPr>
          <a:xfrm>
            <a:off x="1100534" y="1513490"/>
            <a:ext cx="4453731" cy="4662651"/>
          </a:xfrm>
          <a:prstGeom prst="rect">
            <a:avLst/>
          </a:prstGeom>
        </p:spPr>
        <p:txBody>
          <a:bodyPr/>
          <a:lstStyle>
            <a:lvl1pPr>
              <a:defRPr b="0" i="0">
                <a:noFill/>
                <a:latin typeface="Montserrat" pitchFamily="2" charset="77"/>
              </a:defRPr>
            </a:lvl1pPr>
          </a:lstStyle>
          <a:p>
            <a:r>
              <a:rPr lang="en-US" dirty="0"/>
              <a:t>Click icon to add picture</a:t>
            </a:r>
          </a:p>
        </p:txBody>
      </p:sp>
      <p:sp>
        <p:nvSpPr>
          <p:cNvPr id="2" name="Picture Placeholder 4">
            <a:extLst>
              <a:ext uri="{FF2B5EF4-FFF2-40B4-BE49-F238E27FC236}">
                <a16:creationId xmlns:a16="http://schemas.microsoft.com/office/drawing/2014/main" id="{67DBE0C3-9E1F-53DB-8B80-E198785F5FDC}"/>
              </a:ext>
            </a:extLst>
          </p:cNvPr>
          <p:cNvSpPr>
            <a:spLocks noGrp="1"/>
          </p:cNvSpPr>
          <p:nvPr>
            <p:ph type="pic" sz="quarter" idx="12"/>
          </p:nvPr>
        </p:nvSpPr>
        <p:spPr>
          <a:xfrm>
            <a:off x="6637735" y="1513489"/>
            <a:ext cx="4453731" cy="4662651"/>
          </a:xfrm>
          <a:prstGeom prst="rect">
            <a:avLst/>
          </a:prstGeom>
        </p:spPr>
        <p:txBody>
          <a:bodyPr/>
          <a:lstStyle>
            <a:lvl1pPr>
              <a:defRPr b="0" i="0">
                <a:noFill/>
                <a:latin typeface="Montserrat" pitchFamily="2" charset="77"/>
              </a:defRPr>
            </a:lvl1pPr>
          </a:lstStyle>
          <a:p>
            <a:r>
              <a:rPr lang="en-US" dirty="0"/>
              <a:t>Click icon to add picture</a:t>
            </a:r>
          </a:p>
        </p:txBody>
      </p:sp>
      <p:cxnSp>
        <p:nvCxnSpPr>
          <p:cNvPr id="4" name="Straight Connector 3">
            <a:extLst>
              <a:ext uri="{FF2B5EF4-FFF2-40B4-BE49-F238E27FC236}">
                <a16:creationId xmlns:a16="http://schemas.microsoft.com/office/drawing/2014/main" id="{C2CA10DE-B16E-BE2E-B0D9-623DC23AC4FC}"/>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0" name="Title Placeholder 37">
            <a:extLst>
              <a:ext uri="{FF2B5EF4-FFF2-40B4-BE49-F238E27FC236}">
                <a16:creationId xmlns:a16="http://schemas.microsoft.com/office/drawing/2014/main" id="{6842E6A1-0D4F-A491-3711-16073F50CC1E}"/>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1" name="Text Placeholder 6">
            <a:extLst>
              <a:ext uri="{FF2B5EF4-FFF2-40B4-BE49-F238E27FC236}">
                <a16:creationId xmlns:a16="http://schemas.microsoft.com/office/drawing/2014/main" id="{F0BD2C73-C80B-B6DB-DC58-42B37599271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1039183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Feature Tex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22E0BDF1-F370-B110-D29E-79B7D645B7E0}"/>
              </a:ext>
            </a:extLst>
          </p:cNvPr>
          <p:cNvSpPr>
            <a:spLocks noGrp="1"/>
          </p:cNvSpPr>
          <p:nvPr>
            <p:ph type="body" sz="quarter" idx="25" hasCustomPrompt="1"/>
          </p:nvPr>
        </p:nvSpPr>
        <p:spPr>
          <a:xfrm>
            <a:off x="2288602" y="2036712"/>
            <a:ext cx="8922436" cy="747113"/>
          </a:xfrm>
          <a:prstGeom prst="rect">
            <a:avLst/>
          </a:prstGeom>
        </p:spPr>
        <p:txBody>
          <a:bodyPr>
            <a:normAutofit/>
          </a:bodyPr>
          <a:lstStyle>
            <a:lvl1pPr>
              <a:lnSpc>
                <a:spcPct val="150000"/>
              </a:lnSpc>
              <a:defRPr sz="2400" b="1" i="0">
                <a:latin typeface="Montserrat" pitchFamily="2" charset="77"/>
              </a:defRPr>
            </a:lvl1pPr>
          </a:lstStyle>
          <a:p>
            <a:pPr lvl="0"/>
            <a:r>
              <a:rPr lang="en-US"/>
              <a:t>MAIN IDEA HEADLINE</a:t>
            </a:r>
          </a:p>
        </p:txBody>
      </p:sp>
      <p:cxnSp>
        <p:nvCxnSpPr>
          <p:cNvPr id="7" name="Straight Connector 6">
            <a:extLst>
              <a:ext uri="{FF2B5EF4-FFF2-40B4-BE49-F238E27FC236}">
                <a16:creationId xmlns:a16="http://schemas.microsoft.com/office/drawing/2014/main" id="{EC59D9C8-73B0-F13E-7F5D-80978795233E}"/>
              </a:ext>
            </a:extLst>
          </p:cNvPr>
          <p:cNvCxnSpPr>
            <a:cxnSpLocks/>
          </p:cNvCxnSpPr>
          <p:nvPr userDrawn="1"/>
        </p:nvCxnSpPr>
        <p:spPr>
          <a:xfrm>
            <a:off x="2027872" y="2036712"/>
            <a:ext cx="0" cy="3375966"/>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7" name="Content Placeholder 26">
            <a:extLst>
              <a:ext uri="{FF2B5EF4-FFF2-40B4-BE49-F238E27FC236}">
                <a16:creationId xmlns:a16="http://schemas.microsoft.com/office/drawing/2014/main" id="{6F7924E6-5C8E-F465-441C-662B9EF0EA2E}"/>
              </a:ext>
            </a:extLst>
          </p:cNvPr>
          <p:cNvSpPr>
            <a:spLocks noGrp="1"/>
          </p:cNvSpPr>
          <p:nvPr>
            <p:ph sz="quarter" idx="36"/>
          </p:nvPr>
        </p:nvSpPr>
        <p:spPr>
          <a:xfrm>
            <a:off x="395543" y="2036712"/>
            <a:ext cx="1371600" cy="13716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8" name="Text Placeholder 7">
            <a:extLst>
              <a:ext uri="{FF2B5EF4-FFF2-40B4-BE49-F238E27FC236}">
                <a16:creationId xmlns:a16="http://schemas.microsoft.com/office/drawing/2014/main" id="{BB55F897-F444-69A0-772F-EC8F15C52D59}"/>
              </a:ext>
            </a:extLst>
          </p:cNvPr>
          <p:cNvSpPr>
            <a:spLocks noGrp="1"/>
          </p:cNvSpPr>
          <p:nvPr>
            <p:ph type="body" sz="quarter" idx="26" hasCustomPrompt="1"/>
          </p:nvPr>
        </p:nvSpPr>
        <p:spPr>
          <a:xfrm>
            <a:off x="2288602" y="3144344"/>
            <a:ext cx="8922443" cy="2268334"/>
          </a:xfrm>
          <a:prstGeom prst="rect">
            <a:avLst/>
          </a:prstGeom>
        </p:spPr>
        <p:txBody>
          <a:bodyPr>
            <a:normAutofit/>
          </a:bodyPr>
          <a:lstStyle>
            <a:lvl1pPr marL="0" indent="0">
              <a:buClr>
                <a:schemeClr val="accent1"/>
              </a:buClr>
              <a:buFont typeface="Arial" panose="020B0604020202020204" pitchFamily="34" charset="0"/>
              <a:buNone/>
              <a:defRPr sz="1600" b="0" i="0">
                <a:latin typeface="Montserrat" pitchFamily="2" charset="77"/>
              </a:defRPr>
            </a:lvl1pPr>
          </a:lstStyle>
          <a:p>
            <a:pPr lvl="0"/>
            <a:r>
              <a:rPr lang="en-US"/>
              <a:t>This is where you will insert the body text of your important idea. To visually illustrate what this area will look like when filled, the rest of this box will contain ”Lorem Ipsum” filler text.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Ut </a:t>
            </a:r>
            <a:r>
              <a:rPr lang="en-US" sz="1600" err="1"/>
              <a:t>wisi</a:t>
            </a:r>
            <a:r>
              <a:rPr lang="en-US" sz="1600"/>
              <a:t> </a:t>
            </a:r>
            <a:r>
              <a:rPr lang="en-US" sz="1600" err="1"/>
              <a:t>enim</a:t>
            </a:r>
            <a:r>
              <a:rPr lang="en-US" sz="1600"/>
              <a:t> ad minim </a:t>
            </a:r>
            <a:r>
              <a:rPr lang="en-US" sz="1600" err="1"/>
              <a:t>veniam</a:t>
            </a:r>
            <a:r>
              <a:rPr lang="en-US" sz="1600"/>
              <a:t>, </a:t>
            </a:r>
            <a:r>
              <a:rPr lang="en-US" sz="1600" err="1"/>
              <a:t>quis</a:t>
            </a:r>
            <a:r>
              <a:rPr lang="en-US" sz="1600"/>
              <a:t> </a:t>
            </a:r>
            <a:r>
              <a:rPr lang="en-US" sz="1600" err="1"/>
              <a:t>nostrud</a:t>
            </a:r>
            <a:r>
              <a:rPr lang="en-US" sz="1600"/>
              <a:t> </a:t>
            </a:r>
            <a:r>
              <a:rPr lang="en-US" sz="1600" err="1"/>
              <a:t>exerci</a:t>
            </a:r>
            <a:r>
              <a:rPr lang="en-US" sz="1600"/>
              <a:t> </a:t>
            </a:r>
            <a:r>
              <a:rPr lang="en-US" sz="1600" err="1"/>
              <a:t>tation</a:t>
            </a:r>
            <a:r>
              <a:rPr lang="en-US" sz="1600"/>
              <a:t> </a:t>
            </a:r>
            <a:r>
              <a:rPr lang="en-US" sz="1600" err="1"/>
              <a:t>ullamcorper</a:t>
            </a:r>
            <a:r>
              <a:rPr lang="en-US" sz="1600"/>
              <a:t> </a:t>
            </a:r>
            <a:r>
              <a:rPr lang="en-US" sz="1600" err="1"/>
              <a:t>suscipit</a:t>
            </a:r>
            <a:r>
              <a:rPr lang="en-US" sz="1600"/>
              <a:t> </a:t>
            </a:r>
            <a:r>
              <a:rPr lang="en-US" sz="1600" err="1"/>
              <a:t>lobortis</a:t>
            </a:r>
            <a:r>
              <a:rPr lang="en-US" sz="1600"/>
              <a:t> </a:t>
            </a:r>
            <a:r>
              <a:rPr lang="en-US" sz="1600" err="1"/>
              <a:t>nisl</a:t>
            </a:r>
            <a:r>
              <a:rPr lang="en-US" sz="1600"/>
              <a:t> </a:t>
            </a:r>
            <a:r>
              <a:rPr lang="en-US" sz="1600" err="1"/>
              <a:t>ut</a:t>
            </a:r>
            <a:r>
              <a:rPr lang="en-US" sz="1600"/>
              <a:t> </a:t>
            </a:r>
            <a:r>
              <a:rPr lang="en-US" sz="1600" err="1"/>
              <a:t>aliquip</a:t>
            </a:r>
            <a:r>
              <a:rPr lang="en-US" sz="1600"/>
              <a:t> ex </a:t>
            </a:r>
            <a:r>
              <a:rPr lang="en-US" sz="1600" err="1"/>
              <a:t>ea</a:t>
            </a:r>
            <a:r>
              <a:rPr lang="en-US" sz="1600"/>
              <a:t> </a:t>
            </a:r>
            <a:r>
              <a:rPr lang="en-US" sz="1600" err="1"/>
              <a:t>commodo</a:t>
            </a:r>
            <a:r>
              <a:rPr lang="en-US" sz="1600"/>
              <a:t> </a:t>
            </a:r>
            <a:r>
              <a:rPr lang="en-US" sz="1600" err="1"/>
              <a:t>consequat</a:t>
            </a:r>
            <a:r>
              <a:rPr lang="en-US" sz="1600"/>
              <a:t>. </a:t>
            </a:r>
            <a:endParaRPr lang="en-US"/>
          </a:p>
        </p:txBody>
      </p:sp>
    </p:spTree>
    <p:extLst>
      <p:ext uri="{BB962C8B-B14F-4D97-AF65-F5344CB8AC3E}">
        <p14:creationId xmlns:p14="http://schemas.microsoft.com/office/powerpoint/2010/main" val="4020008853"/>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Feature Text Slide with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45A9897D-3846-8520-7E7F-F0A0E9198111}"/>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5" name="Text Placeholder 7">
            <a:extLst>
              <a:ext uri="{FF2B5EF4-FFF2-40B4-BE49-F238E27FC236}">
                <a16:creationId xmlns:a16="http://schemas.microsoft.com/office/drawing/2014/main" id="{0EE592CC-B6EA-CADF-7703-674572F90B0E}"/>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sp>
        <p:nvSpPr>
          <p:cNvPr id="11" name="Text Placeholder 3">
            <a:extLst>
              <a:ext uri="{FF2B5EF4-FFF2-40B4-BE49-F238E27FC236}">
                <a16:creationId xmlns:a16="http://schemas.microsoft.com/office/drawing/2014/main" id="{38EB6438-9C7F-9BF0-1CA3-DB3F23D16C7D}"/>
              </a:ext>
            </a:extLst>
          </p:cNvPr>
          <p:cNvSpPr>
            <a:spLocks noGrp="1"/>
          </p:cNvSpPr>
          <p:nvPr>
            <p:ph type="body" sz="quarter" idx="25" hasCustomPrompt="1"/>
          </p:nvPr>
        </p:nvSpPr>
        <p:spPr>
          <a:xfrm>
            <a:off x="2288616" y="1651637"/>
            <a:ext cx="8922436" cy="747113"/>
          </a:xfrm>
          <a:prstGeom prst="rect">
            <a:avLst/>
          </a:prstGeom>
        </p:spPr>
        <p:txBody>
          <a:bodyPr>
            <a:normAutofit/>
          </a:bodyPr>
          <a:lstStyle>
            <a:lvl1pPr>
              <a:lnSpc>
                <a:spcPct val="150000"/>
              </a:lnSpc>
              <a:defRPr sz="2400" b="1" i="0">
                <a:latin typeface="Montserrat" pitchFamily="2" charset="77"/>
              </a:defRPr>
            </a:lvl1pPr>
          </a:lstStyle>
          <a:p>
            <a:pPr lvl="0"/>
            <a:r>
              <a:rPr lang="en-US"/>
              <a:t>MAIN IDEA HEADLINE</a:t>
            </a:r>
          </a:p>
        </p:txBody>
      </p:sp>
      <p:cxnSp>
        <p:nvCxnSpPr>
          <p:cNvPr id="12" name="Straight Connector 11">
            <a:extLst>
              <a:ext uri="{FF2B5EF4-FFF2-40B4-BE49-F238E27FC236}">
                <a16:creationId xmlns:a16="http://schemas.microsoft.com/office/drawing/2014/main" id="{E44DCE02-9F1C-11E0-356F-56D0DC146412}"/>
              </a:ext>
            </a:extLst>
          </p:cNvPr>
          <p:cNvCxnSpPr>
            <a:cxnSpLocks/>
          </p:cNvCxnSpPr>
          <p:nvPr userDrawn="1"/>
        </p:nvCxnSpPr>
        <p:spPr>
          <a:xfrm>
            <a:off x="2027879" y="1651637"/>
            <a:ext cx="0" cy="325785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3" name="Content Placeholder 26">
            <a:extLst>
              <a:ext uri="{FF2B5EF4-FFF2-40B4-BE49-F238E27FC236}">
                <a16:creationId xmlns:a16="http://schemas.microsoft.com/office/drawing/2014/main" id="{9351B6F6-EC0C-E7DA-33C2-867DABEE59CC}"/>
              </a:ext>
            </a:extLst>
          </p:cNvPr>
          <p:cNvSpPr>
            <a:spLocks noGrp="1"/>
          </p:cNvSpPr>
          <p:nvPr>
            <p:ph sz="quarter" idx="36"/>
          </p:nvPr>
        </p:nvSpPr>
        <p:spPr>
          <a:xfrm>
            <a:off x="395543" y="1651637"/>
            <a:ext cx="1371600" cy="137160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4" name="Text Placeholder 7">
            <a:extLst>
              <a:ext uri="{FF2B5EF4-FFF2-40B4-BE49-F238E27FC236}">
                <a16:creationId xmlns:a16="http://schemas.microsoft.com/office/drawing/2014/main" id="{19244B92-7E63-2160-7E0F-5F441F666F8C}"/>
              </a:ext>
            </a:extLst>
          </p:cNvPr>
          <p:cNvSpPr>
            <a:spLocks noGrp="1"/>
          </p:cNvSpPr>
          <p:nvPr>
            <p:ph type="body" sz="quarter" idx="26" hasCustomPrompt="1"/>
          </p:nvPr>
        </p:nvSpPr>
        <p:spPr>
          <a:xfrm>
            <a:off x="2288609" y="2621160"/>
            <a:ext cx="8922443" cy="2268334"/>
          </a:xfrm>
          <a:prstGeom prst="rect">
            <a:avLst/>
          </a:prstGeom>
        </p:spPr>
        <p:txBody>
          <a:bodyPr>
            <a:noAutofit/>
          </a:bodyPr>
          <a:lstStyle>
            <a:lvl1pPr marL="171450" indent="-171450">
              <a:buClr>
                <a:schemeClr val="accent1"/>
              </a:buClr>
              <a:buFont typeface="Arial" panose="020B0604020202020204" pitchFamily="34" charset="0"/>
              <a:buChar char="•"/>
              <a:defRPr sz="1200" b="0" i="0">
                <a:latin typeface="Montserrat" pitchFamily="2" charset="77"/>
              </a:defRPr>
            </a:lvl1pPr>
          </a:lstStyle>
          <a:p>
            <a:pPr lvl="0"/>
            <a:r>
              <a:rPr lang="en-US"/>
              <a:t>Bullet Point 1</a:t>
            </a:r>
          </a:p>
          <a:p>
            <a:pPr lvl="0"/>
            <a:r>
              <a:rPr lang="en-US"/>
              <a:t>Bullet Point 2</a:t>
            </a:r>
          </a:p>
          <a:p>
            <a:pPr lvl="0"/>
            <a:r>
              <a:rPr lang="en-US"/>
              <a:t>Bullet Point 3</a:t>
            </a:r>
          </a:p>
          <a:p>
            <a:pPr lvl="0"/>
            <a:r>
              <a:rPr lang="en-US"/>
              <a:t>Bullet Point 4</a:t>
            </a:r>
          </a:p>
          <a:p>
            <a:pPr lvl="0"/>
            <a:r>
              <a:rPr lang="en-US"/>
              <a:t>Bullet Point 5</a:t>
            </a:r>
          </a:p>
          <a:p>
            <a:pPr lvl="0"/>
            <a:r>
              <a:rPr lang="en-US"/>
              <a:t>If you’d like, you can forgo bulleted format and utilize this area as body text. </a:t>
            </a:r>
          </a:p>
        </p:txBody>
      </p:sp>
    </p:spTree>
    <p:extLst>
      <p:ext uri="{BB962C8B-B14F-4D97-AF65-F5344CB8AC3E}">
        <p14:creationId xmlns:p14="http://schemas.microsoft.com/office/powerpoint/2010/main" val="2420284837"/>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Picture and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65A16131-4A7F-BB20-E432-D404D656416B}"/>
              </a:ext>
            </a:extLst>
          </p:cNvPr>
          <p:cNvSpPr>
            <a:spLocks noGrp="1"/>
          </p:cNvSpPr>
          <p:nvPr>
            <p:ph type="body" sz="quarter" idx="25" hasCustomPrompt="1"/>
          </p:nvPr>
        </p:nvSpPr>
        <p:spPr>
          <a:xfrm>
            <a:off x="5807405" y="1535829"/>
            <a:ext cx="5923776" cy="474388"/>
          </a:xfrm>
        </p:spPr>
        <p:txBody>
          <a:bodyPr anchor="ctr">
            <a:noAutofit/>
          </a:bodyPr>
          <a:lstStyle>
            <a:lvl1pPr>
              <a:defRPr sz="1800" b="1" i="0">
                <a:latin typeface="Montserrat" pitchFamily="2" charset="77"/>
              </a:defRPr>
            </a:lvl1pPr>
          </a:lstStyle>
          <a:p>
            <a:pPr lvl="0"/>
            <a:r>
              <a:rPr lang="en-US"/>
              <a:t>INFORMATION HEADLINE</a:t>
            </a:r>
          </a:p>
        </p:txBody>
      </p:sp>
      <p:sp>
        <p:nvSpPr>
          <p:cNvPr id="5" name="Text Placeholder 7">
            <a:extLst>
              <a:ext uri="{FF2B5EF4-FFF2-40B4-BE49-F238E27FC236}">
                <a16:creationId xmlns:a16="http://schemas.microsoft.com/office/drawing/2014/main" id="{C17DA124-F2CA-EBB7-5C13-7CBC331F3F63}"/>
              </a:ext>
            </a:extLst>
          </p:cNvPr>
          <p:cNvSpPr>
            <a:spLocks noGrp="1"/>
          </p:cNvSpPr>
          <p:nvPr>
            <p:ph type="body" sz="quarter" idx="26" hasCustomPrompt="1"/>
          </p:nvPr>
        </p:nvSpPr>
        <p:spPr>
          <a:xfrm>
            <a:off x="5807405" y="2200488"/>
            <a:ext cx="5923786" cy="3997992"/>
          </a:xfrm>
        </p:spPr>
        <p:txBody>
          <a:bodyPr>
            <a:normAutofit/>
          </a:bodyPr>
          <a:lstStyle>
            <a:lvl1pPr marL="285750" indent="-285750">
              <a:buClr>
                <a:schemeClr val="accent1"/>
              </a:buClr>
              <a:buFont typeface="Arial" panose="020B0604020202020204" pitchFamily="34" charset="0"/>
              <a:buChar char="•"/>
              <a:defRPr sz="1400" b="0" i="0">
                <a:latin typeface="Montserrat" pitchFamily="2" charset="77"/>
              </a:defRPr>
            </a:lvl1pPr>
          </a:lstStyle>
          <a:p>
            <a:pPr lvl="0"/>
            <a:r>
              <a:rPr lang="en-US"/>
              <a:t>This is where you will insert your bulleted body text</a:t>
            </a:r>
          </a:p>
        </p:txBody>
      </p:sp>
      <p:sp>
        <p:nvSpPr>
          <p:cNvPr id="9" name="Picture Placeholder 4">
            <a:extLst>
              <a:ext uri="{FF2B5EF4-FFF2-40B4-BE49-F238E27FC236}">
                <a16:creationId xmlns:a16="http://schemas.microsoft.com/office/drawing/2014/main" id="{4B985EB4-AD7E-F17D-38CE-84258986A5B8}"/>
              </a:ext>
            </a:extLst>
          </p:cNvPr>
          <p:cNvSpPr>
            <a:spLocks noGrp="1"/>
          </p:cNvSpPr>
          <p:nvPr>
            <p:ph type="pic" sz="quarter" idx="11"/>
          </p:nvPr>
        </p:nvSpPr>
        <p:spPr>
          <a:xfrm>
            <a:off x="395543" y="1535829"/>
            <a:ext cx="4453731" cy="4662651"/>
          </a:xfrm>
          <a:prstGeom prst="rect">
            <a:avLst/>
          </a:prstGeom>
        </p:spPr>
        <p:txBody>
          <a:bodyPr/>
          <a:lstStyle>
            <a:lvl1pPr>
              <a:defRPr b="0" i="0">
                <a:noFill/>
                <a:latin typeface="Montserrat" pitchFamily="2" charset="77"/>
              </a:defRPr>
            </a:lvl1pPr>
          </a:lstStyle>
          <a:p>
            <a:r>
              <a:rPr lang="en-US" dirty="0"/>
              <a:t>Click icon to add picture</a:t>
            </a:r>
          </a:p>
        </p:txBody>
      </p:sp>
    </p:spTree>
    <p:extLst>
      <p:ext uri="{BB962C8B-B14F-4D97-AF65-F5344CB8AC3E}">
        <p14:creationId xmlns:p14="http://schemas.microsoft.com/office/powerpoint/2010/main" val="2409785402"/>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Dual-Feature Text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cxnSp>
        <p:nvCxnSpPr>
          <p:cNvPr id="7" name="Straight Connector 6">
            <a:extLst>
              <a:ext uri="{FF2B5EF4-FFF2-40B4-BE49-F238E27FC236}">
                <a16:creationId xmlns:a16="http://schemas.microsoft.com/office/drawing/2014/main" id="{EC59D9C8-73B0-F13E-7F5D-80978795233E}"/>
              </a:ext>
            </a:extLst>
          </p:cNvPr>
          <p:cNvCxnSpPr>
            <a:cxnSpLocks/>
          </p:cNvCxnSpPr>
          <p:nvPr userDrawn="1"/>
        </p:nvCxnSpPr>
        <p:spPr>
          <a:xfrm flipH="1">
            <a:off x="646178" y="3776305"/>
            <a:ext cx="10586902" cy="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8" name="Text Placeholder 7">
            <a:extLst>
              <a:ext uri="{FF2B5EF4-FFF2-40B4-BE49-F238E27FC236}">
                <a16:creationId xmlns:a16="http://schemas.microsoft.com/office/drawing/2014/main" id="{BB55F897-F444-69A0-772F-EC8F15C52D59}"/>
              </a:ext>
            </a:extLst>
          </p:cNvPr>
          <p:cNvSpPr>
            <a:spLocks noGrp="1"/>
          </p:cNvSpPr>
          <p:nvPr>
            <p:ph type="body" sz="quarter" idx="26" hasCustomPrompt="1"/>
          </p:nvPr>
        </p:nvSpPr>
        <p:spPr>
          <a:xfrm>
            <a:off x="2310637" y="1993049"/>
            <a:ext cx="8922443" cy="1435056"/>
          </a:xfrm>
          <a:prstGeom prst="rect">
            <a:avLst/>
          </a:prstGeom>
        </p:spPr>
        <p:txBody>
          <a:bodyPr>
            <a:normAutofit/>
          </a:bodyPr>
          <a:lstStyle>
            <a:lvl1pPr marL="0" indent="0">
              <a:buClr>
                <a:schemeClr val="accent1"/>
              </a:buClr>
              <a:buFont typeface="Arial" panose="020B0604020202020204" pitchFamily="34" charset="0"/>
              <a:buNone/>
              <a:defRPr sz="2000" b="0" i="0">
                <a:latin typeface="Montserrat" pitchFamily="2" charset="77"/>
              </a:defRPr>
            </a:lvl1pPr>
          </a:lstStyle>
          <a:p>
            <a:pPr lvl="0"/>
            <a:r>
              <a:rPr lang="en-US"/>
              <a:t>This text box contains the first portion of emphasized text. Only bold important words or phrases and do not exceed this provided area; if necessary, reduce text size.</a:t>
            </a:r>
          </a:p>
        </p:txBody>
      </p:sp>
      <p:sp>
        <p:nvSpPr>
          <p:cNvPr id="14" name="Text Placeholder 7">
            <a:extLst>
              <a:ext uri="{FF2B5EF4-FFF2-40B4-BE49-F238E27FC236}">
                <a16:creationId xmlns:a16="http://schemas.microsoft.com/office/drawing/2014/main" id="{11CBF644-53B8-DCD5-07C3-2BD901A5DF64}"/>
              </a:ext>
            </a:extLst>
          </p:cNvPr>
          <p:cNvSpPr>
            <a:spLocks noGrp="1"/>
          </p:cNvSpPr>
          <p:nvPr>
            <p:ph type="body" sz="quarter" idx="38" hasCustomPrompt="1"/>
          </p:nvPr>
        </p:nvSpPr>
        <p:spPr>
          <a:xfrm>
            <a:off x="646178" y="4124506"/>
            <a:ext cx="8922443" cy="1435056"/>
          </a:xfrm>
          <a:prstGeom prst="rect">
            <a:avLst/>
          </a:prstGeom>
        </p:spPr>
        <p:txBody>
          <a:bodyPr>
            <a:normAutofit/>
          </a:bodyPr>
          <a:lstStyle>
            <a:lvl1pPr marL="0" indent="0">
              <a:buClr>
                <a:schemeClr val="accent1"/>
              </a:buClr>
              <a:buFont typeface="Arial" panose="020B0604020202020204" pitchFamily="34" charset="0"/>
              <a:buNone/>
              <a:defRPr sz="2000" b="0" i="0">
                <a:latin typeface="Montserrat" pitchFamily="2" charset="77"/>
              </a:defRPr>
            </a:lvl1pPr>
          </a:lstStyle>
          <a:p>
            <a:pPr lvl="0"/>
            <a:r>
              <a:rPr lang="en-US"/>
              <a:t>This text box contains the second portion of emphasized text. Only bold important words or phrases and do not exceed this provided area; if necessary, reduce text size.</a:t>
            </a:r>
          </a:p>
        </p:txBody>
      </p:sp>
      <p:sp>
        <p:nvSpPr>
          <p:cNvPr id="4" name="Content Placeholder 26">
            <a:extLst>
              <a:ext uri="{FF2B5EF4-FFF2-40B4-BE49-F238E27FC236}">
                <a16:creationId xmlns:a16="http://schemas.microsoft.com/office/drawing/2014/main" id="{6A0C25A5-3BA9-33D6-65E0-083008BBF3F4}"/>
              </a:ext>
            </a:extLst>
          </p:cNvPr>
          <p:cNvSpPr>
            <a:spLocks noGrp="1"/>
          </p:cNvSpPr>
          <p:nvPr>
            <p:ph sz="quarter" idx="36"/>
          </p:nvPr>
        </p:nvSpPr>
        <p:spPr>
          <a:xfrm>
            <a:off x="646178" y="1993049"/>
            <a:ext cx="1433258" cy="143325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5" name="Content Placeholder 26">
            <a:extLst>
              <a:ext uri="{FF2B5EF4-FFF2-40B4-BE49-F238E27FC236}">
                <a16:creationId xmlns:a16="http://schemas.microsoft.com/office/drawing/2014/main" id="{70411095-5D42-1C90-716F-22D1AEE2B2FA}"/>
              </a:ext>
            </a:extLst>
          </p:cNvPr>
          <p:cNvSpPr>
            <a:spLocks noGrp="1"/>
          </p:cNvSpPr>
          <p:nvPr>
            <p:ph sz="quarter" idx="39"/>
          </p:nvPr>
        </p:nvSpPr>
        <p:spPr>
          <a:xfrm>
            <a:off x="9799822" y="4124506"/>
            <a:ext cx="1433258" cy="143325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36701672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Featured Quot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25" name="TextBox 24">
            <a:extLst>
              <a:ext uri="{FF2B5EF4-FFF2-40B4-BE49-F238E27FC236}">
                <a16:creationId xmlns:a16="http://schemas.microsoft.com/office/drawing/2014/main" id="{4E9E1B35-9BB6-0605-6797-D6470C53E78D}"/>
              </a:ext>
            </a:extLst>
          </p:cNvPr>
          <p:cNvSpPr txBox="1"/>
          <p:nvPr userDrawn="1"/>
        </p:nvSpPr>
        <p:spPr>
          <a:xfrm>
            <a:off x="1306431" y="920637"/>
            <a:ext cx="1197283" cy="2646878"/>
          </a:xfrm>
          <a:prstGeom prst="rect">
            <a:avLst/>
          </a:prstGeom>
          <a:noFill/>
        </p:spPr>
        <p:txBody>
          <a:bodyPr wrap="square" rtlCol="0">
            <a:spAutoFit/>
          </a:bodyPr>
          <a:lstStyle/>
          <a:p>
            <a:r>
              <a:rPr lang="en-US" sz="16600" b="0" i="0" spc="-100" baseline="0" dirty="0">
                <a:ln w="19050">
                  <a:solidFill>
                    <a:schemeClr val="tx1"/>
                  </a:solidFill>
                </a:ln>
                <a:solidFill>
                  <a:schemeClr val="tx1"/>
                </a:solidFill>
                <a:latin typeface="Montserrat" pitchFamily="2" charset="77"/>
              </a:rPr>
              <a:t>“</a:t>
            </a:r>
            <a:endParaRPr lang="en-US" sz="900" b="0" i="0" spc="-100" baseline="0" dirty="0">
              <a:ln w="19050">
                <a:solidFill>
                  <a:schemeClr val="tx1"/>
                </a:solidFill>
              </a:ln>
              <a:solidFill>
                <a:schemeClr val="tx1"/>
              </a:solidFill>
              <a:latin typeface="Montserrat" pitchFamily="2" charset="77"/>
            </a:endParaRPr>
          </a:p>
        </p:txBody>
      </p:sp>
      <p:sp>
        <p:nvSpPr>
          <p:cNvPr id="29" name="Text Placeholder 7">
            <a:extLst>
              <a:ext uri="{FF2B5EF4-FFF2-40B4-BE49-F238E27FC236}">
                <a16:creationId xmlns:a16="http://schemas.microsoft.com/office/drawing/2014/main" id="{F1682859-0A8D-3929-6D86-1F01F2FAB22D}"/>
              </a:ext>
            </a:extLst>
          </p:cNvPr>
          <p:cNvSpPr>
            <a:spLocks noGrp="1"/>
          </p:cNvSpPr>
          <p:nvPr>
            <p:ph type="body" sz="quarter" idx="26" hasCustomPrompt="1"/>
          </p:nvPr>
        </p:nvSpPr>
        <p:spPr>
          <a:xfrm>
            <a:off x="2503714" y="2247846"/>
            <a:ext cx="6895119" cy="2223758"/>
          </a:xfrm>
          <a:prstGeom prst="rect">
            <a:avLst/>
          </a:prstGeom>
        </p:spPr>
        <p:txBody>
          <a:bodyPr>
            <a:normAutofit/>
          </a:bodyPr>
          <a:lstStyle>
            <a:lvl1pPr marL="0" indent="0">
              <a:buClr>
                <a:schemeClr val="accent1"/>
              </a:buClr>
              <a:buFont typeface="Arial" panose="020B0604020202020204" pitchFamily="34" charset="0"/>
              <a:buNone/>
              <a:defRPr sz="1600" b="0" i="0">
                <a:latin typeface="Montserrat" pitchFamily="2" charset="77"/>
              </a:defRPr>
            </a:lvl1pPr>
          </a:lstStyle>
          <a:p>
            <a:pPr lvl="0"/>
            <a:r>
              <a:rPr lang="en-US"/>
              <a:t>This is where you will insert your featured quote. To visually illustrate what this area will look like when filled, the rest of this box will contain ”Lorem Ipsum” filler text. </a:t>
            </a:r>
            <a:r>
              <a:rPr lang="en-US" sz="1600"/>
              <a:t>Lorem ipsum dolor sit </a:t>
            </a:r>
            <a:r>
              <a:rPr lang="en-US" sz="1600" err="1"/>
              <a:t>amet</a:t>
            </a:r>
            <a:r>
              <a:rPr lang="en-US" sz="1600"/>
              <a:t>, </a:t>
            </a:r>
            <a:r>
              <a:rPr lang="en-US" sz="1600" err="1"/>
              <a:t>consectetuer</a:t>
            </a:r>
            <a:r>
              <a:rPr lang="en-US" sz="1600"/>
              <a:t> </a:t>
            </a:r>
            <a:r>
              <a:rPr lang="en-US" sz="1600" err="1"/>
              <a:t>adipiscing</a:t>
            </a:r>
            <a:r>
              <a:rPr lang="en-US" sz="1600"/>
              <a:t> </a:t>
            </a:r>
            <a:r>
              <a:rPr lang="en-US" sz="1600" err="1"/>
              <a:t>elit</a:t>
            </a:r>
            <a:r>
              <a:rPr lang="en-US" sz="1600"/>
              <a:t>, sed diam </a:t>
            </a:r>
            <a:r>
              <a:rPr lang="en-US" sz="1600" err="1"/>
              <a:t>nonummy</a:t>
            </a:r>
            <a:r>
              <a:rPr lang="en-US" sz="1600"/>
              <a:t> </a:t>
            </a:r>
            <a:r>
              <a:rPr lang="en-US" sz="1600" err="1"/>
              <a:t>nibh</a:t>
            </a:r>
            <a:r>
              <a:rPr lang="en-US" sz="1600"/>
              <a:t> </a:t>
            </a:r>
            <a:r>
              <a:rPr lang="en-US" sz="1600" err="1"/>
              <a:t>euismod</a:t>
            </a:r>
            <a:r>
              <a:rPr lang="en-US" sz="1600"/>
              <a:t> </a:t>
            </a:r>
            <a:r>
              <a:rPr lang="en-US" sz="1600" err="1"/>
              <a:t>tincidunt</a:t>
            </a:r>
            <a:r>
              <a:rPr lang="en-US" sz="1600"/>
              <a:t> </a:t>
            </a:r>
            <a:r>
              <a:rPr lang="en-US" sz="1600" err="1"/>
              <a:t>ut</a:t>
            </a:r>
            <a:r>
              <a:rPr lang="en-US" sz="1600"/>
              <a:t> </a:t>
            </a:r>
            <a:r>
              <a:rPr lang="en-US" sz="1600" err="1"/>
              <a:t>laoreet</a:t>
            </a:r>
            <a:r>
              <a:rPr lang="en-US" sz="1600"/>
              <a:t> dolore magna </a:t>
            </a:r>
            <a:r>
              <a:rPr lang="en-US" sz="1600" err="1"/>
              <a:t>aliquam</a:t>
            </a:r>
            <a:r>
              <a:rPr lang="en-US" sz="1600"/>
              <a:t> </a:t>
            </a:r>
            <a:r>
              <a:rPr lang="en-US" sz="1600" err="1"/>
              <a:t>erat</a:t>
            </a:r>
            <a:r>
              <a:rPr lang="en-US" sz="1600"/>
              <a:t> </a:t>
            </a:r>
            <a:r>
              <a:rPr lang="en-US" sz="1600" err="1"/>
              <a:t>volutpat</a:t>
            </a:r>
            <a:r>
              <a:rPr lang="en-US" sz="1600"/>
              <a:t>. </a:t>
            </a:r>
            <a:endParaRPr lang="en-US"/>
          </a:p>
        </p:txBody>
      </p:sp>
      <p:sp>
        <p:nvSpPr>
          <p:cNvPr id="31" name="Text Placeholder 3">
            <a:extLst>
              <a:ext uri="{FF2B5EF4-FFF2-40B4-BE49-F238E27FC236}">
                <a16:creationId xmlns:a16="http://schemas.microsoft.com/office/drawing/2014/main" id="{FC1E1DE6-5812-2274-8785-E15771C74FFE}"/>
              </a:ext>
            </a:extLst>
          </p:cNvPr>
          <p:cNvSpPr>
            <a:spLocks noGrp="1"/>
          </p:cNvSpPr>
          <p:nvPr>
            <p:ph type="body" sz="quarter" idx="25" hasCustomPrompt="1"/>
          </p:nvPr>
        </p:nvSpPr>
        <p:spPr>
          <a:xfrm>
            <a:off x="5672627" y="5432848"/>
            <a:ext cx="3136103" cy="407007"/>
          </a:xfrm>
          <a:prstGeom prst="rect">
            <a:avLst/>
          </a:prstGeom>
        </p:spPr>
        <p:txBody>
          <a:bodyPr>
            <a:normAutofit/>
          </a:bodyPr>
          <a:lstStyle>
            <a:lvl1pPr algn="l">
              <a:lnSpc>
                <a:spcPct val="150000"/>
              </a:lnSpc>
              <a:defRPr sz="2000" b="1" i="0">
                <a:latin typeface="Montserrat" pitchFamily="2" charset="77"/>
              </a:defRPr>
            </a:lvl1pPr>
          </a:lstStyle>
          <a:p>
            <a:pPr lvl="0"/>
            <a:r>
              <a:rPr lang="en-US"/>
              <a:t>QUOTE ATTRIBUTION</a:t>
            </a:r>
          </a:p>
        </p:txBody>
      </p:sp>
      <p:cxnSp>
        <p:nvCxnSpPr>
          <p:cNvPr id="34" name="Straight Connector 33">
            <a:extLst>
              <a:ext uri="{FF2B5EF4-FFF2-40B4-BE49-F238E27FC236}">
                <a16:creationId xmlns:a16="http://schemas.microsoft.com/office/drawing/2014/main" id="{26B7F18B-B131-DCAC-C401-9C82937D4793}"/>
              </a:ext>
            </a:extLst>
          </p:cNvPr>
          <p:cNvCxnSpPr>
            <a:cxnSpLocks/>
          </p:cNvCxnSpPr>
          <p:nvPr userDrawn="1"/>
        </p:nvCxnSpPr>
        <p:spPr>
          <a:xfrm>
            <a:off x="2503714" y="1842148"/>
            <a:ext cx="6895119"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31CB37B0-D29D-893F-E466-E81DBD03D1BB}"/>
              </a:ext>
            </a:extLst>
          </p:cNvPr>
          <p:cNvCxnSpPr>
            <a:cxnSpLocks/>
          </p:cNvCxnSpPr>
          <p:nvPr userDrawn="1"/>
        </p:nvCxnSpPr>
        <p:spPr>
          <a:xfrm>
            <a:off x="2188564" y="5057737"/>
            <a:ext cx="7092304" cy="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sp>
        <p:nvSpPr>
          <p:cNvPr id="37" name="TextBox 36">
            <a:extLst>
              <a:ext uri="{FF2B5EF4-FFF2-40B4-BE49-F238E27FC236}">
                <a16:creationId xmlns:a16="http://schemas.microsoft.com/office/drawing/2014/main" id="{DCE2F389-4CF9-127E-7F53-23C26E7EDBEE}"/>
              </a:ext>
            </a:extLst>
          </p:cNvPr>
          <p:cNvSpPr txBox="1"/>
          <p:nvPr userDrawn="1"/>
        </p:nvSpPr>
        <p:spPr>
          <a:xfrm rot="10800000">
            <a:off x="9280868" y="3332370"/>
            <a:ext cx="1197283" cy="2646878"/>
          </a:xfrm>
          <a:prstGeom prst="rect">
            <a:avLst/>
          </a:prstGeom>
          <a:noFill/>
        </p:spPr>
        <p:txBody>
          <a:bodyPr wrap="square" rtlCol="0">
            <a:spAutoFit/>
          </a:bodyPr>
          <a:lstStyle/>
          <a:p>
            <a:r>
              <a:rPr lang="en-US" sz="16600" b="0" i="0" spc="-100" baseline="0" dirty="0">
                <a:ln w="19050">
                  <a:solidFill>
                    <a:schemeClr val="tx1"/>
                  </a:solidFill>
                </a:ln>
                <a:solidFill>
                  <a:schemeClr val="tx1"/>
                </a:solidFill>
                <a:latin typeface="Montserrat" pitchFamily="2" charset="77"/>
              </a:rPr>
              <a:t>“</a:t>
            </a:r>
            <a:endParaRPr lang="en-US" sz="900" b="0" i="0" spc="-100" baseline="0" dirty="0">
              <a:ln w="19050">
                <a:solidFill>
                  <a:schemeClr val="tx1"/>
                </a:solidFill>
              </a:ln>
              <a:solidFill>
                <a:schemeClr val="tx1"/>
              </a:solidFill>
              <a:latin typeface="Montserrat" pitchFamily="2" charset="77"/>
            </a:endParaRPr>
          </a:p>
        </p:txBody>
      </p:sp>
      <p:cxnSp>
        <p:nvCxnSpPr>
          <p:cNvPr id="44" name="Straight Connector 43">
            <a:extLst>
              <a:ext uri="{FF2B5EF4-FFF2-40B4-BE49-F238E27FC236}">
                <a16:creationId xmlns:a16="http://schemas.microsoft.com/office/drawing/2014/main" id="{4E294F6C-BBCC-DD83-275B-0FE3733A054F}"/>
              </a:ext>
            </a:extLst>
          </p:cNvPr>
          <p:cNvCxnSpPr>
            <a:cxnSpLocks/>
          </p:cNvCxnSpPr>
          <p:nvPr userDrawn="1"/>
        </p:nvCxnSpPr>
        <p:spPr>
          <a:xfrm>
            <a:off x="5588738" y="5636352"/>
            <a:ext cx="0" cy="485056"/>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46" name="Text Placeholder 3">
            <a:extLst>
              <a:ext uri="{FF2B5EF4-FFF2-40B4-BE49-F238E27FC236}">
                <a16:creationId xmlns:a16="http://schemas.microsoft.com/office/drawing/2014/main" id="{EEF4A7EB-C4EC-7655-54A5-D2FA46DA8D05}"/>
              </a:ext>
            </a:extLst>
          </p:cNvPr>
          <p:cNvSpPr>
            <a:spLocks noGrp="1"/>
          </p:cNvSpPr>
          <p:nvPr>
            <p:ph type="body" sz="quarter" idx="27" hasCustomPrompt="1"/>
          </p:nvPr>
        </p:nvSpPr>
        <p:spPr>
          <a:xfrm>
            <a:off x="5672627" y="5839855"/>
            <a:ext cx="4873537" cy="407007"/>
          </a:xfrm>
          <a:prstGeom prst="rect">
            <a:avLst/>
          </a:prstGeom>
        </p:spPr>
        <p:txBody>
          <a:bodyPr>
            <a:noAutofit/>
          </a:bodyPr>
          <a:lstStyle>
            <a:lvl1pPr algn="l">
              <a:lnSpc>
                <a:spcPct val="150000"/>
              </a:lnSpc>
              <a:defRPr sz="1200" b="0" i="0">
                <a:latin typeface="Montserrat" pitchFamily="2" charset="77"/>
              </a:defRPr>
            </a:lvl1pPr>
          </a:lstStyle>
          <a:p>
            <a:pPr lvl="0"/>
            <a:r>
              <a:rPr lang="en-US" b="0"/>
              <a:t>POSITION, ORGANIZATION OR OTHER RELEVANT SUBTITLE</a:t>
            </a:r>
            <a:endParaRPr lang="en-US"/>
          </a:p>
        </p:txBody>
      </p:sp>
    </p:spTree>
    <p:extLst>
      <p:ext uri="{BB962C8B-B14F-4D97-AF65-F5344CB8AC3E}">
        <p14:creationId xmlns:p14="http://schemas.microsoft.com/office/powerpoint/2010/main" val="150913783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Three-Part Numeri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8" name="Text Placeholder 3">
            <a:extLst>
              <a:ext uri="{FF2B5EF4-FFF2-40B4-BE49-F238E27FC236}">
                <a16:creationId xmlns:a16="http://schemas.microsoft.com/office/drawing/2014/main" id="{2FAF33B4-B44D-EF51-79A2-7E6D7E705247}"/>
              </a:ext>
            </a:extLst>
          </p:cNvPr>
          <p:cNvSpPr>
            <a:spLocks noGrp="1"/>
          </p:cNvSpPr>
          <p:nvPr>
            <p:ph type="body" sz="quarter" idx="25" hasCustomPrompt="1"/>
          </p:nvPr>
        </p:nvSpPr>
        <p:spPr>
          <a:xfrm>
            <a:off x="638950" y="2082013"/>
            <a:ext cx="2791553" cy="394424"/>
          </a:xfrm>
          <a:prstGeom prst="rect">
            <a:avLst/>
          </a:prstGeom>
        </p:spPr>
        <p:txBody>
          <a:bodyPr>
            <a:normAutofit/>
          </a:bodyPr>
          <a:lstStyle>
            <a:lvl1pPr>
              <a:defRPr sz="1200" b="1" i="0">
                <a:latin typeface="Montserrat" pitchFamily="2" charset="77"/>
              </a:defRPr>
            </a:lvl1pPr>
          </a:lstStyle>
          <a:p>
            <a:pPr lvl="0"/>
            <a:r>
              <a:rPr lang="en-US"/>
              <a:t>FIRST PART HEADLINE</a:t>
            </a:r>
          </a:p>
        </p:txBody>
      </p:sp>
      <p:sp>
        <p:nvSpPr>
          <p:cNvPr id="9" name="Text Placeholder 7">
            <a:extLst>
              <a:ext uri="{FF2B5EF4-FFF2-40B4-BE49-F238E27FC236}">
                <a16:creationId xmlns:a16="http://schemas.microsoft.com/office/drawing/2014/main" id="{D3E51A30-C73D-AD1F-00B7-14D5C19888A4}"/>
              </a:ext>
            </a:extLst>
          </p:cNvPr>
          <p:cNvSpPr>
            <a:spLocks noGrp="1"/>
          </p:cNvSpPr>
          <p:nvPr>
            <p:ph type="body" sz="quarter" idx="26" hasCustomPrompt="1"/>
          </p:nvPr>
        </p:nvSpPr>
        <p:spPr>
          <a:xfrm>
            <a:off x="638948" y="2569055"/>
            <a:ext cx="3091803" cy="3421842"/>
          </a:xfrm>
          <a:prstGeom prst="rect">
            <a:avLst/>
          </a:prstGeo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give a brief explanation supporting the first main point. </a:t>
            </a:r>
          </a:p>
        </p:txBody>
      </p:sp>
      <p:sp>
        <p:nvSpPr>
          <p:cNvPr id="12" name="Text Placeholder 3">
            <a:extLst>
              <a:ext uri="{FF2B5EF4-FFF2-40B4-BE49-F238E27FC236}">
                <a16:creationId xmlns:a16="http://schemas.microsoft.com/office/drawing/2014/main" id="{5DD8EC09-ED7D-F3CC-1F4E-2D4340ECFADA}"/>
              </a:ext>
            </a:extLst>
          </p:cNvPr>
          <p:cNvSpPr>
            <a:spLocks noGrp="1"/>
          </p:cNvSpPr>
          <p:nvPr>
            <p:ph type="body" sz="quarter" idx="29" hasCustomPrompt="1"/>
          </p:nvPr>
        </p:nvSpPr>
        <p:spPr>
          <a:xfrm>
            <a:off x="8474010" y="2082013"/>
            <a:ext cx="2791548" cy="394424"/>
          </a:xfrm>
          <a:prstGeom prst="rect">
            <a:avLst/>
          </a:prstGeom>
        </p:spPr>
        <p:txBody>
          <a:bodyPr>
            <a:normAutofit/>
          </a:bodyPr>
          <a:lstStyle>
            <a:lvl1pPr>
              <a:defRPr sz="1200" b="1" i="0">
                <a:latin typeface="Montserrat" pitchFamily="2" charset="77"/>
              </a:defRPr>
            </a:lvl1pPr>
          </a:lstStyle>
          <a:p>
            <a:pPr lvl="0"/>
            <a:r>
              <a:rPr lang="en-US"/>
              <a:t>THIRD PART HEADLINE</a:t>
            </a:r>
          </a:p>
        </p:txBody>
      </p:sp>
      <p:sp>
        <p:nvSpPr>
          <p:cNvPr id="14" name="Text Placeholder 7">
            <a:extLst>
              <a:ext uri="{FF2B5EF4-FFF2-40B4-BE49-F238E27FC236}">
                <a16:creationId xmlns:a16="http://schemas.microsoft.com/office/drawing/2014/main" id="{408A2950-9541-CD94-9A53-E28FE1010F96}"/>
              </a:ext>
            </a:extLst>
          </p:cNvPr>
          <p:cNvSpPr>
            <a:spLocks noGrp="1"/>
          </p:cNvSpPr>
          <p:nvPr>
            <p:ph type="body" sz="quarter" idx="31" hasCustomPrompt="1"/>
          </p:nvPr>
        </p:nvSpPr>
        <p:spPr>
          <a:xfrm>
            <a:off x="8474008" y="2569055"/>
            <a:ext cx="3091796" cy="3421842"/>
          </a:xfrm>
          <a:prstGeom prst="rect">
            <a:avLst/>
          </a:prstGeo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give a brief explanation supporting the third main point. </a:t>
            </a:r>
          </a:p>
        </p:txBody>
      </p:sp>
      <p:sp>
        <p:nvSpPr>
          <p:cNvPr id="18" name="Text Placeholder 2">
            <a:extLst>
              <a:ext uri="{FF2B5EF4-FFF2-40B4-BE49-F238E27FC236}">
                <a16:creationId xmlns:a16="http://schemas.microsoft.com/office/drawing/2014/main" id="{232486D6-9731-C447-B3F1-112DAB58990D}"/>
              </a:ext>
            </a:extLst>
          </p:cNvPr>
          <p:cNvSpPr>
            <a:spLocks noGrp="1"/>
          </p:cNvSpPr>
          <p:nvPr>
            <p:ph type="body" sz="quarter" idx="12" hasCustomPrompt="1"/>
          </p:nvPr>
        </p:nvSpPr>
        <p:spPr>
          <a:xfrm>
            <a:off x="638951" y="148909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21" name="Text Placeholder 2">
            <a:extLst>
              <a:ext uri="{FF2B5EF4-FFF2-40B4-BE49-F238E27FC236}">
                <a16:creationId xmlns:a16="http://schemas.microsoft.com/office/drawing/2014/main" id="{A6285CAF-6CFF-AF7F-1144-F190A2DF6714}"/>
              </a:ext>
            </a:extLst>
          </p:cNvPr>
          <p:cNvSpPr>
            <a:spLocks noGrp="1"/>
          </p:cNvSpPr>
          <p:nvPr>
            <p:ph type="body" sz="quarter" idx="35" hasCustomPrompt="1"/>
          </p:nvPr>
        </p:nvSpPr>
        <p:spPr>
          <a:xfrm>
            <a:off x="8474005" y="1471135"/>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7" name="Text Placeholder 3">
            <a:extLst>
              <a:ext uri="{FF2B5EF4-FFF2-40B4-BE49-F238E27FC236}">
                <a16:creationId xmlns:a16="http://schemas.microsoft.com/office/drawing/2014/main" id="{94E41512-6FA8-15CC-2054-A47F9732E6E0}"/>
              </a:ext>
            </a:extLst>
          </p:cNvPr>
          <p:cNvSpPr>
            <a:spLocks noGrp="1"/>
          </p:cNvSpPr>
          <p:nvPr>
            <p:ph type="body" sz="quarter" idx="36" hasCustomPrompt="1"/>
          </p:nvPr>
        </p:nvSpPr>
        <p:spPr>
          <a:xfrm>
            <a:off x="4555851" y="2082013"/>
            <a:ext cx="2791551" cy="394424"/>
          </a:xfrm>
          <a:prstGeom prst="rect">
            <a:avLst/>
          </a:prstGeom>
        </p:spPr>
        <p:txBody>
          <a:bodyPr>
            <a:normAutofit/>
          </a:bodyPr>
          <a:lstStyle>
            <a:lvl1pPr>
              <a:defRPr sz="1200" b="1" i="0">
                <a:latin typeface="Montserrat" pitchFamily="2" charset="77"/>
              </a:defRPr>
            </a:lvl1pPr>
          </a:lstStyle>
          <a:p>
            <a:pPr lvl="0"/>
            <a:r>
              <a:rPr lang="en-US"/>
              <a:t>SECOND PART HEADLINE</a:t>
            </a:r>
          </a:p>
        </p:txBody>
      </p:sp>
      <p:sp>
        <p:nvSpPr>
          <p:cNvPr id="28" name="Text Placeholder 7">
            <a:extLst>
              <a:ext uri="{FF2B5EF4-FFF2-40B4-BE49-F238E27FC236}">
                <a16:creationId xmlns:a16="http://schemas.microsoft.com/office/drawing/2014/main" id="{321B7D22-A143-9826-7025-971F1399B386}"/>
              </a:ext>
            </a:extLst>
          </p:cNvPr>
          <p:cNvSpPr>
            <a:spLocks noGrp="1"/>
          </p:cNvSpPr>
          <p:nvPr>
            <p:ph type="body" sz="quarter" idx="37" hasCustomPrompt="1"/>
          </p:nvPr>
        </p:nvSpPr>
        <p:spPr>
          <a:xfrm>
            <a:off x="4555847" y="2569055"/>
            <a:ext cx="3091801" cy="3421842"/>
          </a:xfrm>
          <a:prstGeom prst="rect">
            <a:avLst/>
          </a:prstGeom>
        </p:spPr>
        <p:txBody>
          <a:bodyPr>
            <a:normAutofit/>
          </a:bodyPr>
          <a:lstStyle>
            <a:lvl1pPr marL="0" indent="0">
              <a:buClr>
                <a:schemeClr val="accent1"/>
              </a:buClr>
              <a:buFont typeface="Arial" panose="020B0604020202020204" pitchFamily="34" charset="0"/>
              <a:buNone/>
              <a:defRPr sz="1050" b="0" i="0">
                <a:latin typeface="Montserrat" pitchFamily="2" charset="77"/>
              </a:defRPr>
            </a:lvl1pPr>
          </a:lstStyle>
          <a:p>
            <a:pPr lvl="0"/>
            <a:r>
              <a:rPr lang="en-US"/>
              <a:t>This is where you give a brief explanation supporting the second main point. </a:t>
            </a:r>
          </a:p>
        </p:txBody>
      </p:sp>
      <p:sp>
        <p:nvSpPr>
          <p:cNvPr id="31" name="Text Placeholder 2">
            <a:extLst>
              <a:ext uri="{FF2B5EF4-FFF2-40B4-BE49-F238E27FC236}">
                <a16:creationId xmlns:a16="http://schemas.microsoft.com/office/drawing/2014/main" id="{BE4A0B90-8697-EA3C-A405-DFE0291C85EC}"/>
              </a:ext>
            </a:extLst>
          </p:cNvPr>
          <p:cNvSpPr>
            <a:spLocks noGrp="1"/>
          </p:cNvSpPr>
          <p:nvPr>
            <p:ph type="body" sz="quarter" idx="40" hasCustomPrompt="1"/>
          </p:nvPr>
        </p:nvSpPr>
        <p:spPr>
          <a:xfrm>
            <a:off x="4555851" y="148909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Tree>
    <p:extLst>
      <p:ext uri="{BB962C8B-B14F-4D97-AF65-F5344CB8AC3E}">
        <p14:creationId xmlns:p14="http://schemas.microsoft.com/office/powerpoint/2010/main" val="2813964766"/>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Three-Part Image Featur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22E0BDF1-F370-B110-D29E-79B7D645B7E0}"/>
              </a:ext>
            </a:extLst>
          </p:cNvPr>
          <p:cNvSpPr>
            <a:spLocks noGrp="1"/>
          </p:cNvSpPr>
          <p:nvPr>
            <p:ph type="body" sz="quarter" idx="25" hasCustomPrompt="1"/>
          </p:nvPr>
        </p:nvSpPr>
        <p:spPr>
          <a:xfrm>
            <a:off x="395543" y="2595869"/>
            <a:ext cx="1859975" cy="747113"/>
          </a:xfrm>
          <a:prstGeom prst="rect">
            <a:avLst/>
          </a:prstGeom>
        </p:spPr>
        <p:txBody>
          <a:bodyPr>
            <a:normAutofit/>
          </a:bodyPr>
          <a:lstStyle>
            <a:lvl1pPr>
              <a:lnSpc>
                <a:spcPct val="150000"/>
              </a:lnSpc>
              <a:defRPr sz="1400" b="1" i="0">
                <a:latin typeface="Montserrat" pitchFamily="2" charset="77"/>
              </a:defRPr>
            </a:lvl1pPr>
          </a:lstStyle>
          <a:p>
            <a:pPr lvl="0"/>
            <a:r>
              <a:rPr lang="en-US"/>
              <a:t>FIRST PART HEADLINE</a:t>
            </a:r>
          </a:p>
        </p:txBody>
      </p:sp>
      <p:sp>
        <p:nvSpPr>
          <p:cNvPr id="11" name="Text Placeholder 7">
            <a:extLst>
              <a:ext uri="{FF2B5EF4-FFF2-40B4-BE49-F238E27FC236}">
                <a16:creationId xmlns:a16="http://schemas.microsoft.com/office/drawing/2014/main" id="{DDC393E9-D56C-3FD1-664F-02E1198FBA88}"/>
              </a:ext>
            </a:extLst>
          </p:cNvPr>
          <p:cNvSpPr>
            <a:spLocks noGrp="1"/>
          </p:cNvSpPr>
          <p:nvPr>
            <p:ph type="body" sz="quarter" idx="26" hasCustomPrompt="1"/>
          </p:nvPr>
        </p:nvSpPr>
        <p:spPr>
          <a:xfrm>
            <a:off x="395543" y="3515017"/>
            <a:ext cx="1859977" cy="2398294"/>
          </a:xfrm>
          <a:prstGeom prst="rect">
            <a:avLst/>
          </a:prstGeom>
        </p:spPr>
        <p:txBody>
          <a:bodyPr>
            <a:normAutofit/>
          </a:bodyPr>
          <a:lstStyle>
            <a:lvl1pPr marL="0" indent="0">
              <a:buClr>
                <a:schemeClr val="accent1"/>
              </a:buClr>
              <a:buFont typeface="Arial" panose="020B0604020202020204" pitchFamily="34" charset="0"/>
              <a:buNone/>
              <a:defRPr sz="1200" b="0" i="0">
                <a:latin typeface="Montserrat" pitchFamily="2" charset="77"/>
              </a:defRPr>
            </a:lvl1pPr>
          </a:lstStyle>
          <a:p>
            <a:pPr lvl="0"/>
            <a:r>
              <a:rPr lang="en-US"/>
              <a:t>This is where you give a brief explanation supporting the first main point. </a:t>
            </a:r>
          </a:p>
        </p:txBody>
      </p:sp>
      <p:sp>
        <p:nvSpPr>
          <p:cNvPr id="12" name="Text Placeholder 3">
            <a:extLst>
              <a:ext uri="{FF2B5EF4-FFF2-40B4-BE49-F238E27FC236}">
                <a16:creationId xmlns:a16="http://schemas.microsoft.com/office/drawing/2014/main" id="{655C4D00-153E-C73F-6103-F99D1D654018}"/>
              </a:ext>
            </a:extLst>
          </p:cNvPr>
          <p:cNvSpPr>
            <a:spLocks noGrp="1"/>
          </p:cNvSpPr>
          <p:nvPr>
            <p:ph type="body" sz="quarter" idx="27" hasCustomPrompt="1"/>
          </p:nvPr>
        </p:nvSpPr>
        <p:spPr>
          <a:xfrm>
            <a:off x="2649256" y="2595869"/>
            <a:ext cx="1859975" cy="747113"/>
          </a:xfrm>
          <a:prstGeom prst="rect">
            <a:avLst/>
          </a:prstGeom>
        </p:spPr>
        <p:txBody>
          <a:bodyPr>
            <a:normAutofit/>
          </a:bodyPr>
          <a:lstStyle>
            <a:lvl1pPr>
              <a:lnSpc>
                <a:spcPct val="150000"/>
              </a:lnSpc>
              <a:defRPr sz="1400" b="1" i="0">
                <a:latin typeface="Montserrat" pitchFamily="2" charset="77"/>
              </a:defRPr>
            </a:lvl1pPr>
          </a:lstStyle>
          <a:p>
            <a:pPr lvl="0"/>
            <a:r>
              <a:rPr lang="en-US"/>
              <a:t>SECOND PART HEADLINE</a:t>
            </a:r>
          </a:p>
        </p:txBody>
      </p:sp>
      <p:sp>
        <p:nvSpPr>
          <p:cNvPr id="13" name="Text Placeholder 7">
            <a:extLst>
              <a:ext uri="{FF2B5EF4-FFF2-40B4-BE49-F238E27FC236}">
                <a16:creationId xmlns:a16="http://schemas.microsoft.com/office/drawing/2014/main" id="{41D90D11-A03B-F894-92BD-68493E99FBAD}"/>
              </a:ext>
            </a:extLst>
          </p:cNvPr>
          <p:cNvSpPr>
            <a:spLocks noGrp="1"/>
          </p:cNvSpPr>
          <p:nvPr>
            <p:ph type="body" sz="quarter" idx="28" hasCustomPrompt="1"/>
          </p:nvPr>
        </p:nvSpPr>
        <p:spPr>
          <a:xfrm>
            <a:off x="2649256" y="3515017"/>
            <a:ext cx="1859977" cy="2398294"/>
          </a:xfrm>
          <a:prstGeom prst="rect">
            <a:avLst/>
          </a:prstGeom>
        </p:spPr>
        <p:txBody>
          <a:bodyPr>
            <a:normAutofit/>
          </a:bodyPr>
          <a:lstStyle>
            <a:lvl1pPr marL="0" indent="0">
              <a:buClr>
                <a:schemeClr val="accent1"/>
              </a:buClr>
              <a:buFont typeface="Arial" panose="020B0604020202020204" pitchFamily="34" charset="0"/>
              <a:buNone/>
              <a:defRPr sz="1200" b="0" i="0">
                <a:latin typeface="Montserrat" pitchFamily="2" charset="77"/>
              </a:defRPr>
            </a:lvl1pPr>
          </a:lstStyle>
          <a:p>
            <a:pPr lvl="0"/>
            <a:r>
              <a:rPr lang="en-US"/>
              <a:t>This is where you give a brief explanation supporting the second main point. </a:t>
            </a:r>
          </a:p>
        </p:txBody>
      </p:sp>
      <p:sp>
        <p:nvSpPr>
          <p:cNvPr id="14" name="Text Placeholder 3">
            <a:extLst>
              <a:ext uri="{FF2B5EF4-FFF2-40B4-BE49-F238E27FC236}">
                <a16:creationId xmlns:a16="http://schemas.microsoft.com/office/drawing/2014/main" id="{7AA8B2C1-9909-4BEC-BFE8-1DF92CAE1946}"/>
              </a:ext>
            </a:extLst>
          </p:cNvPr>
          <p:cNvSpPr>
            <a:spLocks noGrp="1"/>
          </p:cNvSpPr>
          <p:nvPr>
            <p:ph type="body" sz="quarter" idx="29" hasCustomPrompt="1"/>
          </p:nvPr>
        </p:nvSpPr>
        <p:spPr>
          <a:xfrm>
            <a:off x="4915722" y="2595868"/>
            <a:ext cx="1859975" cy="747113"/>
          </a:xfrm>
          <a:prstGeom prst="rect">
            <a:avLst/>
          </a:prstGeom>
        </p:spPr>
        <p:txBody>
          <a:bodyPr>
            <a:normAutofit/>
          </a:bodyPr>
          <a:lstStyle>
            <a:lvl1pPr>
              <a:lnSpc>
                <a:spcPct val="150000"/>
              </a:lnSpc>
              <a:defRPr sz="1400" b="1" i="0">
                <a:latin typeface="Montserrat" pitchFamily="2" charset="77"/>
              </a:defRPr>
            </a:lvl1pPr>
          </a:lstStyle>
          <a:p>
            <a:pPr lvl="0"/>
            <a:r>
              <a:rPr lang="en-US"/>
              <a:t>THIRD PART HEADLINE</a:t>
            </a:r>
          </a:p>
        </p:txBody>
      </p:sp>
      <p:sp>
        <p:nvSpPr>
          <p:cNvPr id="15" name="Text Placeholder 7">
            <a:extLst>
              <a:ext uri="{FF2B5EF4-FFF2-40B4-BE49-F238E27FC236}">
                <a16:creationId xmlns:a16="http://schemas.microsoft.com/office/drawing/2014/main" id="{8CF5A350-5F36-DDA4-74A1-3A074E7DDC9F}"/>
              </a:ext>
            </a:extLst>
          </p:cNvPr>
          <p:cNvSpPr>
            <a:spLocks noGrp="1"/>
          </p:cNvSpPr>
          <p:nvPr>
            <p:ph type="body" sz="quarter" idx="30" hasCustomPrompt="1"/>
          </p:nvPr>
        </p:nvSpPr>
        <p:spPr>
          <a:xfrm>
            <a:off x="4902967" y="3515017"/>
            <a:ext cx="1859977" cy="2398294"/>
          </a:xfrm>
          <a:prstGeom prst="rect">
            <a:avLst/>
          </a:prstGeom>
        </p:spPr>
        <p:txBody>
          <a:bodyPr>
            <a:normAutofit/>
          </a:bodyPr>
          <a:lstStyle>
            <a:lvl1pPr marL="0" indent="0">
              <a:buClr>
                <a:schemeClr val="accent1"/>
              </a:buClr>
              <a:buFont typeface="Arial" panose="020B0604020202020204" pitchFamily="34" charset="0"/>
              <a:buNone/>
              <a:defRPr sz="1200" b="0" i="0">
                <a:latin typeface="Montserrat" pitchFamily="2" charset="77"/>
              </a:defRPr>
            </a:lvl1pPr>
          </a:lstStyle>
          <a:p>
            <a:pPr lvl="0"/>
            <a:r>
              <a:rPr lang="en-US"/>
              <a:t>This is where you give a brief explanation supporting the third main point. </a:t>
            </a:r>
          </a:p>
        </p:txBody>
      </p:sp>
      <p:sp>
        <p:nvSpPr>
          <p:cNvPr id="19" name="Text Placeholder 2">
            <a:extLst>
              <a:ext uri="{FF2B5EF4-FFF2-40B4-BE49-F238E27FC236}">
                <a16:creationId xmlns:a16="http://schemas.microsoft.com/office/drawing/2014/main" id="{56F615E5-9730-DF1B-0878-96B194FF1D1C}"/>
              </a:ext>
            </a:extLst>
          </p:cNvPr>
          <p:cNvSpPr>
            <a:spLocks noGrp="1"/>
          </p:cNvSpPr>
          <p:nvPr>
            <p:ph type="body" sz="quarter" idx="12" hasCustomPrompt="1"/>
          </p:nvPr>
        </p:nvSpPr>
        <p:spPr>
          <a:xfrm>
            <a:off x="395543" y="1911506"/>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20" name="Text Placeholder 2">
            <a:extLst>
              <a:ext uri="{FF2B5EF4-FFF2-40B4-BE49-F238E27FC236}">
                <a16:creationId xmlns:a16="http://schemas.microsoft.com/office/drawing/2014/main" id="{F848050D-EE4A-4DD9-D634-6D0E7B70841D}"/>
              </a:ext>
            </a:extLst>
          </p:cNvPr>
          <p:cNvSpPr>
            <a:spLocks noGrp="1"/>
          </p:cNvSpPr>
          <p:nvPr>
            <p:ph type="body" sz="quarter" idx="33" hasCustomPrompt="1"/>
          </p:nvPr>
        </p:nvSpPr>
        <p:spPr>
          <a:xfrm>
            <a:off x="2616977" y="1911506"/>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
        <p:nvSpPr>
          <p:cNvPr id="21" name="Text Placeholder 2">
            <a:extLst>
              <a:ext uri="{FF2B5EF4-FFF2-40B4-BE49-F238E27FC236}">
                <a16:creationId xmlns:a16="http://schemas.microsoft.com/office/drawing/2014/main" id="{82903201-A4F9-1855-E013-C70F2FE810C7}"/>
              </a:ext>
            </a:extLst>
          </p:cNvPr>
          <p:cNvSpPr>
            <a:spLocks noGrp="1"/>
          </p:cNvSpPr>
          <p:nvPr>
            <p:ph type="body" sz="quarter" idx="34" hasCustomPrompt="1"/>
          </p:nvPr>
        </p:nvSpPr>
        <p:spPr>
          <a:xfrm>
            <a:off x="4915722" y="1893550"/>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7" name="Content Placeholder 26">
            <a:extLst>
              <a:ext uri="{FF2B5EF4-FFF2-40B4-BE49-F238E27FC236}">
                <a16:creationId xmlns:a16="http://schemas.microsoft.com/office/drawing/2014/main" id="{6F7924E6-5C8E-F465-441C-662B9EF0EA2E}"/>
              </a:ext>
            </a:extLst>
          </p:cNvPr>
          <p:cNvSpPr>
            <a:spLocks noGrp="1"/>
          </p:cNvSpPr>
          <p:nvPr>
            <p:ph sz="quarter" idx="36"/>
          </p:nvPr>
        </p:nvSpPr>
        <p:spPr>
          <a:xfrm>
            <a:off x="7262935" y="1403223"/>
            <a:ext cx="4154487" cy="451008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1156176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p:cSld name="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Slide Number Placeholder 3">
            <a:extLst>
              <a:ext uri="{FF2B5EF4-FFF2-40B4-BE49-F238E27FC236}">
                <a16:creationId xmlns:a16="http://schemas.microsoft.com/office/drawing/2014/main" id="{6F32C981-200E-9A6D-1341-4193DFF85DCD}"/>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8" name="Footer Placeholder 3">
            <a:extLst>
              <a:ext uri="{FF2B5EF4-FFF2-40B4-BE49-F238E27FC236}">
                <a16:creationId xmlns:a16="http://schemas.microsoft.com/office/drawing/2014/main" id="{55AE832D-A928-1B84-3751-8CFD2B32C93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905561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Three-Part with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45A9897D-3846-8520-7E7F-F0A0E9198111}"/>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5" name="Text Placeholder 7">
            <a:extLst>
              <a:ext uri="{FF2B5EF4-FFF2-40B4-BE49-F238E27FC236}">
                <a16:creationId xmlns:a16="http://schemas.microsoft.com/office/drawing/2014/main" id="{0EE592CC-B6EA-CADF-7703-674572F90B0E}"/>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sp>
        <p:nvSpPr>
          <p:cNvPr id="8" name="Text Placeholder 3">
            <a:extLst>
              <a:ext uri="{FF2B5EF4-FFF2-40B4-BE49-F238E27FC236}">
                <a16:creationId xmlns:a16="http://schemas.microsoft.com/office/drawing/2014/main" id="{2FAF33B4-B44D-EF51-79A2-7E6D7E705247}"/>
              </a:ext>
            </a:extLst>
          </p:cNvPr>
          <p:cNvSpPr>
            <a:spLocks noGrp="1"/>
          </p:cNvSpPr>
          <p:nvPr>
            <p:ph type="body" sz="quarter" idx="25" hasCustomPrompt="1"/>
          </p:nvPr>
        </p:nvSpPr>
        <p:spPr>
          <a:xfrm>
            <a:off x="638950" y="2082013"/>
            <a:ext cx="2791553" cy="394424"/>
          </a:xfrm>
          <a:prstGeom prst="rect">
            <a:avLst/>
          </a:prstGeom>
        </p:spPr>
        <p:txBody>
          <a:bodyPr>
            <a:normAutofit/>
          </a:bodyPr>
          <a:lstStyle>
            <a:lvl1pPr>
              <a:defRPr sz="1400" b="1" i="0">
                <a:latin typeface="Montserrat" pitchFamily="2" charset="77"/>
              </a:defRPr>
            </a:lvl1pPr>
          </a:lstStyle>
          <a:p>
            <a:pPr lvl="0"/>
            <a:r>
              <a:rPr lang="en-US"/>
              <a:t>FIRST PART HEADLINE</a:t>
            </a:r>
          </a:p>
        </p:txBody>
      </p:sp>
      <p:sp>
        <p:nvSpPr>
          <p:cNvPr id="9" name="Text Placeholder 7">
            <a:extLst>
              <a:ext uri="{FF2B5EF4-FFF2-40B4-BE49-F238E27FC236}">
                <a16:creationId xmlns:a16="http://schemas.microsoft.com/office/drawing/2014/main" id="{D3E51A30-C73D-AD1F-00B7-14D5C19888A4}"/>
              </a:ext>
            </a:extLst>
          </p:cNvPr>
          <p:cNvSpPr>
            <a:spLocks noGrp="1"/>
          </p:cNvSpPr>
          <p:nvPr>
            <p:ph type="body" sz="quarter" idx="26" hasCustomPrompt="1"/>
          </p:nvPr>
        </p:nvSpPr>
        <p:spPr>
          <a:xfrm>
            <a:off x="638948" y="2569055"/>
            <a:ext cx="3091803" cy="247622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a:t>
            </a:r>
          </a:p>
        </p:txBody>
      </p:sp>
      <p:sp>
        <p:nvSpPr>
          <p:cNvPr id="12" name="Text Placeholder 3">
            <a:extLst>
              <a:ext uri="{FF2B5EF4-FFF2-40B4-BE49-F238E27FC236}">
                <a16:creationId xmlns:a16="http://schemas.microsoft.com/office/drawing/2014/main" id="{5DD8EC09-ED7D-F3CC-1F4E-2D4340ECFADA}"/>
              </a:ext>
            </a:extLst>
          </p:cNvPr>
          <p:cNvSpPr>
            <a:spLocks noGrp="1"/>
          </p:cNvSpPr>
          <p:nvPr>
            <p:ph type="body" sz="quarter" idx="29" hasCustomPrompt="1"/>
          </p:nvPr>
        </p:nvSpPr>
        <p:spPr>
          <a:xfrm>
            <a:off x="8474010" y="2082013"/>
            <a:ext cx="2791548" cy="394424"/>
          </a:xfrm>
          <a:prstGeom prst="rect">
            <a:avLst/>
          </a:prstGeom>
        </p:spPr>
        <p:txBody>
          <a:bodyPr>
            <a:normAutofit/>
          </a:bodyPr>
          <a:lstStyle>
            <a:lvl1pPr>
              <a:defRPr sz="1400" b="1" i="0">
                <a:latin typeface="Montserrat" pitchFamily="2" charset="77"/>
              </a:defRPr>
            </a:lvl1pPr>
          </a:lstStyle>
          <a:p>
            <a:pPr lvl="0"/>
            <a:r>
              <a:rPr lang="en-US"/>
              <a:t>THIRD PART HEADLINE</a:t>
            </a:r>
          </a:p>
        </p:txBody>
      </p:sp>
      <p:sp>
        <p:nvSpPr>
          <p:cNvPr id="14" name="Text Placeholder 7">
            <a:extLst>
              <a:ext uri="{FF2B5EF4-FFF2-40B4-BE49-F238E27FC236}">
                <a16:creationId xmlns:a16="http://schemas.microsoft.com/office/drawing/2014/main" id="{408A2950-9541-CD94-9A53-E28FE1010F96}"/>
              </a:ext>
            </a:extLst>
          </p:cNvPr>
          <p:cNvSpPr>
            <a:spLocks noGrp="1"/>
          </p:cNvSpPr>
          <p:nvPr>
            <p:ph type="body" sz="quarter" idx="31" hasCustomPrompt="1"/>
          </p:nvPr>
        </p:nvSpPr>
        <p:spPr>
          <a:xfrm>
            <a:off x="8474008" y="2569055"/>
            <a:ext cx="3091796" cy="247622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third main point. </a:t>
            </a:r>
          </a:p>
        </p:txBody>
      </p:sp>
      <p:sp>
        <p:nvSpPr>
          <p:cNvPr id="18" name="Text Placeholder 2">
            <a:extLst>
              <a:ext uri="{FF2B5EF4-FFF2-40B4-BE49-F238E27FC236}">
                <a16:creationId xmlns:a16="http://schemas.microsoft.com/office/drawing/2014/main" id="{232486D6-9731-C447-B3F1-112DAB58990D}"/>
              </a:ext>
            </a:extLst>
          </p:cNvPr>
          <p:cNvSpPr>
            <a:spLocks noGrp="1"/>
          </p:cNvSpPr>
          <p:nvPr>
            <p:ph type="body" sz="quarter" idx="12" hasCustomPrompt="1"/>
          </p:nvPr>
        </p:nvSpPr>
        <p:spPr>
          <a:xfrm>
            <a:off x="638951" y="148909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01.</a:t>
            </a:r>
          </a:p>
        </p:txBody>
      </p:sp>
      <p:sp>
        <p:nvSpPr>
          <p:cNvPr id="21" name="Text Placeholder 2">
            <a:extLst>
              <a:ext uri="{FF2B5EF4-FFF2-40B4-BE49-F238E27FC236}">
                <a16:creationId xmlns:a16="http://schemas.microsoft.com/office/drawing/2014/main" id="{A6285CAF-6CFF-AF7F-1144-F190A2DF6714}"/>
              </a:ext>
            </a:extLst>
          </p:cNvPr>
          <p:cNvSpPr>
            <a:spLocks noGrp="1"/>
          </p:cNvSpPr>
          <p:nvPr>
            <p:ph type="body" sz="quarter" idx="35" hasCustomPrompt="1"/>
          </p:nvPr>
        </p:nvSpPr>
        <p:spPr>
          <a:xfrm>
            <a:off x="8474005" y="1471135"/>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03.</a:t>
            </a:r>
          </a:p>
        </p:txBody>
      </p:sp>
      <p:sp>
        <p:nvSpPr>
          <p:cNvPr id="27" name="Text Placeholder 3">
            <a:extLst>
              <a:ext uri="{FF2B5EF4-FFF2-40B4-BE49-F238E27FC236}">
                <a16:creationId xmlns:a16="http://schemas.microsoft.com/office/drawing/2014/main" id="{94E41512-6FA8-15CC-2054-A47F9732E6E0}"/>
              </a:ext>
            </a:extLst>
          </p:cNvPr>
          <p:cNvSpPr>
            <a:spLocks noGrp="1"/>
          </p:cNvSpPr>
          <p:nvPr>
            <p:ph type="body" sz="quarter" idx="36" hasCustomPrompt="1"/>
          </p:nvPr>
        </p:nvSpPr>
        <p:spPr>
          <a:xfrm>
            <a:off x="4555851" y="2082013"/>
            <a:ext cx="2791551" cy="394424"/>
          </a:xfrm>
          <a:prstGeom prst="rect">
            <a:avLst/>
          </a:prstGeom>
        </p:spPr>
        <p:txBody>
          <a:bodyPr>
            <a:normAutofit/>
          </a:bodyPr>
          <a:lstStyle>
            <a:lvl1pPr>
              <a:defRPr sz="1400" b="1" i="0">
                <a:latin typeface="Montserrat" pitchFamily="2" charset="77"/>
              </a:defRPr>
            </a:lvl1pPr>
          </a:lstStyle>
          <a:p>
            <a:pPr lvl="0"/>
            <a:r>
              <a:rPr lang="en-US"/>
              <a:t>SECOND PART HEADLINE</a:t>
            </a:r>
          </a:p>
        </p:txBody>
      </p:sp>
      <p:sp>
        <p:nvSpPr>
          <p:cNvPr id="28" name="Text Placeholder 7">
            <a:extLst>
              <a:ext uri="{FF2B5EF4-FFF2-40B4-BE49-F238E27FC236}">
                <a16:creationId xmlns:a16="http://schemas.microsoft.com/office/drawing/2014/main" id="{321B7D22-A143-9826-7025-971F1399B386}"/>
              </a:ext>
            </a:extLst>
          </p:cNvPr>
          <p:cNvSpPr>
            <a:spLocks noGrp="1"/>
          </p:cNvSpPr>
          <p:nvPr>
            <p:ph type="body" sz="quarter" idx="37" hasCustomPrompt="1"/>
          </p:nvPr>
        </p:nvSpPr>
        <p:spPr>
          <a:xfrm>
            <a:off x="4555847" y="2569055"/>
            <a:ext cx="3091801" cy="2476228"/>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second main point. </a:t>
            </a:r>
          </a:p>
        </p:txBody>
      </p:sp>
      <p:sp>
        <p:nvSpPr>
          <p:cNvPr id="31" name="Text Placeholder 2">
            <a:extLst>
              <a:ext uri="{FF2B5EF4-FFF2-40B4-BE49-F238E27FC236}">
                <a16:creationId xmlns:a16="http://schemas.microsoft.com/office/drawing/2014/main" id="{BE4A0B90-8697-EA3C-A405-DFE0291C85EC}"/>
              </a:ext>
            </a:extLst>
          </p:cNvPr>
          <p:cNvSpPr>
            <a:spLocks noGrp="1"/>
          </p:cNvSpPr>
          <p:nvPr>
            <p:ph type="body" sz="quarter" idx="40" hasCustomPrompt="1"/>
          </p:nvPr>
        </p:nvSpPr>
        <p:spPr>
          <a:xfrm>
            <a:off x="4555851" y="1489091"/>
            <a:ext cx="1132096" cy="495822"/>
          </a:xfrm>
        </p:spPr>
        <p:txBody>
          <a:bodyPr anchor="ctr">
            <a:noAutofit/>
          </a:bodyPr>
          <a:lstStyle>
            <a:lvl1pPr algn="l">
              <a:defRPr sz="4400" b="0" i="0">
                <a:solidFill>
                  <a:schemeClr val="accent1"/>
                </a:solidFill>
                <a:latin typeface="Montserrat ExtraBold" pitchFamily="2" charset="77"/>
                <a:ea typeface="+mj-ea"/>
              </a:defRPr>
            </a:lvl1pPr>
          </a:lstStyle>
          <a:p>
            <a:pPr lvl="0"/>
            <a:r>
              <a:rPr lang="en-US"/>
              <a:t>02.</a:t>
            </a:r>
          </a:p>
        </p:txBody>
      </p:sp>
    </p:spTree>
    <p:extLst>
      <p:ext uri="{BB962C8B-B14F-4D97-AF65-F5344CB8AC3E}">
        <p14:creationId xmlns:p14="http://schemas.microsoft.com/office/powerpoint/2010/main" val="4002572466"/>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Four-Part Numeric">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8" name="Text Placeholder 3">
            <a:extLst>
              <a:ext uri="{FF2B5EF4-FFF2-40B4-BE49-F238E27FC236}">
                <a16:creationId xmlns:a16="http://schemas.microsoft.com/office/drawing/2014/main" id="{2FAF33B4-B44D-EF51-79A2-7E6D7E705247}"/>
              </a:ext>
            </a:extLst>
          </p:cNvPr>
          <p:cNvSpPr>
            <a:spLocks noGrp="1"/>
          </p:cNvSpPr>
          <p:nvPr>
            <p:ph type="body" sz="quarter" idx="25" hasCustomPrompt="1"/>
          </p:nvPr>
        </p:nvSpPr>
        <p:spPr>
          <a:xfrm>
            <a:off x="452962" y="1902113"/>
            <a:ext cx="4906426" cy="394424"/>
          </a:xfrm>
          <a:prstGeom prst="rect">
            <a:avLst/>
          </a:prstGeom>
        </p:spPr>
        <p:txBody>
          <a:bodyPr>
            <a:normAutofit/>
          </a:bodyPr>
          <a:lstStyle>
            <a:lvl1pPr>
              <a:defRPr sz="1400" b="1" i="0">
                <a:latin typeface="Montserrat" pitchFamily="2" charset="77"/>
              </a:defRPr>
            </a:lvl1pPr>
          </a:lstStyle>
          <a:p>
            <a:pPr lvl="0"/>
            <a:r>
              <a:rPr lang="en-US"/>
              <a:t>FIRST PART HEADLINE</a:t>
            </a:r>
          </a:p>
        </p:txBody>
      </p:sp>
      <p:sp>
        <p:nvSpPr>
          <p:cNvPr id="9" name="Text Placeholder 7">
            <a:extLst>
              <a:ext uri="{FF2B5EF4-FFF2-40B4-BE49-F238E27FC236}">
                <a16:creationId xmlns:a16="http://schemas.microsoft.com/office/drawing/2014/main" id="{D3E51A30-C73D-AD1F-00B7-14D5C19888A4}"/>
              </a:ext>
            </a:extLst>
          </p:cNvPr>
          <p:cNvSpPr>
            <a:spLocks noGrp="1"/>
          </p:cNvSpPr>
          <p:nvPr>
            <p:ph type="body" sz="quarter" idx="26" hasCustomPrompt="1"/>
          </p:nvPr>
        </p:nvSpPr>
        <p:spPr>
          <a:xfrm>
            <a:off x="452959" y="2296537"/>
            <a:ext cx="4906431" cy="1262931"/>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a:t>
            </a:r>
          </a:p>
        </p:txBody>
      </p:sp>
      <p:sp>
        <p:nvSpPr>
          <p:cNvPr id="18" name="Text Placeholder 2">
            <a:extLst>
              <a:ext uri="{FF2B5EF4-FFF2-40B4-BE49-F238E27FC236}">
                <a16:creationId xmlns:a16="http://schemas.microsoft.com/office/drawing/2014/main" id="{232486D6-9731-C447-B3F1-112DAB58990D}"/>
              </a:ext>
            </a:extLst>
          </p:cNvPr>
          <p:cNvSpPr>
            <a:spLocks noGrp="1"/>
          </p:cNvSpPr>
          <p:nvPr>
            <p:ph type="body" sz="quarter" idx="12" hasCustomPrompt="1"/>
          </p:nvPr>
        </p:nvSpPr>
        <p:spPr>
          <a:xfrm>
            <a:off x="452960" y="1542415"/>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01.</a:t>
            </a:r>
          </a:p>
        </p:txBody>
      </p:sp>
      <p:sp>
        <p:nvSpPr>
          <p:cNvPr id="62" name="Text Placeholder 3">
            <a:extLst>
              <a:ext uri="{FF2B5EF4-FFF2-40B4-BE49-F238E27FC236}">
                <a16:creationId xmlns:a16="http://schemas.microsoft.com/office/drawing/2014/main" id="{F043D41B-3643-3808-3E29-0C307B8E86C3}"/>
              </a:ext>
            </a:extLst>
          </p:cNvPr>
          <p:cNvSpPr>
            <a:spLocks noGrp="1"/>
          </p:cNvSpPr>
          <p:nvPr>
            <p:ph type="body" sz="quarter" idx="31" hasCustomPrompt="1"/>
          </p:nvPr>
        </p:nvSpPr>
        <p:spPr>
          <a:xfrm>
            <a:off x="6832615" y="1902112"/>
            <a:ext cx="4906426" cy="394424"/>
          </a:xfrm>
          <a:prstGeom prst="rect">
            <a:avLst/>
          </a:prstGeom>
        </p:spPr>
        <p:txBody>
          <a:bodyPr>
            <a:normAutofit/>
          </a:bodyPr>
          <a:lstStyle>
            <a:lvl1pPr>
              <a:defRPr sz="1400" b="1" i="0">
                <a:latin typeface="Montserrat" pitchFamily="2" charset="77"/>
              </a:defRPr>
            </a:lvl1pPr>
          </a:lstStyle>
          <a:p>
            <a:pPr lvl="0"/>
            <a:r>
              <a:rPr lang="en-US"/>
              <a:t>SECOND PART HEADLINE</a:t>
            </a:r>
          </a:p>
        </p:txBody>
      </p:sp>
      <p:sp>
        <p:nvSpPr>
          <p:cNvPr id="63" name="Text Placeholder 7">
            <a:extLst>
              <a:ext uri="{FF2B5EF4-FFF2-40B4-BE49-F238E27FC236}">
                <a16:creationId xmlns:a16="http://schemas.microsoft.com/office/drawing/2014/main" id="{DD881F39-5BEE-2CB8-70E8-0AFC8D3A3BB5}"/>
              </a:ext>
            </a:extLst>
          </p:cNvPr>
          <p:cNvSpPr>
            <a:spLocks noGrp="1"/>
          </p:cNvSpPr>
          <p:nvPr>
            <p:ph type="body" sz="quarter" idx="32" hasCustomPrompt="1"/>
          </p:nvPr>
        </p:nvSpPr>
        <p:spPr>
          <a:xfrm>
            <a:off x="6832612" y="2296536"/>
            <a:ext cx="4906431" cy="1262931"/>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second main point. </a:t>
            </a:r>
          </a:p>
        </p:txBody>
      </p:sp>
      <p:sp>
        <p:nvSpPr>
          <p:cNvPr id="64" name="Text Placeholder 2">
            <a:extLst>
              <a:ext uri="{FF2B5EF4-FFF2-40B4-BE49-F238E27FC236}">
                <a16:creationId xmlns:a16="http://schemas.microsoft.com/office/drawing/2014/main" id="{7D4E903A-761B-D416-72AB-2A8F4D596F80}"/>
              </a:ext>
            </a:extLst>
          </p:cNvPr>
          <p:cNvSpPr>
            <a:spLocks noGrp="1"/>
          </p:cNvSpPr>
          <p:nvPr>
            <p:ph type="body" sz="quarter" idx="33" hasCustomPrompt="1"/>
          </p:nvPr>
        </p:nvSpPr>
        <p:spPr>
          <a:xfrm>
            <a:off x="6832613" y="1542414"/>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02.</a:t>
            </a:r>
          </a:p>
        </p:txBody>
      </p:sp>
      <p:sp>
        <p:nvSpPr>
          <p:cNvPr id="66" name="Text Placeholder 3">
            <a:extLst>
              <a:ext uri="{FF2B5EF4-FFF2-40B4-BE49-F238E27FC236}">
                <a16:creationId xmlns:a16="http://schemas.microsoft.com/office/drawing/2014/main" id="{B4DCF9A9-8CDD-9D0B-FA73-34ED7F7471CF}"/>
              </a:ext>
            </a:extLst>
          </p:cNvPr>
          <p:cNvSpPr>
            <a:spLocks noGrp="1"/>
          </p:cNvSpPr>
          <p:nvPr>
            <p:ph type="body" sz="quarter" idx="34" hasCustomPrompt="1"/>
          </p:nvPr>
        </p:nvSpPr>
        <p:spPr>
          <a:xfrm>
            <a:off x="452962" y="4374718"/>
            <a:ext cx="4906426" cy="394424"/>
          </a:xfrm>
          <a:prstGeom prst="rect">
            <a:avLst/>
          </a:prstGeom>
        </p:spPr>
        <p:txBody>
          <a:bodyPr>
            <a:normAutofit/>
          </a:bodyPr>
          <a:lstStyle>
            <a:lvl1pPr>
              <a:defRPr sz="1400" b="1" i="0">
                <a:latin typeface="Montserrat" pitchFamily="2" charset="77"/>
              </a:defRPr>
            </a:lvl1pPr>
          </a:lstStyle>
          <a:p>
            <a:pPr lvl="0"/>
            <a:r>
              <a:rPr lang="en-US"/>
              <a:t>THIRD PART HEADLINE</a:t>
            </a:r>
          </a:p>
        </p:txBody>
      </p:sp>
      <p:sp>
        <p:nvSpPr>
          <p:cNvPr id="67" name="Text Placeholder 7">
            <a:extLst>
              <a:ext uri="{FF2B5EF4-FFF2-40B4-BE49-F238E27FC236}">
                <a16:creationId xmlns:a16="http://schemas.microsoft.com/office/drawing/2014/main" id="{C204DEC9-CFA2-41D8-0F07-C7B49DE46418}"/>
              </a:ext>
            </a:extLst>
          </p:cNvPr>
          <p:cNvSpPr>
            <a:spLocks noGrp="1"/>
          </p:cNvSpPr>
          <p:nvPr>
            <p:ph type="body" sz="quarter" idx="35" hasCustomPrompt="1"/>
          </p:nvPr>
        </p:nvSpPr>
        <p:spPr>
          <a:xfrm>
            <a:off x="452959" y="4769142"/>
            <a:ext cx="4906431" cy="1262931"/>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third main point. </a:t>
            </a:r>
          </a:p>
        </p:txBody>
      </p:sp>
      <p:sp>
        <p:nvSpPr>
          <p:cNvPr id="68" name="Text Placeholder 2">
            <a:extLst>
              <a:ext uri="{FF2B5EF4-FFF2-40B4-BE49-F238E27FC236}">
                <a16:creationId xmlns:a16="http://schemas.microsoft.com/office/drawing/2014/main" id="{CCFE63FE-F069-F94D-ED05-54989129B261}"/>
              </a:ext>
            </a:extLst>
          </p:cNvPr>
          <p:cNvSpPr>
            <a:spLocks noGrp="1"/>
          </p:cNvSpPr>
          <p:nvPr>
            <p:ph type="body" sz="quarter" idx="36" hasCustomPrompt="1"/>
          </p:nvPr>
        </p:nvSpPr>
        <p:spPr>
          <a:xfrm>
            <a:off x="452960" y="4015020"/>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03.</a:t>
            </a:r>
          </a:p>
        </p:txBody>
      </p:sp>
      <p:sp>
        <p:nvSpPr>
          <p:cNvPr id="70" name="Text Placeholder 3">
            <a:extLst>
              <a:ext uri="{FF2B5EF4-FFF2-40B4-BE49-F238E27FC236}">
                <a16:creationId xmlns:a16="http://schemas.microsoft.com/office/drawing/2014/main" id="{368C81B2-F3D9-144E-CB49-66C3A43149F7}"/>
              </a:ext>
            </a:extLst>
          </p:cNvPr>
          <p:cNvSpPr>
            <a:spLocks noGrp="1"/>
          </p:cNvSpPr>
          <p:nvPr>
            <p:ph type="body" sz="quarter" idx="37" hasCustomPrompt="1"/>
          </p:nvPr>
        </p:nvSpPr>
        <p:spPr>
          <a:xfrm>
            <a:off x="6832615" y="4374717"/>
            <a:ext cx="4906426" cy="394424"/>
          </a:xfrm>
          <a:prstGeom prst="rect">
            <a:avLst/>
          </a:prstGeom>
        </p:spPr>
        <p:txBody>
          <a:bodyPr>
            <a:normAutofit/>
          </a:bodyPr>
          <a:lstStyle>
            <a:lvl1pPr>
              <a:defRPr sz="1400" b="1" i="0">
                <a:latin typeface="Montserrat" pitchFamily="2" charset="77"/>
              </a:defRPr>
            </a:lvl1pPr>
          </a:lstStyle>
          <a:p>
            <a:pPr lvl="0"/>
            <a:r>
              <a:rPr lang="en-US"/>
              <a:t>FOURTH PART HEADLINE</a:t>
            </a:r>
          </a:p>
        </p:txBody>
      </p:sp>
      <p:sp>
        <p:nvSpPr>
          <p:cNvPr id="71" name="Text Placeholder 7">
            <a:extLst>
              <a:ext uri="{FF2B5EF4-FFF2-40B4-BE49-F238E27FC236}">
                <a16:creationId xmlns:a16="http://schemas.microsoft.com/office/drawing/2014/main" id="{A2D7E9B3-341F-5FB7-8AE4-45EC463CEAD8}"/>
              </a:ext>
            </a:extLst>
          </p:cNvPr>
          <p:cNvSpPr>
            <a:spLocks noGrp="1"/>
          </p:cNvSpPr>
          <p:nvPr>
            <p:ph type="body" sz="quarter" idx="38" hasCustomPrompt="1"/>
          </p:nvPr>
        </p:nvSpPr>
        <p:spPr>
          <a:xfrm>
            <a:off x="6832612" y="4769141"/>
            <a:ext cx="4906431" cy="1262931"/>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fourth main point. </a:t>
            </a:r>
          </a:p>
        </p:txBody>
      </p:sp>
      <p:sp>
        <p:nvSpPr>
          <p:cNvPr id="72" name="Text Placeholder 2">
            <a:extLst>
              <a:ext uri="{FF2B5EF4-FFF2-40B4-BE49-F238E27FC236}">
                <a16:creationId xmlns:a16="http://schemas.microsoft.com/office/drawing/2014/main" id="{D6ED71B9-B04E-717F-D9ED-1E0517EE07AB}"/>
              </a:ext>
            </a:extLst>
          </p:cNvPr>
          <p:cNvSpPr>
            <a:spLocks noGrp="1"/>
          </p:cNvSpPr>
          <p:nvPr>
            <p:ph type="body" sz="quarter" idx="39" hasCustomPrompt="1"/>
          </p:nvPr>
        </p:nvSpPr>
        <p:spPr>
          <a:xfrm>
            <a:off x="6832613" y="4015019"/>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04.</a:t>
            </a:r>
          </a:p>
        </p:txBody>
      </p:sp>
    </p:spTree>
    <p:extLst>
      <p:ext uri="{BB962C8B-B14F-4D97-AF65-F5344CB8AC3E}">
        <p14:creationId xmlns:p14="http://schemas.microsoft.com/office/powerpoint/2010/main" val="3073745214"/>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Four-Part Image Feature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B2438961-AD0B-7314-0613-81C2B308AC67}"/>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8" name="Title Placeholder 37">
            <a:extLst>
              <a:ext uri="{FF2B5EF4-FFF2-40B4-BE49-F238E27FC236}">
                <a16:creationId xmlns:a16="http://schemas.microsoft.com/office/drawing/2014/main" id="{B6DB9EA0-BA0D-6D59-6815-8BF7867E9A41}"/>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0" name="Text Placeholder 6">
            <a:extLst>
              <a:ext uri="{FF2B5EF4-FFF2-40B4-BE49-F238E27FC236}">
                <a16:creationId xmlns:a16="http://schemas.microsoft.com/office/drawing/2014/main" id="{4642C6C5-326F-7F67-9768-40A64D740047}"/>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22E0BDF1-F370-B110-D29E-79B7D645B7E0}"/>
              </a:ext>
            </a:extLst>
          </p:cNvPr>
          <p:cNvSpPr>
            <a:spLocks noGrp="1"/>
          </p:cNvSpPr>
          <p:nvPr>
            <p:ph type="body" sz="quarter" idx="25" hasCustomPrompt="1"/>
          </p:nvPr>
        </p:nvSpPr>
        <p:spPr>
          <a:xfrm>
            <a:off x="395543" y="2202607"/>
            <a:ext cx="2803522" cy="495822"/>
          </a:xfrm>
          <a:prstGeom prst="rect">
            <a:avLst/>
          </a:prstGeom>
        </p:spPr>
        <p:txBody>
          <a:bodyPr>
            <a:normAutofit/>
          </a:bodyPr>
          <a:lstStyle>
            <a:lvl1pPr>
              <a:defRPr sz="1400" b="1" i="0">
                <a:latin typeface="Montserrat" pitchFamily="2" charset="77"/>
              </a:defRPr>
            </a:lvl1pPr>
          </a:lstStyle>
          <a:p>
            <a:pPr lvl="0"/>
            <a:r>
              <a:rPr lang="en-US"/>
              <a:t>FIRST PART HEADLINE</a:t>
            </a:r>
          </a:p>
        </p:txBody>
      </p:sp>
      <p:sp>
        <p:nvSpPr>
          <p:cNvPr id="11" name="Text Placeholder 7">
            <a:extLst>
              <a:ext uri="{FF2B5EF4-FFF2-40B4-BE49-F238E27FC236}">
                <a16:creationId xmlns:a16="http://schemas.microsoft.com/office/drawing/2014/main" id="{DDC393E9-D56C-3FD1-664F-02E1198FBA88}"/>
              </a:ext>
            </a:extLst>
          </p:cNvPr>
          <p:cNvSpPr>
            <a:spLocks noGrp="1"/>
          </p:cNvSpPr>
          <p:nvPr>
            <p:ph type="body" sz="quarter" idx="26" hasCustomPrompt="1"/>
          </p:nvPr>
        </p:nvSpPr>
        <p:spPr>
          <a:xfrm>
            <a:off x="395543" y="2698430"/>
            <a:ext cx="2803525" cy="822440"/>
          </a:xfrm>
          <a:prstGeom prst="rect">
            <a:avLst/>
          </a:prstGeom>
        </p:spPr>
        <p:txBody>
          <a:bodyPr>
            <a:normAutofit/>
          </a:bodyPr>
          <a:lstStyle>
            <a:lvl1pPr marL="0" indent="0">
              <a:buClr>
                <a:schemeClr val="accent1"/>
              </a:buClr>
              <a:buFont typeface="Arial" panose="020B0604020202020204" pitchFamily="34" charset="0"/>
              <a:buNone/>
              <a:defRPr sz="1100" b="0" i="0">
                <a:latin typeface="Montserrat" pitchFamily="2" charset="77"/>
              </a:defRPr>
            </a:lvl1pPr>
          </a:lstStyle>
          <a:p>
            <a:pPr lvl="0"/>
            <a:r>
              <a:rPr lang="en-US"/>
              <a:t>This is where you give a brief explanation supporting the first main point. </a:t>
            </a:r>
          </a:p>
        </p:txBody>
      </p:sp>
      <p:sp>
        <p:nvSpPr>
          <p:cNvPr id="12" name="Text Placeholder 3">
            <a:extLst>
              <a:ext uri="{FF2B5EF4-FFF2-40B4-BE49-F238E27FC236}">
                <a16:creationId xmlns:a16="http://schemas.microsoft.com/office/drawing/2014/main" id="{655C4D00-153E-C73F-6103-F99D1D654018}"/>
              </a:ext>
            </a:extLst>
          </p:cNvPr>
          <p:cNvSpPr>
            <a:spLocks noGrp="1"/>
          </p:cNvSpPr>
          <p:nvPr>
            <p:ph type="body" sz="quarter" idx="27" hasCustomPrompt="1"/>
          </p:nvPr>
        </p:nvSpPr>
        <p:spPr>
          <a:xfrm>
            <a:off x="3829242" y="2202607"/>
            <a:ext cx="2803522" cy="495822"/>
          </a:xfrm>
          <a:prstGeom prst="rect">
            <a:avLst/>
          </a:prstGeom>
        </p:spPr>
        <p:txBody>
          <a:bodyPr>
            <a:normAutofit/>
          </a:bodyPr>
          <a:lstStyle>
            <a:lvl1pPr>
              <a:defRPr sz="1400" b="1" i="0">
                <a:latin typeface="Montserrat" pitchFamily="2" charset="77"/>
              </a:defRPr>
            </a:lvl1pPr>
          </a:lstStyle>
          <a:p>
            <a:pPr lvl="0"/>
            <a:r>
              <a:rPr lang="en-US"/>
              <a:t>SECOND PART HEADLINE</a:t>
            </a:r>
          </a:p>
        </p:txBody>
      </p:sp>
      <p:sp>
        <p:nvSpPr>
          <p:cNvPr id="13" name="Text Placeholder 7">
            <a:extLst>
              <a:ext uri="{FF2B5EF4-FFF2-40B4-BE49-F238E27FC236}">
                <a16:creationId xmlns:a16="http://schemas.microsoft.com/office/drawing/2014/main" id="{41D90D11-A03B-F894-92BD-68493E99FBAD}"/>
              </a:ext>
            </a:extLst>
          </p:cNvPr>
          <p:cNvSpPr>
            <a:spLocks noGrp="1"/>
          </p:cNvSpPr>
          <p:nvPr>
            <p:ph type="body" sz="quarter" idx="28" hasCustomPrompt="1"/>
          </p:nvPr>
        </p:nvSpPr>
        <p:spPr>
          <a:xfrm>
            <a:off x="3829242" y="2698430"/>
            <a:ext cx="2803525" cy="822440"/>
          </a:xfrm>
          <a:prstGeom prst="rect">
            <a:avLst/>
          </a:prstGeom>
        </p:spPr>
        <p:txBody>
          <a:bodyPr>
            <a:normAutofit/>
          </a:bodyPr>
          <a:lstStyle>
            <a:lvl1pPr marL="0" indent="0">
              <a:buClr>
                <a:schemeClr val="accent1"/>
              </a:buClr>
              <a:buFont typeface="Arial" panose="020B0604020202020204" pitchFamily="34" charset="0"/>
              <a:buNone/>
              <a:defRPr sz="1100" b="0" i="0">
                <a:latin typeface="Montserrat" pitchFamily="2" charset="77"/>
              </a:defRPr>
            </a:lvl1pPr>
          </a:lstStyle>
          <a:p>
            <a:pPr lvl="0"/>
            <a:r>
              <a:rPr lang="en-US"/>
              <a:t>This is where you give a brief explanation supporting the second main point. </a:t>
            </a:r>
          </a:p>
        </p:txBody>
      </p:sp>
      <p:sp>
        <p:nvSpPr>
          <p:cNvPr id="14" name="Text Placeholder 3">
            <a:extLst>
              <a:ext uri="{FF2B5EF4-FFF2-40B4-BE49-F238E27FC236}">
                <a16:creationId xmlns:a16="http://schemas.microsoft.com/office/drawing/2014/main" id="{7AA8B2C1-9909-4BEC-BFE8-1DF92CAE1946}"/>
              </a:ext>
            </a:extLst>
          </p:cNvPr>
          <p:cNvSpPr>
            <a:spLocks noGrp="1"/>
          </p:cNvSpPr>
          <p:nvPr>
            <p:ph type="body" sz="quarter" idx="29" hasCustomPrompt="1"/>
          </p:nvPr>
        </p:nvSpPr>
        <p:spPr>
          <a:xfrm>
            <a:off x="395549" y="4588516"/>
            <a:ext cx="2803522" cy="495822"/>
          </a:xfrm>
          <a:prstGeom prst="rect">
            <a:avLst/>
          </a:prstGeom>
        </p:spPr>
        <p:txBody>
          <a:bodyPr>
            <a:normAutofit/>
          </a:bodyPr>
          <a:lstStyle>
            <a:lvl1pPr>
              <a:defRPr sz="1400" b="1" i="0">
                <a:latin typeface="Montserrat" pitchFamily="2" charset="77"/>
              </a:defRPr>
            </a:lvl1pPr>
          </a:lstStyle>
          <a:p>
            <a:pPr lvl="0"/>
            <a:r>
              <a:rPr lang="en-US"/>
              <a:t>THIRD PART HEADLINE</a:t>
            </a:r>
          </a:p>
        </p:txBody>
      </p:sp>
      <p:sp>
        <p:nvSpPr>
          <p:cNvPr id="15" name="Text Placeholder 7">
            <a:extLst>
              <a:ext uri="{FF2B5EF4-FFF2-40B4-BE49-F238E27FC236}">
                <a16:creationId xmlns:a16="http://schemas.microsoft.com/office/drawing/2014/main" id="{8CF5A350-5F36-DDA4-74A1-3A074E7DDC9F}"/>
              </a:ext>
            </a:extLst>
          </p:cNvPr>
          <p:cNvSpPr>
            <a:spLocks noGrp="1"/>
          </p:cNvSpPr>
          <p:nvPr>
            <p:ph type="body" sz="quarter" idx="30" hasCustomPrompt="1"/>
          </p:nvPr>
        </p:nvSpPr>
        <p:spPr>
          <a:xfrm>
            <a:off x="395549" y="5084339"/>
            <a:ext cx="2803525" cy="822440"/>
          </a:xfrm>
          <a:prstGeom prst="rect">
            <a:avLst/>
          </a:prstGeom>
        </p:spPr>
        <p:txBody>
          <a:bodyPr>
            <a:normAutofit/>
          </a:bodyPr>
          <a:lstStyle>
            <a:lvl1pPr marL="0" indent="0">
              <a:buClr>
                <a:schemeClr val="accent1"/>
              </a:buClr>
              <a:buFont typeface="Arial" panose="020B0604020202020204" pitchFamily="34" charset="0"/>
              <a:buNone/>
              <a:defRPr sz="1100" b="0" i="0">
                <a:latin typeface="Montserrat" pitchFamily="2" charset="77"/>
              </a:defRPr>
            </a:lvl1pPr>
          </a:lstStyle>
          <a:p>
            <a:pPr lvl="0"/>
            <a:r>
              <a:rPr lang="en-US"/>
              <a:t>This is where you give a brief explanation supporting the third main point. </a:t>
            </a:r>
          </a:p>
        </p:txBody>
      </p:sp>
      <p:sp>
        <p:nvSpPr>
          <p:cNvPr id="17" name="Text Placeholder 3">
            <a:extLst>
              <a:ext uri="{FF2B5EF4-FFF2-40B4-BE49-F238E27FC236}">
                <a16:creationId xmlns:a16="http://schemas.microsoft.com/office/drawing/2014/main" id="{F352B037-D554-9030-193D-2AA5015A5AB9}"/>
              </a:ext>
            </a:extLst>
          </p:cNvPr>
          <p:cNvSpPr>
            <a:spLocks noGrp="1"/>
          </p:cNvSpPr>
          <p:nvPr>
            <p:ph type="body" sz="quarter" idx="31" hasCustomPrompt="1"/>
          </p:nvPr>
        </p:nvSpPr>
        <p:spPr>
          <a:xfrm>
            <a:off x="3829245" y="4588516"/>
            <a:ext cx="2803522" cy="495822"/>
          </a:xfrm>
          <a:prstGeom prst="rect">
            <a:avLst/>
          </a:prstGeom>
        </p:spPr>
        <p:txBody>
          <a:bodyPr>
            <a:normAutofit/>
          </a:bodyPr>
          <a:lstStyle>
            <a:lvl1pPr>
              <a:defRPr sz="1400" b="1" i="0">
                <a:latin typeface="Montserrat" pitchFamily="2" charset="77"/>
              </a:defRPr>
            </a:lvl1pPr>
          </a:lstStyle>
          <a:p>
            <a:pPr lvl="0"/>
            <a:r>
              <a:rPr lang="en-US"/>
              <a:t>FOURTH PART HEADLINE</a:t>
            </a:r>
          </a:p>
        </p:txBody>
      </p:sp>
      <p:sp>
        <p:nvSpPr>
          <p:cNvPr id="18" name="Text Placeholder 7">
            <a:extLst>
              <a:ext uri="{FF2B5EF4-FFF2-40B4-BE49-F238E27FC236}">
                <a16:creationId xmlns:a16="http://schemas.microsoft.com/office/drawing/2014/main" id="{0613E6D9-34AB-1DB0-CDBE-EAFB21C9F112}"/>
              </a:ext>
            </a:extLst>
          </p:cNvPr>
          <p:cNvSpPr>
            <a:spLocks noGrp="1"/>
          </p:cNvSpPr>
          <p:nvPr>
            <p:ph type="body" sz="quarter" idx="32" hasCustomPrompt="1"/>
          </p:nvPr>
        </p:nvSpPr>
        <p:spPr>
          <a:xfrm>
            <a:off x="3829245" y="5084339"/>
            <a:ext cx="2803525" cy="822440"/>
          </a:xfrm>
          <a:prstGeom prst="rect">
            <a:avLst/>
          </a:prstGeom>
        </p:spPr>
        <p:txBody>
          <a:bodyPr>
            <a:normAutofit/>
          </a:bodyPr>
          <a:lstStyle>
            <a:lvl1pPr marL="0" indent="0">
              <a:buClr>
                <a:schemeClr val="accent1"/>
              </a:buClr>
              <a:buFont typeface="Arial" panose="020B0604020202020204" pitchFamily="34" charset="0"/>
              <a:buNone/>
              <a:defRPr sz="1100" b="0" i="0">
                <a:latin typeface="Montserrat" pitchFamily="2" charset="77"/>
              </a:defRPr>
            </a:lvl1pPr>
          </a:lstStyle>
          <a:p>
            <a:pPr lvl="0"/>
            <a:r>
              <a:rPr lang="en-US"/>
              <a:t>This is where you give a brief explanation supporting the fourth main point. </a:t>
            </a:r>
          </a:p>
        </p:txBody>
      </p:sp>
      <p:sp>
        <p:nvSpPr>
          <p:cNvPr id="19" name="Text Placeholder 2">
            <a:extLst>
              <a:ext uri="{FF2B5EF4-FFF2-40B4-BE49-F238E27FC236}">
                <a16:creationId xmlns:a16="http://schemas.microsoft.com/office/drawing/2014/main" id="{56F615E5-9730-DF1B-0878-96B194FF1D1C}"/>
              </a:ext>
            </a:extLst>
          </p:cNvPr>
          <p:cNvSpPr>
            <a:spLocks noGrp="1"/>
          </p:cNvSpPr>
          <p:nvPr>
            <p:ph type="body" sz="quarter" idx="12" hasCustomPrompt="1"/>
          </p:nvPr>
        </p:nvSpPr>
        <p:spPr>
          <a:xfrm>
            <a:off x="395543" y="1587911"/>
            <a:ext cx="1132096" cy="495822"/>
          </a:xfrm>
        </p:spPr>
        <p:txBody>
          <a:bodyPr anchor="ctr">
            <a:noAutofit/>
          </a:bodyPr>
          <a:lstStyle>
            <a:lvl1pPr algn="l">
              <a:defRPr sz="4000" b="0" i="0">
                <a:solidFill>
                  <a:schemeClr val="accent1"/>
                </a:solidFill>
                <a:latin typeface="Montserrat ExtraBold" pitchFamily="2" charset="77"/>
                <a:ea typeface="+mj-ea"/>
              </a:defRPr>
            </a:lvl1pPr>
          </a:lstStyle>
          <a:p>
            <a:pPr lvl="0"/>
            <a:r>
              <a:rPr lang="en-US"/>
              <a:t>01.</a:t>
            </a:r>
          </a:p>
        </p:txBody>
      </p:sp>
      <p:sp>
        <p:nvSpPr>
          <p:cNvPr id="20" name="Text Placeholder 2">
            <a:extLst>
              <a:ext uri="{FF2B5EF4-FFF2-40B4-BE49-F238E27FC236}">
                <a16:creationId xmlns:a16="http://schemas.microsoft.com/office/drawing/2014/main" id="{F848050D-EE4A-4DD9-D634-6D0E7B70841D}"/>
              </a:ext>
            </a:extLst>
          </p:cNvPr>
          <p:cNvSpPr>
            <a:spLocks noGrp="1"/>
          </p:cNvSpPr>
          <p:nvPr>
            <p:ph type="body" sz="quarter" idx="33" hasCustomPrompt="1"/>
          </p:nvPr>
        </p:nvSpPr>
        <p:spPr>
          <a:xfrm>
            <a:off x="3796963" y="1587911"/>
            <a:ext cx="1132096" cy="495822"/>
          </a:xfrm>
        </p:spPr>
        <p:txBody>
          <a:bodyPr anchor="ctr">
            <a:noAutofit/>
          </a:bodyPr>
          <a:lstStyle>
            <a:lvl1pPr algn="l">
              <a:defRPr sz="4000" b="0" i="0">
                <a:solidFill>
                  <a:schemeClr val="accent1"/>
                </a:solidFill>
                <a:latin typeface="Montserrat ExtraBold" pitchFamily="2" charset="77"/>
                <a:ea typeface="+mj-ea"/>
              </a:defRPr>
            </a:lvl1pPr>
          </a:lstStyle>
          <a:p>
            <a:pPr lvl="0"/>
            <a:r>
              <a:rPr lang="en-US"/>
              <a:t>02.</a:t>
            </a:r>
          </a:p>
        </p:txBody>
      </p:sp>
      <p:sp>
        <p:nvSpPr>
          <p:cNvPr id="21" name="Text Placeholder 2">
            <a:extLst>
              <a:ext uri="{FF2B5EF4-FFF2-40B4-BE49-F238E27FC236}">
                <a16:creationId xmlns:a16="http://schemas.microsoft.com/office/drawing/2014/main" id="{82903201-A4F9-1855-E013-C70F2FE810C7}"/>
              </a:ext>
            </a:extLst>
          </p:cNvPr>
          <p:cNvSpPr>
            <a:spLocks noGrp="1"/>
          </p:cNvSpPr>
          <p:nvPr>
            <p:ph type="body" sz="quarter" idx="34" hasCustomPrompt="1"/>
          </p:nvPr>
        </p:nvSpPr>
        <p:spPr>
          <a:xfrm>
            <a:off x="395543" y="3955864"/>
            <a:ext cx="1132096" cy="495822"/>
          </a:xfrm>
        </p:spPr>
        <p:txBody>
          <a:bodyPr anchor="ctr">
            <a:noAutofit/>
          </a:bodyPr>
          <a:lstStyle>
            <a:lvl1pPr algn="l">
              <a:defRPr sz="4000" b="0" i="0">
                <a:solidFill>
                  <a:schemeClr val="accent1"/>
                </a:solidFill>
                <a:latin typeface="Montserrat ExtraBold" pitchFamily="2" charset="77"/>
                <a:ea typeface="+mj-ea"/>
              </a:defRPr>
            </a:lvl1pPr>
          </a:lstStyle>
          <a:p>
            <a:pPr lvl="0"/>
            <a:r>
              <a:rPr lang="en-US"/>
              <a:t>03.</a:t>
            </a:r>
          </a:p>
        </p:txBody>
      </p:sp>
      <p:sp>
        <p:nvSpPr>
          <p:cNvPr id="22" name="Text Placeholder 2">
            <a:extLst>
              <a:ext uri="{FF2B5EF4-FFF2-40B4-BE49-F238E27FC236}">
                <a16:creationId xmlns:a16="http://schemas.microsoft.com/office/drawing/2014/main" id="{97E00D75-E726-D92D-41CD-167CFC095BC0}"/>
              </a:ext>
            </a:extLst>
          </p:cNvPr>
          <p:cNvSpPr>
            <a:spLocks noGrp="1"/>
          </p:cNvSpPr>
          <p:nvPr>
            <p:ph type="body" sz="quarter" idx="35" hasCustomPrompt="1"/>
          </p:nvPr>
        </p:nvSpPr>
        <p:spPr>
          <a:xfrm>
            <a:off x="3796963" y="3950996"/>
            <a:ext cx="1132096" cy="495822"/>
          </a:xfrm>
        </p:spPr>
        <p:txBody>
          <a:bodyPr anchor="ctr">
            <a:noAutofit/>
          </a:bodyPr>
          <a:lstStyle>
            <a:lvl1pPr algn="l">
              <a:defRPr sz="4000" b="0" i="0">
                <a:solidFill>
                  <a:schemeClr val="accent1"/>
                </a:solidFill>
                <a:latin typeface="Montserrat ExtraBold" pitchFamily="2" charset="77"/>
                <a:ea typeface="+mj-ea"/>
              </a:defRPr>
            </a:lvl1pPr>
          </a:lstStyle>
          <a:p>
            <a:pPr lvl="0"/>
            <a:r>
              <a:rPr lang="en-US"/>
              <a:t>04.</a:t>
            </a:r>
          </a:p>
        </p:txBody>
      </p:sp>
      <p:sp>
        <p:nvSpPr>
          <p:cNvPr id="27" name="Content Placeholder 26">
            <a:extLst>
              <a:ext uri="{FF2B5EF4-FFF2-40B4-BE49-F238E27FC236}">
                <a16:creationId xmlns:a16="http://schemas.microsoft.com/office/drawing/2014/main" id="{6F7924E6-5C8E-F465-441C-662B9EF0EA2E}"/>
              </a:ext>
            </a:extLst>
          </p:cNvPr>
          <p:cNvSpPr>
            <a:spLocks noGrp="1"/>
          </p:cNvSpPr>
          <p:nvPr>
            <p:ph sz="quarter" idx="36"/>
          </p:nvPr>
        </p:nvSpPr>
        <p:spPr>
          <a:xfrm>
            <a:off x="7262935" y="1403223"/>
            <a:ext cx="4154487" cy="451008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1368797797"/>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Four-Part with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45A9897D-3846-8520-7E7F-F0A0E9198111}"/>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5" name="Text Placeholder 7">
            <a:extLst>
              <a:ext uri="{FF2B5EF4-FFF2-40B4-BE49-F238E27FC236}">
                <a16:creationId xmlns:a16="http://schemas.microsoft.com/office/drawing/2014/main" id="{0EE592CC-B6EA-CADF-7703-674572F90B0E}"/>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sp>
        <p:nvSpPr>
          <p:cNvPr id="8" name="Text Placeholder 3">
            <a:extLst>
              <a:ext uri="{FF2B5EF4-FFF2-40B4-BE49-F238E27FC236}">
                <a16:creationId xmlns:a16="http://schemas.microsoft.com/office/drawing/2014/main" id="{2FAF33B4-B44D-EF51-79A2-7E6D7E705247}"/>
              </a:ext>
            </a:extLst>
          </p:cNvPr>
          <p:cNvSpPr>
            <a:spLocks noGrp="1"/>
          </p:cNvSpPr>
          <p:nvPr>
            <p:ph type="body" sz="quarter" idx="25" hasCustomPrompt="1"/>
          </p:nvPr>
        </p:nvSpPr>
        <p:spPr>
          <a:xfrm>
            <a:off x="452962" y="1825002"/>
            <a:ext cx="4906426" cy="394424"/>
          </a:xfrm>
          <a:prstGeom prst="rect">
            <a:avLst/>
          </a:prstGeom>
        </p:spPr>
        <p:txBody>
          <a:bodyPr>
            <a:normAutofit/>
          </a:bodyPr>
          <a:lstStyle>
            <a:lvl1pPr>
              <a:defRPr sz="1200" b="1" i="0">
                <a:latin typeface="Montserrat" pitchFamily="2" charset="77"/>
              </a:defRPr>
            </a:lvl1pPr>
          </a:lstStyle>
          <a:p>
            <a:pPr lvl="0"/>
            <a:r>
              <a:rPr lang="en-US"/>
              <a:t>FIRST PART HEADLINE</a:t>
            </a:r>
          </a:p>
        </p:txBody>
      </p:sp>
      <p:sp>
        <p:nvSpPr>
          <p:cNvPr id="9" name="Text Placeholder 7">
            <a:extLst>
              <a:ext uri="{FF2B5EF4-FFF2-40B4-BE49-F238E27FC236}">
                <a16:creationId xmlns:a16="http://schemas.microsoft.com/office/drawing/2014/main" id="{D3E51A30-C73D-AD1F-00B7-14D5C19888A4}"/>
              </a:ext>
            </a:extLst>
          </p:cNvPr>
          <p:cNvSpPr>
            <a:spLocks noGrp="1"/>
          </p:cNvSpPr>
          <p:nvPr>
            <p:ph type="body" sz="quarter" idx="26" hasCustomPrompt="1"/>
          </p:nvPr>
        </p:nvSpPr>
        <p:spPr>
          <a:xfrm>
            <a:off x="452959" y="2219427"/>
            <a:ext cx="4906431" cy="822440"/>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a:t>
            </a:r>
          </a:p>
        </p:txBody>
      </p:sp>
      <p:sp>
        <p:nvSpPr>
          <p:cNvPr id="18" name="Text Placeholder 2">
            <a:extLst>
              <a:ext uri="{FF2B5EF4-FFF2-40B4-BE49-F238E27FC236}">
                <a16:creationId xmlns:a16="http://schemas.microsoft.com/office/drawing/2014/main" id="{232486D6-9731-C447-B3F1-112DAB58990D}"/>
              </a:ext>
            </a:extLst>
          </p:cNvPr>
          <p:cNvSpPr>
            <a:spLocks noGrp="1"/>
          </p:cNvSpPr>
          <p:nvPr>
            <p:ph type="body" sz="quarter" idx="12" hasCustomPrompt="1"/>
          </p:nvPr>
        </p:nvSpPr>
        <p:spPr>
          <a:xfrm>
            <a:off x="452960" y="1475814"/>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01.</a:t>
            </a:r>
          </a:p>
        </p:txBody>
      </p:sp>
      <p:sp>
        <p:nvSpPr>
          <p:cNvPr id="62" name="Text Placeholder 3">
            <a:extLst>
              <a:ext uri="{FF2B5EF4-FFF2-40B4-BE49-F238E27FC236}">
                <a16:creationId xmlns:a16="http://schemas.microsoft.com/office/drawing/2014/main" id="{F043D41B-3643-3808-3E29-0C307B8E86C3}"/>
              </a:ext>
            </a:extLst>
          </p:cNvPr>
          <p:cNvSpPr>
            <a:spLocks noGrp="1"/>
          </p:cNvSpPr>
          <p:nvPr>
            <p:ph type="body" sz="quarter" idx="31" hasCustomPrompt="1"/>
          </p:nvPr>
        </p:nvSpPr>
        <p:spPr>
          <a:xfrm>
            <a:off x="6832615" y="1825001"/>
            <a:ext cx="4906426" cy="394424"/>
          </a:xfrm>
          <a:prstGeom prst="rect">
            <a:avLst/>
          </a:prstGeom>
        </p:spPr>
        <p:txBody>
          <a:bodyPr>
            <a:normAutofit/>
          </a:bodyPr>
          <a:lstStyle>
            <a:lvl1pPr>
              <a:defRPr sz="1200" b="1" i="0">
                <a:latin typeface="Montserrat" pitchFamily="2" charset="77"/>
              </a:defRPr>
            </a:lvl1pPr>
          </a:lstStyle>
          <a:p>
            <a:pPr lvl="0"/>
            <a:r>
              <a:rPr lang="en-US"/>
              <a:t>SECOND PART HEADLINE</a:t>
            </a:r>
          </a:p>
        </p:txBody>
      </p:sp>
      <p:sp>
        <p:nvSpPr>
          <p:cNvPr id="63" name="Text Placeholder 7">
            <a:extLst>
              <a:ext uri="{FF2B5EF4-FFF2-40B4-BE49-F238E27FC236}">
                <a16:creationId xmlns:a16="http://schemas.microsoft.com/office/drawing/2014/main" id="{DD881F39-5BEE-2CB8-70E8-0AFC8D3A3BB5}"/>
              </a:ext>
            </a:extLst>
          </p:cNvPr>
          <p:cNvSpPr>
            <a:spLocks noGrp="1"/>
          </p:cNvSpPr>
          <p:nvPr>
            <p:ph type="body" sz="quarter" idx="32" hasCustomPrompt="1"/>
          </p:nvPr>
        </p:nvSpPr>
        <p:spPr>
          <a:xfrm>
            <a:off x="6832612" y="2219426"/>
            <a:ext cx="4906431" cy="822440"/>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second main point. </a:t>
            </a:r>
          </a:p>
        </p:txBody>
      </p:sp>
      <p:sp>
        <p:nvSpPr>
          <p:cNvPr id="64" name="Text Placeholder 2">
            <a:extLst>
              <a:ext uri="{FF2B5EF4-FFF2-40B4-BE49-F238E27FC236}">
                <a16:creationId xmlns:a16="http://schemas.microsoft.com/office/drawing/2014/main" id="{7D4E903A-761B-D416-72AB-2A8F4D596F80}"/>
              </a:ext>
            </a:extLst>
          </p:cNvPr>
          <p:cNvSpPr>
            <a:spLocks noGrp="1"/>
          </p:cNvSpPr>
          <p:nvPr>
            <p:ph type="body" sz="quarter" idx="33" hasCustomPrompt="1"/>
          </p:nvPr>
        </p:nvSpPr>
        <p:spPr>
          <a:xfrm>
            <a:off x="6832613" y="1475813"/>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02.</a:t>
            </a:r>
          </a:p>
        </p:txBody>
      </p:sp>
      <p:sp>
        <p:nvSpPr>
          <p:cNvPr id="66" name="Text Placeholder 3">
            <a:extLst>
              <a:ext uri="{FF2B5EF4-FFF2-40B4-BE49-F238E27FC236}">
                <a16:creationId xmlns:a16="http://schemas.microsoft.com/office/drawing/2014/main" id="{B4DCF9A9-8CDD-9D0B-FA73-34ED7F7471CF}"/>
              </a:ext>
            </a:extLst>
          </p:cNvPr>
          <p:cNvSpPr>
            <a:spLocks noGrp="1"/>
          </p:cNvSpPr>
          <p:nvPr>
            <p:ph type="body" sz="quarter" idx="34" hasCustomPrompt="1"/>
          </p:nvPr>
        </p:nvSpPr>
        <p:spPr>
          <a:xfrm>
            <a:off x="452962" y="3750199"/>
            <a:ext cx="4906426" cy="394424"/>
          </a:xfrm>
          <a:prstGeom prst="rect">
            <a:avLst/>
          </a:prstGeom>
        </p:spPr>
        <p:txBody>
          <a:bodyPr>
            <a:normAutofit/>
          </a:bodyPr>
          <a:lstStyle>
            <a:lvl1pPr>
              <a:defRPr sz="1200" b="1" i="0">
                <a:latin typeface="Montserrat" pitchFamily="2" charset="77"/>
              </a:defRPr>
            </a:lvl1pPr>
          </a:lstStyle>
          <a:p>
            <a:pPr lvl="0"/>
            <a:r>
              <a:rPr lang="en-US"/>
              <a:t>THIRD PART HEADLINE</a:t>
            </a:r>
          </a:p>
        </p:txBody>
      </p:sp>
      <p:sp>
        <p:nvSpPr>
          <p:cNvPr id="67" name="Text Placeholder 7">
            <a:extLst>
              <a:ext uri="{FF2B5EF4-FFF2-40B4-BE49-F238E27FC236}">
                <a16:creationId xmlns:a16="http://schemas.microsoft.com/office/drawing/2014/main" id="{C204DEC9-CFA2-41D8-0F07-C7B49DE46418}"/>
              </a:ext>
            </a:extLst>
          </p:cNvPr>
          <p:cNvSpPr>
            <a:spLocks noGrp="1"/>
          </p:cNvSpPr>
          <p:nvPr>
            <p:ph type="body" sz="quarter" idx="35" hasCustomPrompt="1"/>
          </p:nvPr>
        </p:nvSpPr>
        <p:spPr>
          <a:xfrm>
            <a:off x="452959" y="4144624"/>
            <a:ext cx="4906431" cy="822440"/>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third main point. </a:t>
            </a:r>
          </a:p>
        </p:txBody>
      </p:sp>
      <p:sp>
        <p:nvSpPr>
          <p:cNvPr id="68" name="Text Placeholder 2">
            <a:extLst>
              <a:ext uri="{FF2B5EF4-FFF2-40B4-BE49-F238E27FC236}">
                <a16:creationId xmlns:a16="http://schemas.microsoft.com/office/drawing/2014/main" id="{CCFE63FE-F069-F94D-ED05-54989129B261}"/>
              </a:ext>
            </a:extLst>
          </p:cNvPr>
          <p:cNvSpPr>
            <a:spLocks noGrp="1"/>
          </p:cNvSpPr>
          <p:nvPr>
            <p:ph type="body" sz="quarter" idx="36" hasCustomPrompt="1"/>
          </p:nvPr>
        </p:nvSpPr>
        <p:spPr>
          <a:xfrm>
            <a:off x="452960" y="3401011"/>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03.</a:t>
            </a:r>
          </a:p>
        </p:txBody>
      </p:sp>
      <p:sp>
        <p:nvSpPr>
          <p:cNvPr id="70" name="Text Placeholder 3">
            <a:extLst>
              <a:ext uri="{FF2B5EF4-FFF2-40B4-BE49-F238E27FC236}">
                <a16:creationId xmlns:a16="http://schemas.microsoft.com/office/drawing/2014/main" id="{368C81B2-F3D9-144E-CB49-66C3A43149F7}"/>
              </a:ext>
            </a:extLst>
          </p:cNvPr>
          <p:cNvSpPr>
            <a:spLocks noGrp="1"/>
          </p:cNvSpPr>
          <p:nvPr>
            <p:ph type="body" sz="quarter" idx="37" hasCustomPrompt="1"/>
          </p:nvPr>
        </p:nvSpPr>
        <p:spPr>
          <a:xfrm>
            <a:off x="6832615" y="3750198"/>
            <a:ext cx="4906426" cy="394424"/>
          </a:xfrm>
          <a:prstGeom prst="rect">
            <a:avLst/>
          </a:prstGeom>
        </p:spPr>
        <p:txBody>
          <a:bodyPr>
            <a:normAutofit/>
          </a:bodyPr>
          <a:lstStyle>
            <a:lvl1pPr>
              <a:defRPr sz="1200" b="1" i="0">
                <a:latin typeface="Montserrat" pitchFamily="2" charset="77"/>
              </a:defRPr>
            </a:lvl1pPr>
          </a:lstStyle>
          <a:p>
            <a:pPr lvl="0"/>
            <a:r>
              <a:rPr lang="en-US"/>
              <a:t>FOURTH PART HEADLINE</a:t>
            </a:r>
          </a:p>
        </p:txBody>
      </p:sp>
      <p:sp>
        <p:nvSpPr>
          <p:cNvPr id="71" name="Text Placeholder 7">
            <a:extLst>
              <a:ext uri="{FF2B5EF4-FFF2-40B4-BE49-F238E27FC236}">
                <a16:creationId xmlns:a16="http://schemas.microsoft.com/office/drawing/2014/main" id="{A2D7E9B3-341F-5FB7-8AE4-45EC463CEAD8}"/>
              </a:ext>
            </a:extLst>
          </p:cNvPr>
          <p:cNvSpPr>
            <a:spLocks noGrp="1"/>
          </p:cNvSpPr>
          <p:nvPr>
            <p:ph type="body" sz="quarter" idx="38" hasCustomPrompt="1"/>
          </p:nvPr>
        </p:nvSpPr>
        <p:spPr>
          <a:xfrm>
            <a:off x="6832612" y="4144623"/>
            <a:ext cx="4906431" cy="822440"/>
          </a:xfrm>
          <a:prstGeom prst="rect">
            <a:avLst/>
          </a:prstGeom>
        </p:spPr>
        <p:txBody>
          <a:bodyPr>
            <a:normAutofit/>
          </a:bodyPr>
          <a:lstStyle>
            <a:lvl1pPr marL="0" indent="0">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fourth main point. </a:t>
            </a:r>
          </a:p>
        </p:txBody>
      </p:sp>
      <p:sp>
        <p:nvSpPr>
          <p:cNvPr id="72" name="Text Placeholder 2">
            <a:extLst>
              <a:ext uri="{FF2B5EF4-FFF2-40B4-BE49-F238E27FC236}">
                <a16:creationId xmlns:a16="http://schemas.microsoft.com/office/drawing/2014/main" id="{D6ED71B9-B04E-717F-D9ED-1E0517EE07AB}"/>
              </a:ext>
            </a:extLst>
          </p:cNvPr>
          <p:cNvSpPr>
            <a:spLocks noGrp="1"/>
          </p:cNvSpPr>
          <p:nvPr>
            <p:ph type="body" sz="quarter" idx="39" hasCustomPrompt="1"/>
          </p:nvPr>
        </p:nvSpPr>
        <p:spPr>
          <a:xfrm>
            <a:off x="6832613" y="3401010"/>
            <a:ext cx="1132096" cy="298571"/>
          </a:xfrm>
        </p:spPr>
        <p:txBody>
          <a:bodyPr anchor="ctr">
            <a:noAutofit/>
          </a:bodyPr>
          <a:lstStyle>
            <a:lvl1pPr algn="l">
              <a:defRPr sz="3200" b="0" i="0">
                <a:solidFill>
                  <a:schemeClr val="accent1"/>
                </a:solidFill>
                <a:latin typeface="Montserrat ExtraBold" pitchFamily="2" charset="77"/>
                <a:ea typeface="+mj-ea"/>
              </a:defRPr>
            </a:lvl1pPr>
          </a:lstStyle>
          <a:p>
            <a:pPr lvl="0"/>
            <a:r>
              <a:rPr lang="en-US"/>
              <a:t>04.</a:t>
            </a:r>
          </a:p>
        </p:txBody>
      </p:sp>
    </p:spTree>
    <p:extLst>
      <p:ext uri="{BB962C8B-B14F-4D97-AF65-F5344CB8AC3E}">
        <p14:creationId xmlns:p14="http://schemas.microsoft.com/office/powerpoint/2010/main" val="281600858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Three-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FB3FA3B3-BC84-C939-0229-75CFF1E11043}"/>
              </a:ext>
            </a:extLst>
          </p:cNvPr>
          <p:cNvSpPr>
            <a:spLocks noGrp="1"/>
          </p:cNvSpPr>
          <p:nvPr>
            <p:ph type="body" sz="quarter" idx="25" hasCustomPrompt="1"/>
          </p:nvPr>
        </p:nvSpPr>
        <p:spPr>
          <a:xfrm>
            <a:off x="827229" y="3148715"/>
            <a:ext cx="2803522" cy="682652"/>
          </a:xfrm>
          <a:prstGeom prst="rect">
            <a:avLst/>
          </a:prstGeom>
        </p:spPr>
        <p:txBody>
          <a:bodyPr>
            <a:normAutofit/>
          </a:bodyPr>
          <a:lstStyle>
            <a:lvl1pPr algn="ctr">
              <a:defRPr sz="1400" b="1" i="0">
                <a:latin typeface="Montserrat" pitchFamily="2" charset="77"/>
              </a:defRPr>
            </a:lvl1pPr>
          </a:lstStyle>
          <a:p>
            <a:pPr lvl="0"/>
            <a:r>
              <a:rPr lang="en-US"/>
              <a:t>FIRST PART HEADLINE</a:t>
            </a:r>
          </a:p>
        </p:txBody>
      </p:sp>
      <p:sp>
        <p:nvSpPr>
          <p:cNvPr id="7" name="Text Placeholder 7">
            <a:extLst>
              <a:ext uri="{FF2B5EF4-FFF2-40B4-BE49-F238E27FC236}">
                <a16:creationId xmlns:a16="http://schemas.microsoft.com/office/drawing/2014/main" id="{601383CA-1FBC-1AB4-1A9A-23ABF2845818}"/>
              </a:ext>
            </a:extLst>
          </p:cNvPr>
          <p:cNvSpPr>
            <a:spLocks noGrp="1"/>
          </p:cNvSpPr>
          <p:nvPr>
            <p:ph type="body" sz="quarter" idx="26" hasCustomPrompt="1"/>
          </p:nvPr>
        </p:nvSpPr>
        <p:spPr>
          <a:xfrm>
            <a:off x="827227" y="3840999"/>
            <a:ext cx="2803525" cy="192999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9" name="Text Placeholder 3">
            <a:extLst>
              <a:ext uri="{FF2B5EF4-FFF2-40B4-BE49-F238E27FC236}">
                <a16:creationId xmlns:a16="http://schemas.microsoft.com/office/drawing/2014/main" id="{0D5F0BF2-DDB9-C7B4-1D83-E816A160C6C5}"/>
              </a:ext>
            </a:extLst>
          </p:cNvPr>
          <p:cNvSpPr>
            <a:spLocks noGrp="1"/>
          </p:cNvSpPr>
          <p:nvPr>
            <p:ph type="body" sz="quarter" idx="33" hasCustomPrompt="1"/>
          </p:nvPr>
        </p:nvSpPr>
        <p:spPr>
          <a:xfrm>
            <a:off x="4650607" y="3139083"/>
            <a:ext cx="2803522" cy="682652"/>
          </a:xfrm>
          <a:prstGeom prst="rect">
            <a:avLst/>
          </a:prstGeom>
        </p:spPr>
        <p:txBody>
          <a:bodyPr>
            <a:normAutofit/>
          </a:bodyPr>
          <a:lstStyle>
            <a:lvl1pPr algn="ctr">
              <a:defRPr sz="1400" b="1" i="0">
                <a:latin typeface="Montserrat" pitchFamily="2" charset="77"/>
              </a:defRPr>
            </a:lvl1pPr>
          </a:lstStyle>
          <a:p>
            <a:pPr lvl="0"/>
            <a:r>
              <a:rPr lang="en-US"/>
              <a:t>SECOND PART HEADLINE</a:t>
            </a:r>
          </a:p>
        </p:txBody>
      </p:sp>
      <p:sp>
        <p:nvSpPr>
          <p:cNvPr id="10" name="Text Placeholder 7">
            <a:extLst>
              <a:ext uri="{FF2B5EF4-FFF2-40B4-BE49-F238E27FC236}">
                <a16:creationId xmlns:a16="http://schemas.microsoft.com/office/drawing/2014/main" id="{BBAE22A3-E8D9-FA46-1688-786F2CD72FDF}"/>
              </a:ext>
            </a:extLst>
          </p:cNvPr>
          <p:cNvSpPr>
            <a:spLocks noGrp="1"/>
          </p:cNvSpPr>
          <p:nvPr>
            <p:ph type="body" sz="quarter" idx="34" hasCustomPrompt="1"/>
          </p:nvPr>
        </p:nvSpPr>
        <p:spPr>
          <a:xfrm>
            <a:off x="4650605" y="3831367"/>
            <a:ext cx="2803525" cy="192999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second main point. You can utilize paragraph format or divide it into bullet points such as this</a:t>
            </a:r>
          </a:p>
        </p:txBody>
      </p:sp>
      <p:sp>
        <p:nvSpPr>
          <p:cNvPr id="11" name="Text Placeholder 3">
            <a:extLst>
              <a:ext uri="{FF2B5EF4-FFF2-40B4-BE49-F238E27FC236}">
                <a16:creationId xmlns:a16="http://schemas.microsoft.com/office/drawing/2014/main" id="{432D7777-96C4-DA05-A55F-8BE296819A63}"/>
              </a:ext>
            </a:extLst>
          </p:cNvPr>
          <p:cNvSpPr>
            <a:spLocks noGrp="1"/>
          </p:cNvSpPr>
          <p:nvPr>
            <p:ph type="body" sz="quarter" idx="36" hasCustomPrompt="1"/>
          </p:nvPr>
        </p:nvSpPr>
        <p:spPr>
          <a:xfrm>
            <a:off x="8477749" y="3148715"/>
            <a:ext cx="2803522" cy="682652"/>
          </a:xfrm>
          <a:prstGeom prst="rect">
            <a:avLst/>
          </a:prstGeom>
        </p:spPr>
        <p:txBody>
          <a:bodyPr>
            <a:normAutofit/>
          </a:bodyPr>
          <a:lstStyle>
            <a:lvl1pPr algn="ctr">
              <a:defRPr sz="1400" b="1" i="0">
                <a:latin typeface="Montserrat" pitchFamily="2" charset="77"/>
              </a:defRPr>
            </a:lvl1pPr>
          </a:lstStyle>
          <a:p>
            <a:pPr lvl="0"/>
            <a:r>
              <a:rPr lang="en-US"/>
              <a:t>THIRD PART HEADLINE</a:t>
            </a:r>
          </a:p>
        </p:txBody>
      </p:sp>
      <p:sp>
        <p:nvSpPr>
          <p:cNvPr id="13" name="Text Placeholder 7">
            <a:extLst>
              <a:ext uri="{FF2B5EF4-FFF2-40B4-BE49-F238E27FC236}">
                <a16:creationId xmlns:a16="http://schemas.microsoft.com/office/drawing/2014/main" id="{F9749261-AACD-B6E1-A7F9-88B156E83076}"/>
              </a:ext>
            </a:extLst>
          </p:cNvPr>
          <p:cNvSpPr>
            <a:spLocks noGrp="1"/>
          </p:cNvSpPr>
          <p:nvPr>
            <p:ph type="body" sz="quarter" idx="37" hasCustomPrompt="1"/>
          </p:nvPr>
        </p:nvSpPr>
        <p:spPr>
          <a:xfrm>
            <a:off x="8477747" y="3840999"/>
            <a:ext cx="2803525" cy="192999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third main point. You can utilize paragraph format or divide it into bullet points such as this</a:t>
            </a:r>
          </a:p>
        </p:txBody>
      </p:sp>
      <p:sp>
        <p:nvSpPr>
          <p:cNvPr id="12" name="Content Placeholder 26">
            <a:extLst>
              <a:ext uri="{FF2B5EF4-FFF2-40B4-BE49-F238E27FC236}">
                <a16:creationId xmlns:a16="http://schemas.microsoft.com/office/drawing/2014/main" id="{8572D6E8-1A99-1B6C-46E3-23E71644B2A8}"/>
              </a:ext>
            </a:extLst>
          </p:cNvPr>
          <p:cNvSpPr>
            <a:spLocks noGrp="1"/>
          </p:cNvSpPr>
          <p:nvPr>
            <p:ph sz="quarter" idx="38"/>
          </p:nvPr>
        </p:nvSpPr>
        <p:spPr>
          <a:xfrm>
            <a:off x="1512360" y="1402129"/>
            <a:ext cx="1433258" cy="143325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 name="Content Placeholder 26">
            <a:extLst>
              <a:ext uri="{FF2B5EF4-FFF2-40B4-BE49-F238E27FC236}">
                <a16:creationId xmlns:a16="http://schemas.microsoft.com/office/drawing/2014/main" id="{39F3FE70-DD7B-7DCE-8D03-BBC9539164B3}"/>
              </a:ext>
            </a:extLst>
          </p:cNvPr>
          <p:cNvSpPr>
            <a:spLocks noGrp="1"/>
          </p:cNvSpPr>
          <p:nvPr>
            <p:ph sz="quarter" idx="39"/>
          </p:nvPr>
        </p:nvSpPr>
        <p:spPr>
          <a:xfrm>
            <a:off x="5379371" y="1402129"/>
            <a:ext cx="1433258" cy="143325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9" name="Content Placeholder 26">
            <a:extLst>
              <a:ext uri="{FF2B5EF4-FFF2-40B4-BE49-F238E27FC236}">
                <a16:creationId xmlns:a16="http://schemas.microsoft.com/office/drawing/2014/main" id="{4FDEDE26-D12F-41E7-58B7-45D224939558}"/>
              </a:ext>
            </a:extLst>
          </p:cNvPr>
          <p:cNvSpPr>
            <a:spLocks noGrp="1"/>
          </p:cNvSpPr>
          <p:nvPr>
            <p:ph sz="quarter" idx="40"/>
          </p:nvPr>
        </p:nvSpPr>
        <p:spPr>
          <a:xfrm>
            <a:off x="9162880" y="1402129"/>
            <a:ext cx="1433258" cy="1433258"/>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38267002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Circle Three-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4" name="Oval 13">
            <a:extLst>
              <a:ext uri="{FF2B5EF4-FFF2-40B4-BE49-F238E27FC236}">
                <a16:creationId xmlns:a16="http://schemas.microsoft.com/office/drawing/2014/main" id="{0B293243-770A-7B37-8F81-7CBA146F3743}"/>
              </a:ext>
            </a:extLst>
          </p:cNvPr>
          <p:cNvSpPr/>
          <p:nvPr userDrawn="1"/>
        </p:nvSpPr>
        <p:spPr>
          <a:xfrm>
            <a:off x="1527368" y="1761351"/>
            <a:ext cx="1844192" cy="18441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5" name="Oval 14">
            <a:extLst>
              <a:ext uri="{FF2B5EF4-FFF2-40B4-BE49-F238E27FC236}">
                <a16:creationId xmlns:a16="http://schemas.microsoft.com/office/drawing/2014/main" id="{1ED26326-63FB-86D3-E75F-3C46944AA65E}"/>
              </a:ext>
            </a:extLst>
          </p:cNvPr>
          <p:cNvSpPr/>
          <p:nvPr userDrawn="1"/>
        </p:nvSpPr>
        <p:spPr>
          <a:xfrm>
            <a:off x="1428217" y="1662200"/>
            <a:ext cx="2042493" cy="2042493"/>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Straight Connector 15">
            <a:extLst>
              <a:ext uri="{FF2B5EF4-FFF2-40B4-BE49-F238E27FC236}">
                <a16:creationId xmlns:a16="http://schemas.microsoft.com/office/drawing/2014/main" id="{C672B9A4-BD23-9717-34CE-EE38D7C8E38F}"/>
              </a:ext>
            </a:extLst>
          </p:cNvPr>
          <p:cNvCxnSpPr>
            <a:cxnSpLocks/>
          </p:cNvCxnSpPr>
          <p:nvPr userDrawn="1"/>
        </p:nvCxnSpPr>
        <p:spPr>
          <a:xfrm>
            <a:off x="2427710" y="3716346"/>
            <a:ext cx="0" cy="650955"/>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18" name="Oval 17">
            <a:extLst>
              <a:ext uri="{FF2B5EF4-FFF2-40B4-BE49-F238E27FC236}">
                <a16:creationId xmlns:a16="http://schemas.microsoft.com/office/drawing/2014/main" id="{2568770B-6C8B-62CB-5EBF-EA850B5B14F0}"/>
              </a:ext>
            </a:extLst>
          </p:cNvPr>
          <p:cNvSpPr/>
          <p:nvPr userDrawn="1"/>
        </p:nvSpPr>
        <p:spPr>
          <a:xfrm>
            <a:off x="5189298" y="1765948"/>
            <a:ext cx="1844192" cy="18441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0" name="Oval 19">
            <a:extLst>
              <a:ext uri="{FF2B5EF4-FFF2-40B4-BE49-F238E27FC236}">
                <a16:creationId xmlns:a16="http://schemas.microsoft.com/office/drawing/2014/main" id="{0E74A142-DFC5-3E91-1F54-40CC4660FE07}"/>
              </a:ext>
            </a:extLst>
          </p:cNvPr>
          <p:cNvSpPr/>
          <p:nvPr userDrawn="1"/>
        </p:nvSpPr>
        <p:spPr>
          <a:xfrm>
            <a:off x="5090147" y="1666797"/>
            <a:ext cx="2042493" cy="2042493"/>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1" name="Oval 20">
            <a:extLst>
              <a:ext uri="{FF2B5EF4-FFF2-40B4-BE49-F238E27FC236}">
                <a16:creationId xmlns:a16="http://schemas.microsoft.com/office/drawing/2014/main" id="{8153DAB7-57A0-480A-C054-D51D9B458A65}"/>
              </a:ext>
            </a:extLst>
          </p:cNvPr>
          <p:cNvSpPr/>
          <p:nvPr userDrawn="1"/>
        </p:nvSpPr>
        <p:spPr>
          <a:xfrm>
            <a:off x="8896140" y="1749698"/>
            <a:ext cx="1844192" cy="184419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2" name="Oval 21">
            <a:extLst>
              <a:ext uri="{FF2B5EF4-FFF2-40B4-BE49-F238E27FC236}">
                <a16:creationId xmlns:a16="http://schemas.microsoft.com/office/drawing/2014/main" id="{C66ED641-DE25-BCCC-F856-DCF70700EB90}"/>
              </a:ext>
            </a:extLst>
          </p:cNvPr>
          <p:cNvSpPr/>
          <p:nvPr userDrawn="1"/>
        </p:nvSpPr>
        <p:spPr>
          <a:xfrm>
            <a:off x="8796989" y="1650547"/>
            <a:ext cx="2042493" cy="2042493"/>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23" name="Straight Connector 22">
            <a:extLst>
              <a:ext uri="{FF2B5EF4-FFF2-40B4-BE49-F238E27FC236}">
                <a16:creationId xmlns:a16="http://schemas.microsoft.com/office/drawing/2014/main" id="{76AAA479-E3A5-0E44-5703-474F04E68A98}"/>
              </a:ext>
            </a:extLst>
          </p:cNvPr>
          <p:cNvCxnSpPr>
            <a:cxnSpLocks/>
          </p:cNvCxnSpPr>
          <p:nvPr userDrawn="1"/>
        </p:nvCxnSpPr>
        <p:spPr>
          <a:xfrm>
            <a:off x="6130513" y="3704693"/>
            <a:ext cx="0" cy="650955"/>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2F8ABB7A-E0EC-771E-4D3E-1CF9E3474D1F}"/>
              </a:ext>
            </a:extLst>
          </p:cNvPr>
          <p:cNvCxnSpPr>
            <a:cxnSpLocks/>
          </p:cNvCxnSpPr>
          <p:nvPr userDrawn="1"/>
        </p:nvCxnSpPr>
        <p:spPr>
          <a:xfrm>
            <a:off x="9833316" y="3704693"/>
            <a:ext cx="0" cy="650955"/>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25" name="Text Placeholder 3">
            <a:extLst>
              <a:ext uri="{FF2B5EF4-FFF2-40B4-BE49-F238E27FC236}">
                <a16:creationId xmlns:a16="http://schemas.microsoft.com/office/drawing/2014/main" id="{75F88A5E-7025-2BDB-8006-6CE9FAFBF540}"/>
              </a:ext>
            </a:extLst>
          </p:cNvPr>
          <p:cNvSpPr>
            <a:spLocks noGrp="1"/>
          </p:cNvSpPr>
          <p:nvPr>
            <p:ph type="body" sz="quarter" idx="25" hasCustomPrompt="1"/>
          </p:nvPr>
        </p:nvSpPr>
        <p:spPr>
          <a:xfrm>
            <a:off x="826684" y="4567034"/>
            <a:ext cx="3202051" cy="567674"/>
          </a:xfrm>
          <a:prstGeom prst="rect">
            <a:avLst/>
          </a:prstGeom>
        </p:spPr>
        <p:txBody>
          <a:bodyPr>
            <a:normAutofit/>
          </a:bodyPr>
          <a:lstStyle>
            <a:lvl1pPr algn="ctr">
              <a:defRPr sz="1600" b="1" i="0">
                <a:latin typeface="Montserrat" pitchFamily="2" charset="77"/>
              </a:defRPr>
            </a:lvl1pPr>
          </a:lstStyle>
          <a:p>
            <a:pPr lvl="0"/>
            <a:r>
              <a:rPr lang="en-US"/>
              <a:t>FIRST PART HEADLINE</a:t>
            </a:r>
          </a:p>
        </p:txBody>
      </p:sp>
      <p:sp>
        <p:nvSpPr>
          <p:cNvPr id="32" name="Text Placeholder 7">
            <a:extLst>
              <a:ext uri="{FF2B5EF4-FFF2-40B4-BE49-F238E27FC236}">
                <a16:creationId xmlns:a16="http://schemas.microsoft.com/office/drawing/2014/main" id="{2021C7EB-1611-585F-234B-864A4DACC2CE}"/>
              </a:ext>
            </a:extLst>
          </p:cNvPr>
          <p:cNvSpPr>
            <a:spLocks noGrp="1"/>
          </p:cNvSpPr>
          <p:nvPr>
            <p:ph type="body" sz="quarter" idx="26" hasCustomPrompt="1"/>
          </p:nvPr>
        </p:nvSpPr>
        <p:spPr>
          <a:xfrm>
            <a:off x="826684" y="5224476"/>
            <a:ext cx="3202052"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first headline. This slide style works best for sparse information. </a:t>
            </a:r>
          </a:p>
        </p:txBody>
      </p:sp>
      <p:sp>
        <p:nvSpPr>
          <p:cNvPr id="34" name="Text Placeholder 3">
            <a:extLst>
              <a:ext uri="{FF2B5EF4-FFF2-40B4-BE49-F238E27FC236}">
                <a16:creationId xmlns:a16="http://schemas.microsoft.com/office/drawing/2014/main" id="{FF5F301E-37C7-C715-FF9C-A04E83648118}"/>
              </a:ext>
            </a:extLst>
          </p:cNvPr>
          <p:cNvSpPr>
            <a:spLocks noGrp="1"/>
          </p:cNvSpPr>
          <p:nvPr>
            <p:ph type="body" sz="quarter" idx="27" hasCustomPrompt="1"/>
          </p:nvPr>
        </p:nvSpPr>
        <p:spPr>
          <a:xfrm>
            <a:off x="4529487" y="4567034"/>
            <a:ext cx="3202051" cy="567674"/>
          </a:xfrm>
          <a:prstGeom prst="rect">
            <a:avLst/>
          </a:prstGeom>
        </p:spPr>
        <p:txBody>
          <a:bodyPr>
            <a:normAutofit/>
          </a:bodyPr>
          <a:lstStyle>
            <a:lvl1pPr algn="ctr">
              <a:defRPr sz="1600" b="1" i="0">
                <a:latin typeface="Montserrat" pitchFamily="2" charset="77"/>
              </a:defRPr>
            </a:lvl1pPr>
          </a:lstStyle>
          <a:p>
            <a:pPr lvl="0"/>
            <a:r>
              <a:rPr lang="en-US"/>
              <a:t>SECOND PART HEADLINE</a:t>
            </a:r>
          </a:p>
        </p:txBody>
      </p:sp>
      <p:sp>
        <p:nvSpPr>
          <p:cNvPr id="35" name="Text Placeholder 7">
            <a:extLst>
              <a:ext uri="{FF2B5EF4-FFF2-40B4-BE49-F238E27FC236}">
                <a16:creationId xmlns:a16="http://schemas.microsoft.com/office/drawing/2014/main" id="{196D9759-1DBD-7A60-9E9A-FC1EA8D53AEC}"/>
              </a:ext>
            </a:extLst>
          </p:cNvPr>
          <p:cNvSpPr>
            <a:spLocks noGrp="1"/>
          </p:cNvSpPr>
          <p:nvPr>
            <p:ph type="body" sz="quarter" idx="28" hasCustomPrompt="1"/>
          </p:nvPr>
        </p:nvSpPr>
        <p:spPr>
          <a:xfrm>
            <a:off x="4529487" y="5224476"/>
            <a:ext cx="3202052"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second headline. This slide style works best for sparse information. </a:t>
            </a:r>
          </a:p>
        </p:txBody>
      </p:sp>
      <p:sp>
        <p:nvSpPr>
          <p:cNvPr id="36" name="Text Placeholder 3">
            <a:extLst>
              <a:ext uri="{FF2B5EF4-FFF2-40B4-BE49-F238E27FC236}">
                <a16:creationId xmlns:a16="http://schemas.microsoft.com/office/drawing/2014/main" id="{ABEE9478-3097-3212-DC40-5ACA8DC09ABE}"/>
              </a:ext>
            </a:extLst>
          </p:cNvPr>
          <p:cNvSpPr>
            <a:spLocks noGrp="1"/>
          </p:cNvSpPr>
          <p:nvPr>
            <p:ph type="body" sz="quarter" idx="29" hasCustomPrompt="1"/>
          </p:nvPr>
        </p:nvSpPr>
        <p:spPr>
          <a:xfrm>
            <a:off x="8163264" y="4567034"/>
            <a:ext cx="3202051" cy="567674"/>
          </a:xfrm>
          <a:prstGeom prst="rect">
            <a:avLst/>
          </a:prstGeom>
        </p:spPr>
        <p:txBody>
          <a:bodyPr>
            <a:normAutofit/>
          </a:bodyPr>
          <a:lstStyle>
            <a:lvl1pPr algn="ctr">
              <a:defRPr sz="1600" b="1" i="0">
                <a:latin typeface="Montserrat" pitchFamily="2" charset="77"/>
              </a:defRPr>
            </a:lvl1pPr>
          </a:lstStyle>
          <a:p>
            <a:pPr lvl="0"/>
            <a:r>
              <a:rPr lang="en-US"/>
              <a:t>THIRD PART HEADLINE</a:t>
            </a:r>
          </a:p>
        </p:txBody>
      </p:sp>
      <p:sp>
        <p:nvSpPr>
          <p:cNvPr id="37" name="Text Placeholder 7">
            <a:extLst>
              <a:ext uri="{FF2B5EF4-FFF2-40B4-BE49-F238E27FC236}">
                <a16:creationId xmlns:a16="http://schemas.microsoft.com/office/drawing/2014/main" id="{96FA86EA-5092-2D8B-23E8-4A1957BF7A67}"/>
              </a:ext>
            </a:extLst>
          </p:cNvPr>
          <p:cNvSpPr>
            <a:spLocks noGrp="1"/>
          </p:cNvSpPr>
          <p:nvPr>
            <p:ph type="body" sz="quarter" idx="30" hasCustomPrompt="1"/>
          </p:nvPr>
        </p:nvSpPr>
        <p:spPr>
          <a:xfrm>
            <a:off x="8163264" y="5224476"/>
            <a:ext cx="3202052"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third headline. This slide style works best for sparse information. </a:t>
            </a:r>
          </a:p>
        </p:txBody>
      </p:sp>
      <p:sp>
        <p:nvSpPr>
          <p:cNvPr id="38" name="Content Placeholder 26">
            <a:extLst>
              <a:ext uri="{FF2B5EF4-FFF2-40B4-BE49-F238E27FC236}">
                <a16:creationId xmlns:a16="http://schemas.microsoft.com/office/drawing/2014/main" id="{084FF568-2389-500F-50F9-CD1AEAA882B3}"/>
              </a:ext>
            </a:extLst>
          </p:cNvPr>
          <p:cNvSpPr>
            <a:spLocks noGrp="1"/>
          </p:cNvSpPr>
          <p:nvPr>
            <p:ph sz="quarter" idx="38"/>
          </p:nvPr>
        </p:nvSpPr>
        <p:spPr>
          <a:xfrm>
            <a:off x="1834043" y="2068026"/>
            <a:ext cx="1230840" cy="123084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9" name="Content Placeholder 26">
            <a:extLst>
              <a:ext uri="{FF2B5EF4-FFF2-40B4-BE49-F238E27FC236}">
                <a16:creationId xmlns:a16="http://schemas.microsoft.com/office/drawing/2014/main" id="{7207972D-7CE6-C819-4E5E-1367A4FA9E2B}"/>
              </a:ext>
            </a:extLst>
          </p:cNvPr>
          <p:cNvSpPr>
            <a:spLocks noGrp="1"/>
          </p:cNvSpPr>
          <p:nvPr>
            <p:ph sz="quarter" idx="39"/>
          </p:nvPr>
        </p:nvSpPr>
        <p:spPr>
          <a:xfrm>
            <a:off x="5495973" y="2068026"/>
            <a:ext cx="1230840" cy="123084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40" name="Content Placeholder 26">
            <a:extLst>
              <a:ext uri="{FF2B5EF4-FFF2-40B4-BE49-F238E27FC236}">
                <a16:creationId xmlns:a16="http://schemas.microsoft.com/office/drawing/2014/main" id="{B844530E-5AE2-A493-9648-0F71021E2BF7}"/>
              </a:ext>
            </a:extLst>
          </p:cNvPr>
          <p:cNvSpPr>
            <a:spLocks noGrp="1"/>
          </p:cNvSpPr>
          <p:nvPr>
            <p:ph sz="quarter" idx="40"/>
          </p:nvPr>
        </p:nvSpPr>
        <p:spPr>
          <a:xfrm>
            <a:off x="9217896" y="2068026"/>
            <a:ext cx="1230840" cy="123084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882865898"/>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Four-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FEA3CA98-94DA-FC7D-92DE-183F4EF502F1}"/>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25" name="Title Placeholder 37">
            <a:extLst>
              <a:ext uri="{FF2B5EF4-FFF2-40B4-BE49-F238E27FC236}">
                <a16:creationId xmlns:a16="http://schemas.microsoft.com/office/drawing/2014/main" id="{81CA2EA0-0BE8-9BD1-CC50-F5348CF411D6}"/>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26" name="Text Placeholder 6">
            <a:extLst>
              <a:ext uri="{FF2B5EF4-FFF2-40B4-BE49-F238E27FC236}">
                <a16:creationId xmlns:a16="http://schemas.microsoft.com/office/drawing/2014/main" id="{6C3BE268-2FC7-5AF1-8AAF-053878A967F9}"/>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7" name="Text Placeholder 3">
            <a:extLst>
              <a:ext uri="{FF2B5EF4-FFF2-40B4-BE49-F238E27FC236}">
                <a16:creationId xmlns:a16="http://schemas.microsoft.com/office/drawing/2014/main" id="{0AA82AD3-B8B2-5FB9-803C-2670EFFA809C}"/>
              </a:ext>
            </a:extLst>
          </p:cNvPr>
          <p:cNvSpPr>
            <a:spLocks noGrp="1"/>
          </p:cNvSpPr>
          <p:nvPr>
            <p:ph type="body" sz="quarter" idx="25" hasCustomPrompt="1"/>
          </p:nvPr>
        </p:nvSpPr>
        <p:spPr>
          <a:xfrm>
            <a:off x="1517687" y="1769481"/>
            <a:ext cx="4075974" cy="495822"/>
          </a:xfrm>
          <a:prstGeom prst="rect">
            <a:avLst/>
          </a:prstGeom>
        </p:spPr>
        <p:txBody>
          <a:bodyPr>
            <a:normAutofit/>
          </a:bodyPr>
          <a:lstStyle>
            <a:lvl1pPr>
              <a:defRPr sz="1600" b="1" i="0">
                <a:solidFill>
                  <a:schemeClr val="tx1"/>
                </a:solidFill>
                <a:latin typeface="Montserrat" pitchFamily="2" charset="77"/>
              </a:defRPr>
            </a:lvl1pPr>
          </a:lstStyle>
          <a:p>
            <a:pPr lvl="0"/>
            <a:r>
              <a:rPr lang="en-US"/>
              <a:t>FIRST PART HEADLINE</a:t>
            </a:r>
          </a:p>
        </p:txBody>
      </p:sp>
      <p:sp>
        <p:nvSpPr>
          <p:cNvPr id="18" name="Text Placeholder 7">
            <a:extLst>
              <a:ext uri="{FF2B5EF4-FFF2-40B4-BE49-F238E27FC236}">
                <a16:creationId xmlns:a16="http://schemas.microsoft.com/office/drawing/2014/main" id="{8917393A-3DF6-AB15-6DEE-380E2B318038}"/>
              </a:ext>
            </a:extLst>
          </p:cNvPr>
          <p:cNvSpPr>
            <a:spLocks noGrp="1"/>
          </p:cNvSpPr>
          <p:nvPr>
            <p:ph type="body" sz="quarter" idx="26" hasCustomPrompt="1"/>
          </p:nvPr>
        </p:nvSpPr>
        <p:spPr>
          <a:xfrm>
            <a:off x="1517688" y="2265304"/>
            <a:ext cx="4075974" cy="994488"/>
          </a:xfrm>
          <a:prstGeom prst="rect">
            <a:avLst/>
          </a:prstGeom>
        </p:spPr>
        <p:txBody>
          <a:bodyPr>
            <a:normAutofit/>
          </a:bodyPr>
          <a:lstStyle>
            <a:lvl1pPr marL="0" indent="0">
              <a:buClr>
                <a:schemeClr val="accent1"/>
              </a:buClr>
              <a:buFont typeface="Arial" panose="020B0604020202020204" pitchFamily="34" charset="0"/>
              <a:buNone/>
              <a:defRPr sz="1100" b="0" i="0">
                <a:solidFill>
                  <a:schemeClr val="tx1"/>
                </a:solidFill>
                <a:latin typeface="Montserrat" pitchFamily="2" charset="77"/>
              </a:defRPr>
            </a:lvl1pPr>
          </a:lstStyle>
          <a:p>
            <a:pPr lvl="0"/>
            <a:r>
              <a:rPr lang="en-US"/>
              <a:t>This is where you give a brief explanation supporting the first main point. </a:t>
            </a:r>
          </a:p>
        </p:txBody>
      </p:sp>
      <p:sp>
        <p:nvSpPr>
          <p:cNvPr id="19" name="Content Placeholder 26">
            <a:extLst>
              <a:ext uri="{FF2B5EF4-FFF2-40B4-BE49-F238E27FC236}">
                <a16:creationId xmlns:a16="http://schemas.microsoft.com/office/drawing/2014/main" id="{E6CA5C59-E42C-33CC-AA51-77FC020B86DE}"/>
              </a:ext>
            </a:extLst>
          </p:cNvPr>
          <p:cNvSpPr>
            <a:spLocks noGrp="1"/>
          </p:cNvSpPr>
          <p:nvPr>
            <p:ph sz="quarter" idx="36"/>
          </p:nvPr>
        </p:nvSpPr>
        <p:spPr>
          <a:xfrm>
            <a:off x="547302" y="1769481"/>
            <a:ext cx="823080" cy="82308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1" name="Text Placeholder 3">
            <a:extLst>
              <a:ext uri="{FF2B5EF4-FFF2-40B4-BE49-F238E27FC236}">
                <a16:creationId xmlns:a16="http://schemas.microsoft.com/office/drawing/2014/main" id="{C3D4466B-3062-BB29-63C4-B3483B42309A}"/>
              </a:ext>
            </a:extLst>
          </p:cNvPr>
          <p:cNvSpPr>
            <a:spLocks noGrp="1"/>
          </p:cNvSpPr>
          <p:nvPr>
            <p:ph type="body" sz="quarter" idx="37" hasCustomPrompt="1"/>
          </p:nvPr>
        </p:nvSpPr>
        <p:spPr>
          <a:xfrm>
            <a:off x="7568722" y="1769480"/>
            <a:ext cx="4075976" cy="495822"/>
          </a:xfrm>
          <a:prstGeom prst="rect">
            <a:avLst/>
          </a:prstGeom>
        </p:spPr>
        <p:txBody>
          <a:bodyPr>
            <a:normAutofit/>
          </a:bodyPr>
          <a:lstStyle>
            <a:lvl1pPr>
              <a:defRPr sz="1600" b="1" i="0">
                <a:solidFill>
                  <a:schemeClr val="tx1"/>
                </a:solidFill>
                <a:latin typeface="Montserrat" pitchFamily="2" charset="77"/>
              </a:defRPr>
            </a:lvl1pPr>
          </a:lstStyle>
          <a:p>
            <a:pPr lvl="0"/>
            <a:r>
              <a:rPr lang="en-US"/>
              <a:t>SECOND PART HEADLINE</a:t>
            </a:r>
          </a:p>
        </p:txBody>
      </p:sp>
      <p:sp>
        <p:nvSpPr>
          <p:cNvPr id="22" name="Text Placeholder 7">
            <a:extLst>
              <a:ext uri="{FF2B5EF4-FFF2-40B4-BE49-F238E27FC236}">
                <a16:creationId xmlns:a16="http://schemas.microsoft.com/office/drawing/2014/main" id="{DED11A92-731E-AE10-847E-89A5C0EE6B88}"/>
              </a:ext>
            </a:extLst>
          </p:cNvPr>
          <p:cNvSpPr>
            <a:spLocks noGrp="1"/>
          </p:cNvSpPr>
          <p:nvPr>
            <p:ph type="body" sz="quarter" idx="38" hasCustomPrompt="1"/>
          </p:nvPr>
        </p:nvSpPr>
        <p:spPr>
          <a:xfrm>
            <a:off x="7568722" y="2265303"/>
            <a:ext cx="4075976" cy="994488"/>
          </a:xfrm>
          <a:prstGeom prst="rect">
            <a:avLst/>
          </a:prstGeom>
        </p:spPr>
        <p:txBody>
          <a:bodyPr>
            <a:normAutofit/>
          </a:bodyPr>
          <a:lstStyle>
            <a:lvl1pPr marL="0" indent="0">
              <a:buClr>
                <a:schemeClr val="accent1"/>
              </a:buClr>
              <a:buFont typeface="Arial" panose="020B0604020202020204" pitchFamily="34" charset="0"/>
              <a:buNone/>
              <a:defRPr sz="1100" b="0" i="0">
                <a:solidFill>
                  <a:schemeClr val="tx1"/>
                </a:solidFill>
                <a:latin typeface="Montserrat" pitchFamily="2" charset="77"/>
              </a:defRPr>
            </a:lvl1pPr>
          </a:lstStyle>
          <a:p>
            <a:pPr lvl="0"/>
            <a:r>
              <a:rPr lang="en-US"/>
              <a:t>This is where you give a brief explanation supporting the second main point. </a:t>
            </a:r>
          </a:p>
        </p:txBody>
      </p:sp>
      <p:sp>
        <p:nvSpPr>
          <p:cNvPr id="24" name="Content Placeholder 26">
            <a:extLst>
              <a:ext uri="{FF2B5EF4-FFF2-40B4-BE49-F238E27FC236}">
                <a16:creationId xmlns:a16="http://schemas.microsoft.com/office/drawing/2014/main" id="{72CB6695-B273-EECD-F80D-14CE4F8EA70A}"/>
              </a:ext>
            </a:extLst>
          </p:cNvPr>
          <p:cNvSpPr>
            <a:spLocks noGrp="1"/>
          </p:cNvSpPr>
          <p:nvPr>
            <p:ph sz="quarter" idx="39"/>
          </p:nvPr>
        </p:nvSpPr>
        <p:spPr>
          <a:xfrm>
            <a:off x="6598337" y="1769480"/>
            <a:ext cx="823080" cy="82308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9" name="Text Placeholder 3">
            <a:extLst>
              <a:ext uri="{FF2B5EF4-FFF2-40B4-BE49-F238E27FC236}">
                <a16:creationId xmlns:a16="http://schemas.microsoft.com/office/drawing/2014/main" id="{3042ED8A-8539-E8FC-73FE-7B97CA7CAFF4}"/>
              </a:ext>
            </a:extLst>
          </p:cNvPr>
          <p:cNvSpPr>
            <a:spLocks noGrp="1"/>
          </p:cNvSpPr>
          <p:nvPr>
            <p:ph type="body" sz="quarter" idx="40" hasCustomPrompt="1"/>
          </p:nvPr>
        </p:nvSpPr>
        <p:spPr>
          <a:xfrm>
            <a:off x="1517686" y="4010178"/>
            <a:ext cx="4075973" cy="495822"/>
          </a:xfrm>
          <a:prstGeom prst="rect">
            <a:avLst/>
          </a:prstGeom>
        </p:spPr>
        <p:txBody>
          <a:bodyPr>
            <a:normAutofit/>
          </a:bodyPr>
          <a:lstStyle>
            <a:lvl1pPr>
              <a:defRPr sz="1600" b="1" i="0">
                <a:solidFill>
                  <a:schemeClr val="tx1"/>
                </a:solidFill>
                <a:latin typeface="Montserrat" pitchFamily="2" charset="77"/>
              </a:defRPr>
            </a:lvl1pPr>
          </a:lstStyle>
          <a:p>
            <a:pPr lvl="0"/>
            <a:r>
              <a:rPr lang="en-US"/>
              <a:t>THIRD PART HEADLINE</a:t>
            </a:r>
          </a:p>
        </p:txBody>
      </p:sp>
      <p:sp>
        <p:nvSpPr>
          <p:cNvPr id="32" name="Text Placeholder 7">
            <a:extLst>
              <a:ext uri="{FF2B5EF4-FFF2-40B4-BE49-F238E27FC236}">
                <a16:creationId xmlns:a16="http://schemas.microsoft.com/office/drawing/2014/main" id="{93533603-C69C-3EB5-505A-7BFBEBDEE73E}"/>
              </a:ext>
            </a:extLst>
          </p:cNvPr>
          <p:cNvSpPr>
            <a:spLocks noGrp="1"/>
          </p:cNvSpPr>
          <p:nvPr>
            <p:ph type="body" sz="quarter" idx="41" hasCustomPrompt="1"/>
          </p:nvPr>
        </p:nvSpPr>
        <p:spPr>
          <a:xfrm>
            <a:off x="1517687" y="4506001"/>
            <a:ext cx="4075973" cy="994488"/>
          </a:xfrm>
          <a:prstGeom prst="rect">
            <a:avLst/>
          </a:prstGeom>
        </p:spPr>
        <p:txBody>
          <a:bodyPr>
            <a:normAutofit/>
          </a:bodyPr>
          <a:lstStyle>
            <a:lvl1pPr marL="0" indent="0">
              <a:buClr>
                <a:schemeClr val="accent1"/>
              </a:buClr>
              <a:buFont typeface="Arial" panose="020B0604020202020204" pitchFamily="34" charset="0"/>
              <a:buNone/>
              <a:defRPr sz="1100" b="0" i="0">
                <a:solidFill>
                  <a:schemeClr val="tx1"/>
                </a:solidFill>
                <a:latin typeface="Montserrat" pitchFamily="2" charset="77"/>
              </a:defRPr>
            </a:lvl1pPr>
          </a:lstStyle>
          <a:p>
            <a:pPr lvl="0"/>
            <a:r>
              <a:rPr lang="en-US"/>
              <a:t>This is where you give a brief explanation supporting the third main point. </a:t>
            </a:r>
          </a:p>
        </p:txBody>
      </p:sp>
      <p:sp>
        <p:nvSpPr>
          <p:cNvPr id="33" name="Content Placeholder 26">
            <a:extLst>
              <a:ext uri="{FF2B5EF4-FFF2-40B4-BE49-F238E27FC236}">
                <a16:creationId xmlns:a16="http://schemas.microsoft.com/office/drawing/2014/main" id="{7039B919-39AD-14A1-F98E-EF3C9DBB65A4}"/>
              </a:ext>
            </a:extLst>
          </p:cNvPr>
          <p:cNvSpPr>
            <a:spLocks noGrp="1"/>
          </p:cNvSpPr>
          <p:nvPr>
            <p:ph sz="quarter" idx="42"/>
          </p:nvPr>
        </p:nvSpPr>
        <p:spPr>
          <a:xfrm>
            <a:off x="547302" y="4010178"/>
            <a:ext cx="823080" cy="82308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4" name="Text Placeholder 3">
            <a:extLst>
              <a:ext uri="{FF2B5EF4-FFF2-40B4-BE49-F238E27FC236}">
                <a16:creationId xmlns:a16="http://schemas.microsoft.com/office/drawing/2014/main" id="{0AED55FA-6880-5569-4824-E05F86071776}"/>
              </a:ext>
            </a:extLst>
          </p:cNvPr>
          <p:cNvSpPr>
            <a:spLocks noGrp="1"/>
          </p:cNvSpPr>
          <p:nvPr>
            <p:ph type="body" sz="quarter" idx="43" hasCustomPrompt="1"/>
          </p:nvPr>
        </p:nvSpPr>
        <p:spPr>
          <a:xfrm>
            <a:off x="7568722" y="4010177"/>
            <a:ext cx="4075976" cy="495822"/>
          </a:xfrm>
          <a:prstGeom prst="rect">
            <a:avLst/>
          </a:prstGeom>
        </p:spPr>
        <p:txBody>
          <a:bodyPr>
            <a:normAutofit/>
          </a:bodyPr>
          <a:lstStyle>
            <a:lvl1pPr>
              <a:defRPr sz="1600" b="1" i="0">
                <a:solidFill>
                  <a:schemeClr val="tx1"/>
                </a:solidFill>
                <a:latin typeface="Montserrat" pitchFamily="2" charset="77"/>
              </a:defRPr>
            </a:lvl1pPr>
          </a:lstStyle>
          <a:p>
            <a:pPr lvl="0"/>
            <a:r>
              <a:rPr lang="en-US"/>
              <a:t>FOURTH PART HEADLINE</a:t>
            </a:r>
          </a:p>
        </p:txBody>
      </p:sp>
      <p:sp>
        <p:nvSpPr>
          <p:cNvPr id="35" name="Text Placeholder 7">
            <a:extLst>
              <a:ext uri="{FF2B5EF4-FFF2-40B4-BE49-F238E27FC236}">
                <a16:creationId xmlns:a16="http://schemas.microsoft.com/office/drawing/2014/main" id="{E35ED7BA-5B3E-3363-7824-16C42C6197F4}"/>
              </a:ext>
            </a:extLst>
          </p:cNvPr>
          <p:cNvSpPr>
            <a:spLocks noGrp="1"/>
          </p:cNvSpPr>
          <p:nvPr>
            <p:ph type="body" sz="quarter" idx="44" hasCustomPrompt="1"/>
          </p:nvPr>
        </p:nvSpPr>
        <p:spPr>
          <a:xfrm>
            <a:off x="7568722" y="4506000"/>
            <a:ext cx="4075976" cy="994488"/>
          </a:xfrm>
          <a:prstGeom prst="rect">
            <a:avLst/>
          </a:prstGeom>
        </p:spPr>
        <p:txBody>
          <a:bodyPr>
            <a:normAutofit/>
          </a:bodyPr>
          <a:lstStyle>
            <a:lvl1pPr marL="0" indent="0">
              <a:buClr>
                <a:schemeClr val="accent1"/>
              </a:buClr>
              <a:buFont typeface="Arial" panose="020B0604020202020204" pitchFamily="34" charset="0"/>
              <a:buNone/>
              <a:defRPr sz="1100" b="0" i="0">
                <a:solidFill>
                  <a:schemeClr val="tx1"/>
                </a:solidFill>
                <a:latin typeface="Montserrat" pitchFamily="2" charset="77"/>
              </a:defRPr>
            </a:lvl1pPr>
          </a:lstStyle>
          <a:p>
            <a:pPr lvl="0"/>
            <a:r>
              <a:rPr lang="en-US"/>
              <a:t>This is where you give a brief explanation supporting the fourth main point. </a:t>
            </a:r>
          </a:p>
        </p:txBody>
      </p:sp>
      <p:sp>
        <p:nvSpPr>
          <p:cNvPr id="38" name="Content Placeholder 26">
            <a:extLst>
              <a:ext uri="{FF2B5EF4-FFF2-40B4-BE49-F238E27FC236}">
                <a16:creationId xmlns:a16="http://schemas.microsoft.com/office/drawing/2014/main" id="{29CA6351-5CF1-8C4F-377A-9DD3E6F74AFE}"/>
              </a:ext>
            </a:extLst>
          </p:cNvPr>
          <p:cNvSpPr>
            <a:spLocks noGrp="1"/>
          </p:cNvSpPr>
          <p:nvPr>
            <p:ph sz="quarter" idx="45"/>
          </p:nvPr>
        </p:nvSpPr>
        <p:spPr>
          <a:xfrm>
            <a:off x="6598337" y="4010177"/>
            <a:ext cx="823080" cy="823080"/>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128872360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ircle Four-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4" name="Oval 13">
            <a:extLst>
              <a:ext uri="{FF2B5EF4-FFF2-40B4-BE49-F238E27FC236}">
                <a16:creationId xmlns:a16="http://schemas.microsoft.com/office/drawing/2014/main" id="{0B293243-770A-7B37-8F81-7CBA146F3743}"/>
              </a:ext>
            </a:extLst>
          </p:cNvPr>
          <p:cNvSpPr/>
          <p:nvPr userDrawn="1"/>
        </p:nvSpPr>
        <p:spPr>
          <a:xfrm>
            <a:off x="830168" y="1763362"/>
            <a:ext cx="1593312" cy="159331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15" name="Oval 14">
            <a:extLst>
              <a:ext uri="{FF2B5EF4-FFF2-40B4-BE49-F238E27FC236}">
                <a16:creationId xmlns:a16="http://schemas.microsoft.com/office/drawing/2014/main" id="{1ED26326-63FB-86D3-E75F-3C46944AA65E}"/>
              </a:ext>
            </a:extLst>
          </p:cNvPr>
          <p:cNvSpPr/>
          <p:nvPr userDrawn="1"/>
        </p:nvSpPr>
        <p:spPr>
          <a:xfrm>
            <a:off x="744506" y="1677699"/>
            <a:ext cx="1764637" cy="1764637"/>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16" name="Straight Connector 15">
            <a:extLst>
              <a:ext uri="{FF2B5EF4-FFF2-40B4-BE49-F238E27FC236}">
                <a16:creationId xmlns:a16="http://schemas.microsoft.com/office/drawing/2014/main" id="{C672B9A4-BD23-9717-34CE-EE38D7C8E38F}"/>
              </a:ext>
            </a:extLst>
          </p:cNvPr>
          <p:cNvCxnSpPr>
            <a:cxnSpLocks/>
          </p:cNvCxnSpPr>
          <p:nvPr userDrawn="1"/>
        </p:nvCxnSpPr>
        <p:spPr>
          <a:xfrm>
            <a:off x="1633078" y="3442336"/>
            <a:ext cx="0" cy="512048"/>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25" name="Text Placeholder 3">
            <a:extLst>
              <a:ext uri="{FF2B5EF4-FFF2-40B4-BE49-F238E27FC236}">
                <a16:creationId xmlns:a16="http://schemas.microsoft.com/office/drawing/2014/main" id="{75F88A5E-7025-2BDB-8006-6CE9FAFBF540}"/>
              </a:ext>
            </a:extLst>
          </p:cNvPr>
          <p:cNvSpPr>
            <a:spLocks noGrp="1"/>
          </p:cNvSpPr>
          <p:nvPr>
            <p:ph type="body" sz="quarter" idx="25" hasCustomPrompt="1"/>
          </p:nvPr>
        </p:nvSpPr>
        <p:spPr>
          <a:xfrm>
            <a:off x="517126" y="4153117"/>
            <a:ext cx="2241012" cy="742218"/>
          </a:xfrm>
          <a:prstGeom prst="rect">
            <a:avLst/>
          </a:prstGeom>
        </p:spPr>
        <p:txBody>
          <a:bodyPr>
            <a:normAutofit/>
          </a:bodyPr>
          <a:lstStyle>
            <a:lvl1pPr algn="ctr">
              <a:defRPr sz="1400" b="1" i="0">
                <a:latin typeface="Montserrat" pitchFamily="2" charset="77"/>
              </a:defRPr>
            </a:lvl1pPr>
          </a:lstStyle>
          <a:p>
            <a:pPr lvl="0"/>
            <a:r>
              <a:rPr lang="en-US"/>
              <a:t>FIRST PART HEADLINE</a:t>
            </a:r>
          </a:p>
        </p:txBody>
      </p:sp>
      <p:sp>
        <p:nvSpPr>
          <p:cNvPr id="32" name="Text Placeholder 7">
            <a:extLst>
              <a:ext uri="{FF2B5EF4-FFF2-40B4-BE49-F238E27FC236}">
                <a16:creationId xmlns:a16="http://schemas.microsoft.com/office/drawing/2014/main" id="{2021C7EB-1611-585F-234B-864A4DACC2CE}"/>
              </a:ext>
            </a:extLst>
          </p:cNvPr>
          <p:cNvSpPr>
            <a:spLocks noGrp="1"/>
          </p:cNvSpPr>
          <p:nvPr>
            <p:ph type="body" sz="quarter" idx="26" hasCustomPrompt="1"/>
          </p:nvPr>
        </p:nvSpPr>
        <p:spPr>
          <a:xfrm>
            <a:off x="422674" y="4895335"/>
            <a:ext cx="2420808"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first headline. This slide style works best for sparse information. </a:t>
            </a:r>
          </a:p>
        </p:txBody>
      </p:sp>
      <p:sp>
        <p:nvSpPr>
          <p:cNvPr id="64" name="Oval 63">
            <a:extLst>
              <a:ext uri="{FF2B5EF4-FFF2-40B4-BE49-F238E27FC236}">
                <a16:creationId xmlns:a16="http://schemas.microsoft.com/office/drawing/2014/main" id="{5C681C8F-F51A-BD9E-A421-B491130D8998}"/>
              </a:ext>
            </a:extLst>
          </p:cNvPr>
          <p:cNvSpPr/>
          <p:nvPr userDrawn="1"/>
        </p:nvSpPr>
        <p:spPr>
          <a:xfrm>
            <a:off x="3805209" y="1763362"/>
            <a:ext cx="1593312" cy="159331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65" name="Oval 64">
            <a:extLst>
              <a:ext uri="{FF2B5EF4-FFF2-40B4-BE49-F238E27FC236}">
                <a16:creationId xmlns:a16="http://schemas.microsoft.com/office/drawing/2014/main" id="{C112A402-B12C-670D-7196-2831004356DD}"/>
              </a:ext>
            </a:extLst>
          </p:cNvPr>
          <p:cNvSpPr/>
          <p:nvPr userDrawn="1"/>
        </p:nvSpPr>
        <p:spPr>
          <a:xfrm>
            <a:off x="3719547" y="1677699"/>
            <a:ext cx="1764637" cy="1764637"/>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66" name="Straight Connector 65">
            <a:extLst>
              <a:ext uri="{FF2B5EF4-FFF2-40B4-BE49-F238E27FC236}">
                <a16:creationId xmlns:a16="http://schemas.microsoft.com/office/drawing/2014/main" id="{72A0CA6E-58D3-6EEE-2521-A0D90C6FFC2C}"/>
              </a:ext>
            </a:extLst>
          </p:cNvPr>
          <p:cNvCxnSpPr>
            <a:cxnSpLocks/>
          </p:cNvCxnSpPr>
          <p:nvPr userDrawn="1"/>
        </p:nvCxnSpPr>
        <p:spPr>
          <a:xfrm>
            <a:off x="4608119" y="3442336"/>
            <a:ext cx="0" cy="512048"/>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67" name="Text Placeholder 3">
            <a:extLst>
              <a:ext uri="{FF2B5EF4-FFF2-40B4-BE49-F238E27FC236}">
                <a16:creationId xmlns:a16="http://schemas.microsoft.com/office/drawing/2014/main" id="{9C91A6AD-EBB6-44A6-B350-843E8217B2EA}"/>
              </a:ext>
            </a:extLst>
          </p:cNvPr>
          <p:cNvSpPr>
            <a:spLocks noGrp="1"/>
          </p:cNvSpPr>
          <p:nvPr>
            <p:ph type="body" sz="quarter" idx="27" hasCustomPrompt="1"/>
          </p:nvPr>
        </p:nvSpPr>
        <p:spPr>
          <a:xfrm>
            <a:off x="3339957" y="4153117"/>
            <a:ext cx="2545880" cy="742218"/>
          </a:xfrm>
          <a:prstGeom prst="rect">
            <a:avLst/>
          </a:prstGeom>
        </p:spPr>
        <p:txBody>
          <a:bodyPr>
            <a:normAutofit/>
          </a:bodyPr>
          <a:lstStyle>
            <a:lvl1pPr algn="ctr">
              <a:defRPr sz="1400" b="1" i="0">
                <a:latin typeface="Montserrat" pitchFamily="2" charset="77"/>
              </a:defRPr>
            </a:lvl1pPr>
          </a:lstStyle>
          <a:p>
            <a:pPr lvl="0"/>
            <a:r>
              <a:rPr lang="en-US"/>
              <a:t>SECOND PART HEADLINE</a:t>
            </a:r>
          </a:p>
        </p:txBody>
      </p:sp>
      <p:sp>
        <p:nvSpPr>
          <p:cNvPr id="68" name="Text Placeholder 7">
            <a:extLst>
              <a:ext uri="{FF2B5EF4-FFF2-40B4-BE49-F238E27FC236}">
                <a16:creationId xmlns:a16="http://schemas.microsoft.com/office/drawing/2014/main" id="{1B6A5013-9EBC-8B67-D6E3-70909022E20F}"/>
              </a:ext>
            </a:extLst>
          </p:cNvPr>
          <p:cNvSpPr>
            <a:spLocks noGrp="1"/>
          </p:cNvSpPr>
          <p:nvPr>
            <p:ph type="body" sz="quarter" idx="28" hasCustomPrompt="1"/>
          </p:nvPr>
        </p:nvSpPr>
        <p:spPr>
          <a:xfrm>
            <a:off x="3397715" y="4895335"/>
            <a:ext cx="2420808"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second headline. This slide style works best for sparse information. </a:t>
            </a:r>
          </a:p>
        </p:txBody>
      </p:sp>
      <p:sp>
        <p:nvSpPr>
          <p:cNvPr id="69" name="Oval 68">
            <a:extLst>
              <a:ext uri="{FF2B5EF4-FFF2-40B4-BE49-F238E27FC236}">
                <a16:creationId xmlns:a16="http://schemas.microsoft.com/office/drawing/2014/main" id="{7A22757C-8A45-2288-262E-2BE8E447457C}"/>
              </a:ext>
            </a:extLst>
          </p:cNvPr>
          <p:cNvSpPr/>
          <p:nvPr userDrawn="1"/>
        </p:nvSpPr>
        <p:spPr>
          <a:xfrm>
            <a:off x="6780250" y="1763362"/>
            <a:ext cx="1593312" cy="159331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70" name="Oval 69">
            <a:extLst>
              <a:ext uri="{FF2B5EF4-FFF2-40B4-BE49-F238E27FC236}">
                <a16:creationId xmlns:a16="http://schemas.microsoft.com/office/drawing/2014/main" id="{C243CE61-0707-9541-A7AB-29C2AD8EFDA8}"/>
              </a:ext>
            </a:extLst>
          </p:cNvPr>
          <p:cNvSpPr/>
          <p:nvPr userDrawn="1"/>
        </p:nvSpPr>
        <p:spPr>
          <a:xfrm>
            <a:off x="6694588" y="1677699"/>
            <a:ext cx="1764637" cy="1764637"/>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71" name="Straight Connector 70">
            <a:extLst>
              <a:ext uri="{FF2B5EF4-FFF2-40B4-BE49-F238E27FC236}">
                <a16:creationId xmlns:a16="http://schemas.microsoft.com/office/drawing/2014/main" id="{D5D88B37-BA22-ED16-E975-C6A973DC0803}"/>
              </a:ext>
            </a:extLst>
          </p:cNvPr>
          <p:cNvCxnSpPr>
            <a:cxnSpLocks/>
          </p:cNvCxnSpPr>
          <p:nvPr userDrawn="1"/>
        </p:nvCxnSpPr>
        <p:spPr>
          <a:xfrm>
            <a:off x="7583160" y="3442336"/>
            <a:ext cx="0" cy="512048"/>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72" name="Text Placeholder 3">
            <a:extLst>
              <a:ext uri="{FF2B5EF4-FFF2-40B4-BE49-F238E27FC236}">
                <a16:creationId xmlns:a16="http://schemas.microsoft.com/office/drawing/2014/main" id="{3E3143B6-24A1-E172-1F4D-8BC1A0E71527}"/>
              </a:ext>
            </a:extLst>
          </p:cNvPr>
          <p:cNvSpPr>
            <a:spLocks noGrp="1"/>
          </p:cNvSpPr>
          <p:nvPr>
            <p:ph type="body" sz="quarter" idx="29" hasCustomPrompt="1"/>
          </p:nvPr>
        </p:nvSpPr>
        <p:spPr>
          <a:xfrm>
            <a:off x="6422824" y="4154261"/>
            <a:ext cx="2320670" cy="742218"/>
          </a:xfrm>
          <a:prstGeom prst="rect">
            <a:avLst/>
          </a:prstGeom>
        </p:spPr>
        <p:txBody>
          <a:bodyPr>
            <a:normAutofit/>
          </a:bodyPr>
          <a:lstStyle>
            <a:lvl1pPr algn="ctr">
              <a:defRPr sz="1400" b="1" i="0">
                <a:latin typeface="Montserrat" pitchFamily="2" charset="77"/>
              </a:defRPr>
            </a:lvl1pPr>
          </a:lstStyle>
          <a:p>
            <a:pPr lvl="0"/>
            <a:r>
              <a:rPr lang="en-US"/>
              <a:t>THIRD PART HEADLINE</a:t>
            </a:r>
          </a:p>
        </p:txBody>
      </p:sp>
      <p:sp>
        <p:nvSpPr>
          <p:cNvPr id="73" name="Text Placeholder 7">
            <a:extLst>
              <a:ext uri="{FF2B5EF4-FFF2-40B4-BE49-F238E27FC236}">
                <a16:creationId xmlns:a16="http://schemas.microsoft.com/office/drawing/2014/main" id="{DF8B5904-400D-3622-8ACD-3AB210EFD174}"/>
              </a:ext>
            </a:extLst>
          </p:cNvPr>
          <p:cNvSpPr>
            <a:spLocks noGrp="1"/>
          </p:cNvSpPr>
          <p:nvPr>
            <p:ph type="body" sz="quarter" idx="30" hasCustomPrompt="1"/>
          </p:nvPr>
        </p:nvSpPr>
        <p:spPr>
          <a:xfrm>
            <a:off x="6372756" y="4895335"/>
            <a:ext cx="2420808"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third headline. This slide style works best for sparse information. </a:t>
            </a:r>
          </a:p>
        </p:txBody>
      </p:sp>
      <p:sp>
        <p:nvSpPr>
          <p:cNvPr id="74" name="Oval 73">
            <a:extLst>
              <a:ext uri="{FF2B5EF4-FFF2-40B4-BE49-F238E27FC236}">
                <a16:creationId xmlns:a16="http://schemas.microsoft.com/office/drawing/2014/main" id="{F261952F-FBAC-4BB2-6554-D91671B1F38E}"/>
              </a:ext>
            </a:extLst>
          </p:cNvPr>
          <p:cNvSpPr/>
          <p:nvPr userDrawn="1"/>
        </p:nvSpPr>
        <p:spPr>
          <a:xfrm>
            <a:off x="9755291" y="1763362"/>
            <a:ext cx="1593312" cy="1593312"/>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75" name="Oval 74">
            <a:extLst>
              <a:ext uri="{FF2B5EF4-FFF2-40B4-BE49-F238E27FC236}">
                <a16:creationId xmlns:a16="http://schemas.microsoft.com/office/drawing/2014/main" id="{3C40E525-DC9E-A7D3-3B5D-745D4955C93B}"/>
              </a:ext>
            </a:extLst>
          </p:cNvPr>
          <p:cNvSpPr/>
          <p:nvPr userDrawn="1"/>
        </p:nvSpPr>
        <p:spPr>
          <a:xfrm>
            <a:off x="9669629" y="1677699"/>
            <a:ext cx="1764637" cy="1764637"/>
          </a:xfrm>
          <a:prstGeom prst="ellipse">
            <a:avLst/>
          </a:prstGeom>
          <a:noFill/>
          <a:ln w="9525">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cxnSp>
        <p:nvCxnSpPr>
          <p:cNvPr id="76" name="Straight Connector 75">
            <a:extLst>
              <a:ext uri="{FF2B5EF4-FFF2-40B4-BE49-F238E27FC236}">
                <a16:creationId xmlns:a16="http://schemas.microsoft.com/office/drawing/2014/main" id="{86B23EDD-82AC-05DD-CE68-894185AA316D}"/>
              </a:ext>
            </a:extLst>
          </p:cNvPr>
          <p:cNvCxnSpPr>
            <a:cxnSpLocks/>
          </p:cNvCxnSpPr>
          <p:nvPr userDrawn="1"/>
        </p:nvCxnSpPr>
        <p:spPr>
          <a:xfrm>
            <a:off x="10558201" y="3442336"/>
            <a:ext cx="0" cy="512048"/>
          </a:xfrm>
          <a:prstGeom prst="line">
            <a:avLst/>
          </a:prstGeom>
          <a:ln w="9525">
            <a:solidFill>
              <a:schemeClr val="accent1"/>
            </a:solidFill>
            <a:tailEnd type="oval"/>
          </a:ln>
        </p:spPr>
        <p:style>
          <a:lnRef idx="2">
            <a:schemeClr val="accent1"/>
          </a:lnRef>
          <a:fillRef idx="0">
            <a:schemeClr val="accent1"/>
          </a:fillRef>
          <a:effectRef idx="1">
            <a:schemeClr val="accent1"/>
          </a:effectRef>
          <a:fontRef idx="minor">
            <a:schemeClr val="tx1"/>
          </a:fontRef>
        </p:style>
      </p:cxnSp>
      <p:sp>
        <p:nvSpPr>
          <p:cNvPr id="77" name="Text Placeholder 3">
            <a:extLst>
              <a:ext uri="{FF2B5EF4-FFF2-40B4-BE49-F238E27FC236}">
                <a16:creationId xmlns:a16="http://schemas.microsoft.com/office/drawing/2014/main" id="{2D8639CA-5C63-0202-3791-1F18CAC3DC05}"/>
              </a:ext>
            </a:extLst>
          </p:cNvPr>
          <p:cNvSpPr>
            <a:spLocks noGrp="1"/>
          </p:cNvSpPr>
          <p:nvPr>
            <p:ph type="body" sz="quarter" idx="31" hasCustomPrompt="1"/>
          </p:nvPr>
        </p:nvSpPr>
        <p:spPr>
          <a:xfrm>
            <a:off x="9280481" y="4153117"/>
            <a:ext cx="2545881" cy="742218"/>
          </a:xfrm>
          <a:prstGeom prst="rect">
            <a:avLst/>
          </a:prstGeom>
        </p:spPr>
        <p:txBody>
          <a:bodyPr>
            <a:normAutofit/>
          </a:bodyPr>
          <a:lstStyle>
            <a:lvl1pPr algn="ctr">
              <a:defRPr sz="1400" b="1" i="0">
                <a:latin typeface="Montserrat" pitchFamily="2" charset="77"/>
              </a:defRPr>
            </a:lvl1pPr>
          </a:lstStyle>
          <a:p>
            <a:pPr lvl="0"/>
            <a:r>
              <a:rPr lang="en-US"/>
              <a:t>FOURTH PART HEADLINE</a:t>
            </a:r>
          </a:p>
        </p:txBody>
      </p:sp>
      <p:sp>
        <p:nvSpPr>
          <p:cNvPr id="78" name="Text Placeholder 7">
            <a:extLst>
              <a:ext uri="{FF2B5EF4-FFF2-40B4-BE49-F238E27FC236}">
                <a16:creationId xmlns:a16="http://schemas.microsoft.com/office/drawing/2014/main" id="{7C01AFC1-1557-819E-CCAB-2E4B6CF4838E}"/>
              </a:ext>
            </a:extLst>
          </p:cNvPr>
          <p:cNvSpPr>
            <a:spLocks noGrp="1"/>
          </p:cNvSpPr>
          <p:nvPr>
            <p:ph type="body" sz="quarter" idx="32" hasCustomPrompt="1"/>
          </p:nvPr>
        </p:nvSpPr>
        <p:spPr>
          <a:xfrm>
            <a:off x="9352499" y="4895335"/>
            <a:ext cx="2420808" cy="862341"/>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Support for the fourth headline. This slide style works best for sparse information. </a:t>
            </a:r>
          </a:p>
        </p:txBody>
      </p:sp>
      <p:sp>
        <p:nvSpPr>
          <p:cNvPr id="79" name="Content Placeholder 26">
            <a:extLst>
              <a:ext uri="{FF2B5EF4-FFF2-40B4-BE49-F238E27FC236}">
                <a16:creationId xmlns:a16="http://schemas.microsoft.com/office/drawing/2014/main" id="{B1ED0002-B144-06CC-ACC6-2DCA2EE25BE5}"/>
              </a:ext>
            </a:extLst>
          </p:cNvPr>
          <p:cNvSpPr>
            <a:spLocks noGrp="1"/>
          </p:cNvSpPr>
          <p:nvPr>
            <p:ph sz="quarter" idx="38"/>
          </p:nvPr>
        </p:nvSpPr>
        <p:spPr>
          <a:xfrm>
            <a:off x="1147645" y="2070030"/>
            <a:ext cx="979974" cy="979974"/>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80" name="Content Placeholder 26">
            <a:extLst>
              <a:ext uri="{FF2B5EF4-FFF2-40B4-BE49-F238E27FC236}">
                <a16:creationId xmlns:a16="http://schemas.microsoft.com/office/drawing/2014/main" id="{C8BF8091-828F-A96F-BA21-FBDC500DAD9E}"/>
              </a:ext>
            </a:extLst>
          </p:cNvPr>
          <p:cNvSpPr>
            <a:spLocks noGrp="1"/>
          </p:cNvSpPr>
          <p:nvPr>
            <p:ph sz="quarter" idx="39"/>
          </p:nvPr>
        </p:nvSpPr>
        <p:spPr>
          <a:xfrm>
            <a:off x="4111878" y="2066308"/>
            <a:ext cx="979974" cy="979974"/>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81" name="Content Placeholder 26">
            <a:extLst>
              <a:ext uri="{FF2B5EF4-FFF2-40B4-BE49-F238E27FC236}">
                <a16:creationId xmlns:a16="http://schemas.microsoft.com/office/drawing/2014/main" id="{F9F53D5F-630E-1436-882A-CC8232368E86}"/>
              </a:ext>
            </a:extLst>
          </p:cNvPr>
          <p:cNvSpPr>
            <a:spLocks noGrp="1"/>
          </p:cNvSpPr>
          <p:nvPr>
            <p:ph sz="quarter" idx="40"/>
          </p:nvPr>
        </p:nvSpPr>
        <p:spPr>
          <a:xfrm>
            <a:off x="7086919" y="2066308"/>
            <a:ext cx="979974" cy="979974"/>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82" name="Content Placeholder 26">
            <a:extLst>
              <a:ext uri="{FF2B5EF4-FFF2-40B4-BE49-F238E27FC236}">
                <a16:creationId xmlns:a16="http://schemas.microsoft.com/office/drawing/2014/main" id="{49893475-908E-BDA4-51A1-89D1CDFEAD54}"/>
              </a:ext>
            </a:extLst>
          </p:cNvPr>
          <p:cNvSpPr>
            <a:spLocks noGrp="1"/>
          </p:cNvSpPr>
          <p:nvPr>
            <p:ph sz="quarter" idx="41"/>
          </p:nvPr>
        </p:nvSpPr>
        <p:spPr>
          <a:xfrm>
            <a:off x="10061960" y="2066308"/>
            <a:ext cx="979974" cy="979974"/>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1422993310"/>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Five-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FB3FA3B3-BC84-C939-0229-75CFF1E11043}"/>
              </a:ext>
            </a:extLst>
          </p:cNvPr>
          <p:cNvSpPr>
            <a:spLocks noGrp="1"/>
          </p:cNvSpPr>
          <p:nvPr>
            <p:ph type="body" sz="quarter" idx="25" hasCustomPrompt="1"/>
          </p:nvPr>
        </p:nvSpPr>
        <p:spPr>
          <a:xfrm>
            <a:off x="557553" y="2199857"/>
            <a:ext cx="3197427" cy="404148"/>
          </a:xfrm>
          <a:prstGeom prst="rect">
            <a:avLst/>
          </a:prstGeom>
        </p:spPr>
        <p:txBody>
          <a:bodyPr>
            <a:normAutofit/>
          </a:bodyPr>
          <a:lstStyle>
            <a:lvl1pPr algn="ctr">
              <a:defRPr sz="1400" b="1" i="0">
                <a:latin typeface="Montserrat" pitchFamily="2" charset="77"/>
              </a:defRPr>
            </a:lvl1pPr>
          </a:lstStyle>
          <a:p>
            <a:pPr lvl="0"/>
            <a:r>
              <a:rPr lang="en-US"/>
              <a:t>FIRST PART HEADLINE</a:t>
            </a:r>
          </a:p>
        </p:txBody>
      </p:sp>
      <p:sp>
        <p:nvSpPr>
          <p:cNvPr id="7" name="Text Placeholder 7">
            <a:extLst>
              <a:ext uri="{FF2B5EF4-FFF2-40B4-BE49-F238E27FC236}">
                <a16:creationId xmlns:a16="http://schemas.microsoft.com/office/drawing/2014/main" id="{601383CA-1FBC-1AB4-1A9A-23ABF2845818}"/>
              </a:ext>
            </a:extLst>
          </p:cNvPr>
          <p:cNvSpPr>
            <a:spLocks noGrp="1"/>
          </p:cNvSpPr>
          <p:nvPr>
            <p:ph type="body" sz="quarter" idx="26" hasCustomPrompt="1"/>
          </p:nvPr>
        </p:nvSpPr>
        <p:spPr>
          <a:xfrm>
            <a:off x="552935" y="2629495"/>
            <a:ext cx="3202052" cy="1096264"/>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9" name="Text Placeholder 3">
            <a:extLst>
              <a:ext uri="{FF2B5EF4-FFF2-40B4-BE49-F238E27FC236}">
                <a16:creationId xmlns:a16="http://schemas.microsoft.com/office/drawing/2014/main" id="{9166F074-C35F-5113-7161-7FA2059DF6DF}"/>
              </a:ext>
            </a:extLst>
          </p:cNvPr>
          <p:cNvSpPr>
            <a:spLocks noGrp="1"/>
          </p:cNvSpPr>
          <p:nvPr>
            <p:ph type="body" sz="quarter" idx="27" hasCustomPrompt="1"/>
          </p:nvPr>
        </p:nvSpPr>
        <p:spPr>
          <a:xfrm>
            <a:off x="4446057" y="2212467"/>
            <a:ext cx="3197427" cy="404148"/>
          </a:xfrm>
          <a:prstGeom prst="rect">
            <a:avLst/>
          </a:prstGeom>
        </p:spPr>
        <p:txBody>
          <a:bodyPr>
            <a:normAutofit/>
          </a:bodyPr>
          <a:lstStyle>
            <a:lvl1pPr algn="ctr">
              <a:defRPr sz="1400" b="1" i="0">
                <a:latin typeface="Montserrat" pitchFamily="2" charset="77"/>
              </a:defRPr>
            </a:lvl1pPr>
          </a:lstStyle>
          <a:p>
            <a:pPr lvl="0"/>
            <a:r>
              <a:rPr lang="en-US"/>
              <a:t>SECOND PART HEADLINE</a:t>
            </a:r>
          </a:p>
        </p:txBody>
      </p:sp>
      <p:sp>
        <p:nvSpPr>
          <p:cNvPr id="10" name="Text Placeholder 7">
            <a:extLst>
              <a:ext uri="{FF2B5EF4-FFF2-40B4-BE49-F238E27FC236}">
                <a16:creationId xmlns:a16="http://schemas.microsoft.com/office/drawing/2014/main" id="{5A7805CF-C6A6-047B-3B2C-197887C31E84}"/>
              </a:ext>
            </a:extLst>
          </p:cNvPr>
          <p:cNvSpPr>
            <a:spLocks noGrp="1"/>
          </p:cNvSpPr>
          <p:nvPr>
            <p:ph type="body" sz="quarter" idx="28" hasCustomPrompt="1"/>
          </p:nvPr>
        </p:nvSpPr>
        <p:spPr>
          <a:xfrm>
            <a:off x="4441439" y="2642105"/>
            <a:ext cx="3202052" cy="1096264"/>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13" name="Text Placeholder 3">
            <a:extLst>
              <a:ext uri="{FF2B5EF4-FFF2-40B4-BE49-F238E27FC236}">
                <a16:creationId xmlns:a16="http://schemas.microsoft.com/office/drawing/2014/main" id="{263580B0-21A0-015F-ABE9-82E28AE65723}"/>
              </a:ext>
            </a:extLst>
          </p:cNvPr>
          <p:cNvSpPr>
            <a:spLocks noGrp="1"/>
          </p:cNvSpPr>
          <p:nvPr>
            <p:ph type="body" sz="quarter" idx="29" hasCustomPrompt="1"/>
          </p:nvPr>
        </p:nvSpPr>
        <p:spPr>
          <a:xfrm>
            <a:off x="8293861" y="2212467"/>
            <a:ext cx="3197427" cy="404148"/>
          </a:xfrm>
          <a:prstGeom prst="rect">
            <a:avLst/>
          </a:prstGeom>
        </p:spPr>
        <p:txBody>
          <a:bodyPr>
            <a:normAutofit/>
          </a:bodyPr>
          <a:lstStyle>
            <a:lvl1pPr algn="ctr">
              <a:defRPr sz="1400" b="1" i="0">
                <a:latin typeface="Montserrat" pitchFamily="2" charset="77"/>
              </a:defRPr>
            </a:lvl1pPr>
          </a:lstStyle>
          <a:p>
            <a:pPr lvl="0"/>
            <a:r>
              <a:rPr lang="en-US"/>
              <a:t>THIRD PART HEADLINE</a:t>
            </a:r>
          </a:p>
        </p:txBody>
      </p:sp>
      <p:sp>
        <p:nvSpPr>
          <p:cNvPr id="15" name="Text Placeholder 7">
            <a:extLst>
              <a:ext uri="{FF2B5EF4-FFF2-40B4-BE49-F238E27FC236}">
                <a16:creationId xmlns:a16="http://schemas.microsoft.com/office/drawing/2014/main" id="{220CA740-5B73-BC68-D54A-D4B2169B3536}"/>
              </a:ext>
            </a:extLst>
          </p:cNvPr>
          <p:cNvSpPr>
            <a:spLocks noGrp="1"/>
          </p:cNvSpPr>
          <p:nvPr>
            <p:ph type="body" sz="quarter" idx="30" hasCustomPrompt="1"/>
          </p:nvPr>
        </p:nvSpPr>
        <p:spPr>
          <a:xfrm>
            <a:off x="8289243" y="2642105"/>
            <a:ext cx="3202052" cy="1096264"/>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52" name="Text Placeholder 3">
            <a:extLst>
              <a:ext uri="{FF2B5EF4-FFF2-40B4-BE49-F238E27FC236}">
                <a16:creationId xmlns:a16="http://schemas.microsoft.com/office/drawing/2014/main" id="{AF99BBED-F820-899F-23C5-BFAAC7D8826D}"/>
              </a:ext>
            </a:extLst>
          </p:cNvPr>
          <p:cNvSpPr>
            <a:spLocks noGrp="1"/>
          </p:cNvSpPr>
          <p:nvPr>
            <p:ph type="body" sz="quarter" idx="31" hasCustomPrompt="1"/>
          </p:nvPr>
        </p:nvSpPr>
        <p:spPr>
          <a:xfrm>
            <a:off x="2472848" y="4808879"/>
            <a:ext cx="3197427" cy="404148"/>
          </a:xfrm>
          <a:prstGeom prst="rect">
            <a:avLst/>
          </a:prstGeom>
        </p:spPr>
        <p:txBody>
          <a:bodyPr>
            <a:normAutofit/>
          </a:bodyPr>
          <a:lstStyle>
            <a:lvl1pPr algn="ctr">
              <a:defRPr sz="1400" b="1" i="0">
                <a:latin typeface="Montserrat" pitchFamily="2" charset="77"/>
              </a:defRPr>
            </a:lvl1pPr>
          </a:lstStyle>
          <a:p>
            <a:pPr lvl="0"/>
            <a:r>
              <a:rPr lang="en-US"/>
              <a:t>FOURTH PART HEADLINE</a:t>
            </a:r>
          </a:p>
        </p:txBody>
      </p:sp>
      <p:sp>
        <p:nvSpPr>
          <p:cNvPr id="53" name="Text Placeholder 7">
            <a:extLst>
              <a:ext uri="{FF2B5EF4-FFF2-40B4-BE49-F238E27FC236}">
                <a16:creationId xmlns:a16="http://schemas.microsoft.com/office/drawing/2014/main" id="{A7AC9098-54EB-3D9B-4827-A464A961C1C2}"/>
              </a:ext>
            </a:extLst>
          </p:cNvPr>
          <p:cNvSpPr>
            <a:spLocks noGrp="1"/>
          </p:cNvSpPr>
          <p:nvPr>
            <p:ph type="body" sz="quarter" idx="32" hasCustomPrompt="1"/>
          </p:nvPr>
        </p:nvSpPr>
        <p:spPr>
          <a:xfrm>
            <a:off x="2468230" y="5238517"/>
            <a:ext cx="3202052" cy="1096264"/>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54" name="Text Placeholder 3">
            <a:extLst>
              <a:ext uri="{FF2B5EF4-FFF2-40B4-BE49-F238E27FC236}">
                <a16:creationId xmlns:a16="http://schemas.microsoft.com/office/drawing/2014/main" id="{B584352C-8C4C-A6BF-6BD8-C6D5BF0258D2}"/>
              </a:ext>
            </a:extLst>
          </p:cNvPr>
          <p:cNvSpPr>
            <a:spLocks noGrp="1"/>
          </p:cNvSpPr>
          <p:nvPr>
            <p:ph type="body" sz="quarter" idx="33" hasCustomPrompt="1"/>
          </p:nvPr>
        </p:nvSpPr>
        <p:spPr>
          <a:xfrm>
            <a:off x="6325878" y="4808879"/>
            <a:ext cx="3197427" cy="404148"/>
          </a:xfrm>
          <a:prstGeom prst="rect">
            <a:avLst/>
          </a:prstGeom>
        </p:spPr>
        <p:txBody>
          <a:bodyPr>
            <a:normAutofit/>
          </a:bodyPr>
          <a:lstStyle>
            <a:lvl1pPr algn="ctr">
              <a:defRPr sz="1400" b="1" i="0">
                <a:latin typeface="Montserrat" pitchFamily="2" charset="77"/>
              </a:defRPr>
            </a:lvl1pPr>
          </a:lstStyle>
          <a:p>
            <a:pPr lvl="0"/>
            <a:r>
              <a:rPr lang="en-US"/>
              <a:t>FIFTH PART HEADLINE</a:t>
            </a:r>
          </a:p>
        </p:txBody>
      </p:sp>
      <p:sp>
        <p:nvSpPr>
          <p:cNvPr id="55" name="Text Placeholder 7">
            <a:extLst>
              <a:ext uri="{FF2B5EF4-FFF2-40B4-BE49-F238E27FC236}">
                <a16:creationId xmlns:a16="http://schemas.microsoft.com/office/drawing/2014/main" id="{4A5C9A19-043D-815F-0987-D67A8F8A2A32}"/>
              </a:ext>
            </a:extLst>
          </p:cNvPr>
          <p:cNvSpPr>
            <a:spLocks noGrp="1"/>
          </p:cNvSpPr>
          <p:nvPr>
            <p:ph type="body" sz="quarter" idx="34" hasCustomPrompt="1"/>
          </p:nvPr>
        </p:nvSpPr>
        <p:spPr>
          <a:xfrm>
            <a:off x="6321260" y="5238517"/>
            <a:ext cx="3202052" cy="1096264"/>
          </a:xfrm>
          <a:prstGeom prst="rect">
            <a:avLst/>
          </a:prstGeom>
        </p:spPr>
        <p:txBody>
          <a:bodyPr>
            <a:normAutofit/>
          </a:bodyPr>
          <a:lstStyle>
            <a:lvl1pPr marL="0" indent="0" algn="ctr">
              <a:buClr>
                <a:schemeClr val="accent1"/>
              </a:buClr>
              <a:buFont typeface="Arial" panose="020B0604020202020204" pitchFamily="34" charset="0"/>
              <a:buNone/>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14" name="Content Placeholder 26">
            <a:extLst>
              <a:ext uri="{FF2B5EF4-FFF2-40B4-BE49-F238E27FC236}">
                <a16:creationId xmlns:a16="http://schemas.microsoft.com/office/drawing/2014/main" id="{CB2344C9-486F-9D71-6AFD-35FF7D02DE67}"/>
              </a:ext>
            </a:extLst>
          </p:cNvPr>
          <p:cNvSpPr>
            <a:spLocks noGrp="1"/>
          </p:cNvSpPr>
          <p:nvPr>
            <p:ph sz="quarter" idx="43"/>
          </p:nvPr>
        </p:nvSpPr>
        <p:spPr>
          <a:xfrm>
            <a:off x="1837492" y="1233080"/>
            <a:ext cx="738963" cy="73896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 name="Content Placeholder 26">
            <a:extLst>
              <a:ext uri="{FF2B5EF4-FFF2-40B4-BE49-F238E27FC236}">
                <a16:creationId xmlns:a16="http://schemas.microsoft.com/office/drawing/2014/main" id="{1EA455ED-94D9-1598-9B8A-C1862BB3C712}"/>
              </a:ext>
            </a:extLst>
          </p:cNvPr>
          <p:cNvSpPr>
            <a:spLocks noGrp="1"/>
          </p:cNvSpPr>
          <p:nvPr>
            <p:ph sz="quarter" idx="44"/>
          </p:nvPr>
        </p:nvSpPr>
        <p:spPr>
          <a:xfrm>
            <a:off x="5765137" y="1233080"/>
            <a:ext cx="738963" cy="73896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9" name="Content Placeholder 26">
            <a:extLst>
              <a:ext uri="{FF2B5EF4-FFF2-40B4-BE49-F238E27FC236}">
                <a16:creationId xmlns:a16="http://schemas.microsoft.com/office/drawing/2014/main" id="{3831F51F-17F4-3BE9-A1DF-752E2C1A4E8B}"/>
              </a:ext>
            </a:extLst>
          </p:cNvPr>
          <p:cNvSpPr>
            <a:spLocks noGrp="1"/>
          </p:cNvSpPr>
          <p:nvPr>
            <p:ph sz="quarter" idx="45"/>
          </p:nvPr>
        </p:nvSpPr>
        <p:spPr>
          <a:xfrm>
            <a:off x="9575659" y="1233080"/>
            <a:ext cx="738963" cy="73896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2" name="Content Placeholder 26">
            <a:extLst>
              <a:ext uri="{FF2B5EF4-FFF2-40B4-BE49-F238E27FC236}">
                <a16:creationId xmlns:a16="http://schemas.microsoft.com/office/drawing/2014/main" id="{DA6EAABD-E558-E4BC-3D70-AC53D92C5337}"/>
              </a:ext>
            </a:extLst>
          </p:cNvPr>
          <p:cNvSpPr>
            <a:spLocks noGrp="1"/>
          </p:cNvSpPr>
          <p:nvPr>
            <p:ph sz="quarter" idx="46"/>
          </p:nvPr>
        </p:nvSpPr>
        <p:spPr>
          <a:xfrm>
            <a:off x="3749604" y="3846311"/>
            <a:ext cx="738963" cy="73896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4" name="Content Placeholder 26">
            <a:extLst>
              <a:ext uri="{FF2B5EF4-FFF2-40B4-BE49-F238E27FC236}">
                <a16:creationId xmlns:a16="http://schemas.microsoft.com/office/drawing/2014/main" id="{E689C85E-1020-6D8E-5701-9E0434A10E42}"/>
              </a:ext>
            </a:extLst>
          </p:cNvPr>
          <p:cNvSpPr>
            <a:spLocks noGrp="1"/>
          </p:cNvSpPr>
          <p:nvPr>
            <p:ph sz="quarter" idx="47"/>
          </p:nvPr>
        </p:nvSpPr>
        <p:spPr>
          <a:xfrm>
            <a:off x="7572187" y="3846311"/>
            <a:ext cx="738963" cy="73896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236409801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Six-Part Informati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FB3FA3B3-BC84-C939-0229-75CFF1E11043}"/>
              </a:ext>
            </a:extLst>
          </p:cNvPr>
          <p:cNvSpPr>
            <a:spLocks noGrp="1"/>
          </p:cNvSpPr>
          <p:nvPr>
            <p:ph type="body" sz="quarter" idx="25" hasCustomPrompt="1"/>
          </p:nvPr>
        </p:nvSpPr>
        <p:spPr>
          <a:xfrm>
            <a:off x="1582385" y="1438286"/>
            <a:ext cx="4314864" cy="404148"/>
          </a:xfrm>
          <a:prstGeom prst="rect">
            <a:avLst/>
          </a:prstGeom>
        </p:spPr>
        <p:txBody>
          <a:bodyPr>
            <a:normAutofit/>
          </a:bodyPr>
          <a:lstStyle>
            <a:lvl1pPr>
              <a:defRPr sz="1400" b="1" i="0">
                <a:latin typeface="Montserrat" pitchFamily="2" charset="77"/>
              </a:defRPr>
            </a:lvl1pPr>
          </a:lstStyle>
          <a:p>
            <a:pPr lvl="0"/>
            <a:r>
              <a:rPr lang="en-US"/>
              <a:t>FIRST PART HEADLINE</a:t>
            </a:r>
          </a:p>
        </p:txBody>
      </p:sp>
      <p:sp>
        <p:nvSpPr>
          <p:cNvPr id="7" name="Text Placeholder 7">
            <a:extLst>
              <a:ext uri="{FF2B5EF4-FFF2-40B4-BE49-F238E27FC236}">
                <a16:creationId xmlns:a16="http://schemas.microsoft.com/office/drawing/2014/main" id="{601383CA-1FBC-1AB4-1A9A-23ABF2845818}"/>
              </a:ext>
            </a:extLst>
          </p:cNvPr>
          <p:cNvSpPr>
            <a:spLocks noGrp="1"/>
          </p:cNvSpPr>
          <p:nvPr>
            <p:ph type="body" sz="quarter" idx="26" hasCustomPrompt="1"/>
          </p:nvPr>
        </p:nvSpPr>
        <p:spPr>
          <a:xfrm>
            <a:off x="1577767" y="186792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first main point. You can utilize paragraph format or divide it into bullet points such as this</a:t>
            </a:r>
          </a:p>
        </p:txBody>
      </p:sp>
      <p:sp>
        <p:nvSpPr>
          <p:cNvPr id="12" name="Text Placeholder 3">
            <a:extLst>
              <a:ext uri="{FF2B5EF4-FFF2-40B4-BE49-F238E27FC236}">
                <a16:creationId xmlns:a16="http://schemas.microsoft.com/office/drawing/2014/main" id="{539690A8-4CBF-A45D-C5D3-98C9475E3593}"/>
              </a:ext>
            </a:extLst>
          </p:cNvPr>
          <p:cNvSpPr>
            <a:spLocks noGrp="1"/>
          </p:cNvSpPr>
          <p:nvPr>
            <p:ph type="body" sz="quarter" idx="27" hasCustomPrompt="1"/>
          </p:nvPr>
        </p:nvSpPr>
        <p:spPr>
          <a:xfrm>
            <a:off x="1577767" y="3125426"/>
            <a:ext cx="4314864" cy="404148"/>
          </a:xfrm>
          <a:prstGeom prst="rect">
            <a:avLst/>
          </a:prstGeom>
        </p:spPr>
        <p:txBody>
          <a:bodyPr>
            <a:normAutofit/>
          </a:bodyPr>
          <a:lstStyle>
            <a:lvl1pPr>
              <a:defRPr sz="1400" b="1" i="0">
                <a:latin typeface="Montserrat" pitchFamily="2" charset="77"/>
              </a:defRPr>
            </a:lvl1pPr>
          </a:lstStyle>
          <a:p>
            <a:pPr lvl="0"/>
            <a:r>
              <a:rPr lang="en-US"/>
              <a:t>SECOND PART HEADLINE</a:t>
            </a:r>
          </a:p>
        </p:txBody>
      </p:sp>
      <p:sp>
        <p:nvSpPr>
          <p:cNvPr id="17" name="Text Placeholder 7">
            <a:extLst>
              <a:ext uri="{FF2B5EF4-FFF2-40B4-BE49-F238E27FC236}">
                <a16:creationId xmlns:a16="http://schemas.microsoft.com/office/drawing/2014/main" id="{553381EC-C1F8-79E2-61C8-D0440E8AAC5F}"/>
              </a:ext>
            </a:extLst>
          </p:cNvPr>
          <p:cNvSpPr>
            <a:spLocks noGrp="1"/>
          </p:cNvSpPr>
          <p:nvPr>
            <p:ph type="body" sz="quarter" idx="28" hasCustomPrompt="1"/>
          </p:nvPr>
        </p:nvSpPr>
        <p:spPr>
          <a:xfrm>
            <a:off x="1573149" y="355506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second main point. You can utilize paragraph format or divide it into bullet points such as this</a:t>
            </a:r>
          </a:p>
        </p:txBody>
      </p:sp>
      <p:sp>
        <p:nvSpPr>
          <p:cNvPr id="22" name="Text Placeholder 3">
            <a:extLst>
              <a:ext uri="{FF2B5EF4-FFF2-40B4-BE49-F238E27FC236}">
                <a16:creationId xmlns:a16="http://schemas.microsoft.com/office/drawing/2014/main" id="{1CF12287-A812-80E1-467D-8AE901540164}"/>
              </a:ext>
            </a:extLst>
          </p:cNvPr>
          <p:cNvSpPr>
            <a:spLocks noGrp="1"/>
          </p:cNvSpPr>
          <p:nvPr>
            <p:ph type="body" sz="quarter" idx="29" hasCustomPrompt="1"/>
          </p:nvPr>
        </p:nvSpPr>
        <p:spPr>
          <a:xfrm>
            <a:off x="1577767" y="4812566"/>
            <a:ext cx="4314864" cy="404148"/>
          </a:xfrm>
          <a:prstGeom prst="rect">
            <a:avLst/>
          </a:prstGeom>
        </p:spPr>
        <p:txBody>
          <a:bodyPr>
            <a:normAutofit/>
          </a:bodyPr>
          <a:lstStyle>
            <a:lvl1pPr>
              <a:defRPr sz="1400" b="1" i="0">
                <a:latin typeface="Montserrat" pitchFamily="2" charset="77"/>
              </a:defRPr>
            </a:lvl1pPr>
          </a:lstStyle>
          <a:p>
            <a:pPr lvl="0"/>
            <a:r>
              <a:rPr lang="en-US"/>
              <a:t>THIRD PART HEADLINE</a:t>
            </a:r>
          </a:p>
        </p:txBody>
      </p:sp>
      <p:sp>
        <p:nvSpPr>
          <p:cNvPr id="24" name="Text Placeholder 7">
            <a:extLst>
              <a:ext uri="{FF2B5EF4-FFF2-40B4-BE49-F238E27FC236}">
                <a16:creationId xmlns:a16="http://schemas.microsoft.com/office/drawing/2014/main" id="{578BCEE0-0DE8-197D-0BA8-C1711DB96808}"/>
              </a:ext>
            </a:extLst>
          </p:cNvPr>
          <p:cNvSpPr>
            <a:spLocks noGrp="1"/>
          </p:cNvSpPr>
          <p:nvPr>
            <p:ph type="body" sz="quarter" idx="30" hasCustomPrompt="1"/>
          </p:nvPr>
        </p:nvSpPr>
        <p:spPr>
          <a:xfrm>
            <a:off x="1573149" y="524220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third main point. You can utilize paragraph format or divide it into bullet points such as this</a:t>
            </a:r>
          </a:p>
        </p:txBody>
      </p:sp>
      <p:sp>
        <p:nvSpPr>
          <p:cNvPr id="41" name="Text Placeholder 3">
            <a:extLst>
              <a:ext uri="{FF2B5EF4-FFF2-40B4-BE49-F238E27FC236}">
                <a16:creationId xmlns:a16="http://schemas.microsoft.com/office/drawing/2014/main" id="{04B6B119-37CE-BA2D-094B-9B2EDBBBA0F3}"/>
              </a:ext>
            </a:extLst>
          </p:cNvPr>
          <p:cNvSpPr>
            <a:spLocks noGrp="1"/>
          </p:cNvSpPr>
          <p:nvPr>
            <p:ph type="body" sz="quarter" idx="31" hasCustomPrompt="1"/>
          </p:nvPr>
        </p:nvSpPr>
        <p:spPr>
          <a:xfrm>
            <a:off x="7365152" y="1438286"/>
            <a:ext cx="4314864" cy="404148"/>
          </a:xfrm>
          <a:prstGeom prst="rect">
            <a:avLst/>
          </a:prstGeom>
        </p:spPr>
        <p:txBody>
          <a:bodyPr>
            <a:normAutofit/>
          </a:bodyPr>
          <a:lstStyle>
            <a:lvl1pPr>
              <a:defRPr sz="1400" b="1" i="0">
                <a:latin typeface="Montserrat" pitchFamily="2" charset="77"/>
              </a:defRPr>
            </a:lvl1pPr>
          </a:lstStyle>
          <a:p>
            <a:pPr lvl="0"/>
            <a:r>
              <a:rPr lang="en-US"/>
              <a:t>FOURTH PART HEADLINE</a:t>
            </a:r>
          </a:p>
        </p:txBody>
      </p:sp>
      <p:sp>
        <p:nvSpPr>
          <p:cNvPr id="42" name="Text Placeholder 7">
            <a:extLst>
              <a:ext uri="{FF2B5EF4-FFF2-40B4-BE49-F238E27FC236}">
                <a16:creationId xmlns:a16="http://schemas.microsoft.com/office/drawing/2014/main" id="{E7E5F48F-1B56-7FA2-6C34-D048CF0D7D73}"/>
              </a:ext>
            </a:extLst>
          </p:cNvPr>
          <p:cNvSpPr>
            <a:spLocks noGrp="1"/>
          </p:cNvSpPr>
          <p:nvPr>
            <p:ph type="body" sz="quarter" idx="32" hasCustomPrompt="1"/>
          </p:nvPr>
        </p:nvSpPr>
        <p:spPr>
          <a:xfrm>
            <a:off x="7360534" y="186792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fourth main point. You can utilize paragraph format or divide it into bullet points such as this</a:t>
            </a:r>
          </a:p>
        </p:txBody>
      </p:sp>
      <p:sp>
        <p:nvSpPr>
          <p:cNvPr id="44" name="Text Placeholder 3">
            <a:extLst>
              <a:ext uri="{FF2B5EF4-FFF2-40B4-BE49-F238E27FC236}">
                <a16:creationId xmlns:a16="http://schemas.microsoft.com/office/drawing/2014/main" id="{27B1F994-BC1D-989F-6AE3-46686B8890AF}"/>
              </a:ext>
            </a:extLst>
          </p:cNvPr>
          <p:cNvSpPr>
            <a:spLocks noGrp="1"/>
          </p:cNvSpPr>
          <p:nvPr>
            <p:ph type="body" sz="quarter" idx="33" hasCustomPrompt="1"/>
          </p:nvPr>
        </p:nvSpPr>
        <p:spPr>
          <a:xfrm>
            <a:off x="7360534" y="3125426"/>
            <a:ext cx="4314864" cy="404148"/>
          </a:xfrm>
          <a:prstGeom prst="rect">
            <a:avLst/>
          </a:prstGeom>
        </p:spPr>
        <p:txBody>
          <a:bodyPr>
            <a:normAutofit/>
          </a:bodyPr>
          <a:lstStyle>
            <a:lvl1pPr>
              <a:defRPr sz="1400" b="1" i="0">
                <a:latin typeface="Montserrat" pitchFamily="2" charset="77"/>
              </a:defRPr>
            </a:lvl1pPr>
          </a:lstStyle>
          <a:p>
            <a:pPr lvl="0"/>
            <a:r>
              <a:rPr lang="en-US"/>
              <a:t>FIFTH PART HEADLINE</a:t>
            </a:r>
          </a:p>
        </p:txBody>
      </p:sp>
      <p:sp>
        <p:nvSpPr>
          <p:cNvPr id="45" name="Text Placeholder 7">
            <a:extLst>
              <a:ext uri="{FF2B5EF4-FFF2-40B4-BE49-F238E27FC236}">
                <a16:creationId xmlns:a16="http://schemas.microsoft.com/office/drawing/2014/main" id="{C61E6748-5FE4-594A-5E3F-95858C9350B7}"/>
              </a:ext>
            </a:extLst>
          </p:cNvPr>
          <p:cNvSpPr>
            <a:spLocks noGrp="1"/>
          </p:cNvSpPr>
          <p:nvPr>
            <p:ph type="body" sz="quarter" idx="34" hasCustomPrompt="1"/>
          </p:nvPr>
        </p:nvSpPr>
        <p:spPr>
          <a:xfrm>
            <a:off x="7355916" y="355506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fifth main point. You can utilize paragraph format or divide it into bullet points such as this</a:t>
            </a:r>
          </a:p>
        </p:txBody>
      </p:sp>
      <p:sp>
        <p:nvSpPr>
          <p:cNvPr id="47" name="Text Placeholder 3">
            <a:extLst>
              <a:ext uri="{FF2B5EF4-FFF2-40B4-BE49-F238E27FC236}">
                <a16:creationId xmlns:a16="http://schemas.microsoft.com/office/drawing/2014/main" id="{795DF56B-3612-193A-3712-442C52639464}"/>
              </a:ext>
            </a:extLst>
          </p:cNvPr>
          <p:cNvSpPr>
            <a:spLocks noGrp="1"/>
          </p:cNvSpPr>
          <p:nvPr>
            <p:ph type="body" sz="quarter" idx="35" hasCustomPrompt="1"/>
          </p:nvPr>
        </p:nvSpPr>
        <p:spPr>
          <a:xfrm>
            <a:off x="7360534" y="4812566"/>
            <a:ext cx="4314864" cy="404148"/>
          </a:xfrm>
          <a:prstGeom prst="rect">
            <a:avLst/>
          </a:prstGeom>
        </p:spPr>
        <p:txBody>
          <a:bodyPr>
            <a:normAutofit/>
          </a:bodyPr>
          <a:lstStyle>
            <a:lvl1pPr>
              <a:defRPr sz="1400" b="1" i="0">
                <a:latin typeface="Montserrat" pitchFamily="2" charset="77"/>
              </a:defRPr>
            </a:lvl1pPr>
          </a:lstStyle>
          <a:p>
            <a:pPr lvl="0"/>
            <a:r>
              <a:rPr lang="en-US"/>
              <a:t>SIXTH PART HEADLINE</a:t>
            </a:r>
          </a:p>
        </p:txBody>
      </p:sp>
      <p:sp>
        <p:nvSpPr>
          <p:cNvPr id="48" name="Text Placeholder 7">
            <a:extLst>
              <a:ext uri="{FF2B5EF4-FFF2-40B4-BE49-F238E27FC236}">
                <a16:creationId xmlns:a16="http://schemas.microsoft.com/office/drawing/2014/main" id="{0098F630-B9DA-A36A-8BB4-C88B6707562F}"/>
              </a:ext>
            </a:extLst>
          </p:cNvPr>
          <p:cNvSpPr>
            <a:spLocks noGrp="1"/>
          </p:cNvSpPr>
          <p:nvPr>
            <p:ph type="body" sz="quarter" idx="36" hasCustomPrompt="1"/>
          </p:nvPr>
        </p:nvSpPr>
        <p:spPr>
          <a:xfrm>
            <a:off x="7355916" y="5242203"/>
            <a:ext cx="4314864" cy="858580"/>
          </a:xfrm>
          <a:prstGeom prst="rect">
            <a:avLst/>
          </a:prstGeom>
        </p:spPr>
        <p:txBody>
          <a:bodyPr>
            <a:normAutofit/>
          </a:bodyPr>
          <a:lstStyle>
            <a:lvl1pPr marL="171450" indent="-171450">
              <a:buClr>
                <a:schemeClr val="accent1"/>
              </a:buClr>
              <a:buFont typeface="Arial" panose="020B0604020202020204" pitchFamily="34" charset="0"/>
              <a:buChar char="•"/>
              <a:defRPr sz="1000" b="0" i="0">
                <a:latin typeface="Montserrat" pitchFamily="2" charset="77"/>
              </a:defRPr>
            </a:lvl1pPr>
          </a:lstStyle>
          <a:p>
            <a:pPr lvl="0"/>
            <a:r>
              <a:rPr lang="en-US"/>
              <a:t>This is where you give a brief explanation supporting the sixth main point. You can utilize paragraph format or divide it into bullet points such as this</a:t>
            </a:r>
          </a:p>
        </p:txBody>
      </p:sp>
      <p:sp>
        <p:nvSpPr>
          <p:cNvPr id="9" name="Content Placeholder 26">
            <a:extLst>
              <a:ext uri="{FF2B5EF4-FFF2-40B4-BE49-F238E27FC236}">
                <a16:creationId xmlns:a16="http://schemas.microsoft.com/office/drawing/2014/main" id="{8AF8CEC3-46C0-EE2A-A804-25C0B7D1EC83}"/>
              </a:ext>
            </a:extLst>
          </p:cNvPr>
          <p:cNvSpPr>
            <a:spLocks noGrp="1"/>
          </p:cNvSpPr>
          <p:nvPr>
            <p:ph sz="quarter" idx="46" hasCustomPrompt="1"/>
          </p:nvPr>
        </p:nvSpPr>
        <p:spPr>
          <a:xfrm>
            <a:off x="390828" y="1438286"/>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0" name="Content Placeholder 26">
            <a:extLst>
              <a:ext uri="{FF2B5EF4-FFF2-40B4-BE49-F238E27FC236}">
                <a16:creationId xmlns:a16="http://schemas.microsoft.com/office/drawing/2014/main" id="{F3A9A14C-6005-F088-3A05-6D75EC2225A8}"/>
              </a:ext>
            </a:extLst>
          </p:cNvPr>
          <p:cNvSpPr>
            <a:spLocks noGrp="1"/>
          </p:cNvSpPr>
          <p:nvPr>
            <p:ph sz="quarter" idx="47" hasCustomPrompt="1"/>
          </p:nvPr>
        </p:nvSpPr>
        <p:spPr>
          <a:xfrm>
            <a:off x="386210" y="3125426"/>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1" name="Content Placeholder 26">
            <a:extLst>
              <a:ext uri="{FF2B5EF4-FFF2-40B4-BE49-F238E27FC236}">
                <a16:creationId xmlns:a16="http://schemas.microsoft.com/office/drawing/2014/main" id="{9D959AD9-2C87-12F2-C8DF-969DB4B44F2B}"/>
              </a:ext>
            </a:extLst>
          </p:cNvPr>
          <p:cNvSpPr>
            <a:spLocks noGrp="1"/>
          </p:cNvSpPr>
          <p:nvPr>
            <p:ph sz="quarter" idx="48" hasCustomPrompt="1"/>
          </p:nvPr>
        </p:nvSpPr>
        <p:spPr>
          <a:xfrm>
            <a:off x="386209" y="4812566"/>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3" name="Content Placeholder 26">
            <a:extLst>
              <a:ext uri="{FF2B5EF4-FFF2-40B4-BE49-F238E27FC236}">
                <a16:creationId xmlns:a16="http://schemas.microsoft.com/office/drawing/2014/main" id="{949EDF56-0DC3-936F-7F11-5B5E265000E5}"/>
              </a:ext>
            </a:extLst>
          </p:cNvPr>
          <p:cNvSpPr>
            <a:spLocks noGrp="1"/>
          </p:cNvSpPr>
          <p:nvPr>
            <p:ph sz="quarter" idx="49" hasCustomPrompt="1"/>
          </p:nvPr>
        </p:nvSpPr>
        <p:spPr>
          <a:xfrm>
            <a:off x="6257101" y="1438286"/>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5" name="Content Placeholder 26">
            <a:extLst>
              <a:ext uri="{FF2B5EF4-FFF2-40B4-BE49-F238E27FC236}">
                <a16:creationId xmlns:a16="http://schemas.microsoft.com/office/drawing/2014/main" id="{2A66F807-2EB6-DFE7-47F0-99F3C376BDA7}"/>
              </a:ext>
            </a:extLst>
          </p:cNvPr>
          <p:cNvSpPr>
            <a:spLocks noGrp="1"/>
          </p:cNvSpPr>
          <p:nvPr>
            <p:ph sz="quarter" idx="50" hasCustomPrompt="1"/>
          </p:nvPr>
        </p:nvSpPr>
        <p:spPr>
          <a:xfrm>
            <a:off x="6251747" y="3125425"/>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6" name="Content Placeholder 26">
            <a:extLst>
              <a:ext uri="{FF2B5EF4-FFF2-40B4-BE49-F238E27FC236}">
                <a16:creationId xmlns:a16="http://schemas.microsoft.com/office/drawing/2014/main" id="{1C6AF250-47A2-FAF0-AA20-C178A1DDB051}"/>
              </a:ext>
            </a:extLst>
          </p:cNvPr>
          <p:cNvSpPr>
            <a:spLocks noGrp="1"/>
          </p:cNvSpPr>
          <p:nvPr>
            <p:ph sz="quarter" idx="51" hasCustomPrompt="1"/>
          </p:nvPr>
        </p:nvSpPr>
        <p:spPr>
          <a:xfrm>
            <a:off x="6251746" y="4812564"/>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Tree>
    <p:extLst>
      <p:ext uri="{BB962C8B-B14F-4D97-AF65-F5344CB8AC3E}">
        <p14:creationId xmlns:p14="http://schemas.microsoft.com/office/powerpoint/2010/main" val="485461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Title Slide V01_2">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CA75D1B-B538-FDCD-887E-FAE307C9E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124"/>
            <a:ext cx="12192000" cy="428703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147621589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1_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4">
            <a:extLst>
              <a:ext uri="{FF2B5EF4-FFF2-40B4-BE49-F238E27FC236}">
                <a16:creationId xmlns:a16="http://schemas.microsoft.com/office/drawing/2014/main" id="{3CF4A5AE-983E-1E6E-E9D5-2DE06981F18D}"/>
              </a:ext>
            </a:extLst>
          </p:cNvPr>
          <p:cNvSpPr txBox="1">
            <a:spLocks/>
          </p:cNvSpPr>
          <p:nvPr/>
        </p:nvSpPr>
        <p:spPr>
          <a:xfrm>
            <a:off x="4490631"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7" name="Text Placeholder 4">
            <a:extLst>
              <a:ext uri="{FF2B5EF4-FFF2-40B4-BE49-F238E27FC236}">
                <a16:creationId xmlns:a16="http://schemas.microsoft.com/office/drawing/2014/main" id="{94029A29-4463-C702-AEE3-5F90EEC7415D}"/>
              </a:ext>
            </a:extLst>
          </p:cNvPr>
          <p:cNvSpPr txBox="1">
            <a:spLocks/>
          </p:cNvSpPr>
          <p:nvPr/>
        </p:nvSpPr>
        <p:spPr>
          <a:xfrm>
            <a:off x="7104955"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8" name="Text Placeholder 4">
            <a:extLst>
              <a:ext uri="{FF2B5EF4-FFF2-40B4-BE49-F238E27FC236}">
                <a16:creationId xmlns:a16="http://schemas.microsoft.com/office/drawing/2014/main" id="{41D61FBA-49A1-FE57-65C4-C4FCD880453B}"/>
              </a:ext>
            </a:extLst>
          </p:cNvPr>
          <p:cNvSpPr txBox="1">
            <a:spLocks/>
          </p:cNvSpPr>
          <p:nvPr/>
        </p:nvSpPr>
        <p:spPr>
          <a:xfrm>
            <a:off x="9693878"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20" name="Slide Number Placeholder 3">
            <a:extLst>
              <a:ext uri="{FF2B5EF4-FFF2-40B4-BE49-F238E27FC236}">
                <a16:creationId xmlns:a16="http://schemas.microsoft.com/office/drawing/2014/main" id="{F654CC06-E6F5-0376-4DF1-D366DE0FFFC0}"/>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1" name="Footer Placeholder 3">
            <a:extLst>
              <a:ext uri="{FF2B5EF4-FFF2-40B4-BE49-F238E27FC236}">
                <a16:creationId xmlns:a16="http://schemas.microsoft.com/office/drawing/2014/main" id="{644184F4-8BD5-F1EC-0BD0-F19E7A99EFA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210578819"/>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Simple Comparison Slide with Text Callou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67" name="Text Placeholder 3">
            <a:extLst>
              <a:ext uri="{FF2B5EF4-FFF2-40B4-BE49-F238E27FC236}">
                <a16:creationId xmlns:a16="http://schemas.microsoft.com/office/drawing/2014/main" id="{2CF937BD-A7CC-7781-E046-650804890AB5}"/>
              </a:ext>
            </a:extLst>
          </p:cNvPr>
          <p:cNvSpPr>
            <a:spLocks noGrp="1"/>
          </p:cNvSpPr>
          <p:nvPr>
            <p:ph type="body" sz="quarter" idx="39" hasCustomPrompt="1"/>
          </p:nvPr>
        </p:nvSpPr>
        <p:spPr>
          <a:xfrm>
            <a:off x="960319" y="2322841"/>
            <a:ext cx="4150771" cy="369332"/>
          </a:xfrm>
          <a:prstGeom prst="rect">
            <a:avLst/>
          </a:prstGeom>
        </p:spPr>
        <p:txBody>
          <a:bodyPr>
            <a:noAutofit/>
          </a:bodyPr>
          <a:lstStyle>
            <a:lvl1pPr algn="ctr">
              <a:lnSpc>
                <a:spcPct val="100000"/>
              </a:lnSpc>
              <a:defRPr sz="1600" b="1" i="0">
                <a:latin typeface="Montserrat" pitchFamily="2" charset="77"/>
              </a:defRPr>
            </a:lvl1pPr>
          </a:lstStyle>
          <a:p>
            <a:pPr lvl="0"/>
            <a:r>
              <a:rPr lang="en-US"/>
              <a:t>COMPARISON HEADLINE 1</a:t>
            </a:r>
          </a:p>
        </p:txBody>
      </p:sp>
      <p:sp>
        <p:nvSpPr>
          <p:cNvPr id="25" name="Text Placeholder 7">
            <a:extLst>
              <a:ext uri="{FF2B5EF4-FFF2-40B4-BE49-F238E27FC236}">
                <a16:creationId xmlns:a16="http://schemas.microsoft.com/office/drawing/2014/main" id="{4F2C2604-D5F3-3938-4B1D-A605D08AB768}"/>
              </a:ext>
            </a:extLst>
          </p:cNvPr>
          <p:cNvSpPr>
            <a:spLocks noGrp="1"/>
          </p:cNvSpPr>
          <p:nvPr>
            <p:ph type="body" sz="quarter" idx="26" hasCustomPrompt="1"/>
          </p:nvPr>
        </p:nvSpPr>
        <p:spPr>
          <a:xfrm>
            <a:off x="960319" y="2838967"/>
            <a:ext cx="4150777" cy="2087658"/>
          </a:xfrm>
          <a:prstGeom prst="rect">
            <a:avLst/>
          </a:prstGeom>
        </p:spPr>
        <p:txBody>
          <a:bodyPr>
            <a:normAutofit/>
          </a:bodyPr>
          <a:lstStyle>
            <a:lvl1pPr marL="171450" indent="-171450">
              <a:buClr>
                <a:schemeClr val="accent1"/>
              </a:buClr>
              <a:buFont typeface="Arial" panose="020B0604020202020204" pitchFamily="34" charset="0"/>
              <a:buChar char="•"/>
              <a:defRPr sz="1050" b="0" i="0">
                <a:latin typeface="Montserrat" pitchFamily="2" charset="77"/>
              </a:defRPr>
            </a:lvl1pPr>
          </a:lstStyle>
          <a:p>
            <a:pPr lvl="0"/>
            <a:r>
              <a:rPr lang="en-US"/>
              <a:t>This is where you give a brief explanation supporting the first comparison point. You can utilize paragraph format or divide it into bullet points such as this.</a:t>
            </a:r>
          </a:p>
        </p:txBody>
      </p:sp>
      <p:sp>
        <p:nvSpPr>
          <p:cNvPr id="31" name="Text Placeholder 3">
            <a:extLst>
              <a:ext uri="{FF2B5EF4-FFF2-40B4-BE49-F238E27FC236}">
                <a16:creationId xmlns:a16="http://schemas.microsoft.com/office/drawing/2014/main" id="{46E2D43E-8519-E87E-9B1F-2EF56F7E5155}"/>
              </a:ext>
            </a:extLst>
          </p:cNvPr>
          <p:cNvSpPr>
            <a:spLocks noGrp="1"/>
          </p:cNvSpPr>
          <p:nvPr>
            <p:ph type="body" sz="quarter" idx="40" hasCustomPrompt="1"/>
          </p:nvPr>
        </p:nvSpPr>
        <p:spPr>
          <a:xfrm>
            <a:off x="7080904" y="2346592"/>
            <a:ext cx="4150771" cy="369332"/>
          </a:xfrm>
          <a:prstGeom prst="rect">
            <a:avLst/>
          </a:prstGeom>
        </p:spPr>
        <p:txBody>
          <a:bodyPr>
            <a:noAutofit/>
          </a:bodyPr>
          <a:lstStyle>
            <a:lvl1pPr algn="ctr">
              <a:lnSpc>
                <a:spcPct val="100000"/>
              </a:lnSpc>
              <a:defRPr sz="1600" b="1" i="0">
                <a:latin typeface="Montserrat" pitchFamily="2" charset="77"/>
              </a:defRPr>
            </a:lvl1pPr>
          </a:lstStyle>
          <a:p>
            <a:pPr lvl="0"/>
            <a:r>
              <a:rPr lang="en-US"/>
              <a:t>COMPARISON HEADLINE 2</a:t>
            </a:r>
          </a:p>
        </p:txBody>
      </p:sp>
      <p:sp>
        <p:nvSpPr>
          <p:cNvPr id="32" name="Text Placeholder 7">
            <a:extLst>
              <a:ext uri="{FF2B5EF4-FFF2-40B4-BE49-F238E27FC236}">
                <a16:creationId xmlns:a16="http://schemas.microsoft.com/office/drawing/2014/main" id="{C04E96CB-29E6-B1AF-D87C-6DE5E553C7A4}"/>
              </a:ext>
            </a:extLst>
          </p:cNvPr>
          <p:cNvSpPr>
            <a:spLocks noGrp="1"/>
          </p:cNvSpPr>
          <p:nvPr>
            <p:ph type="body" sz="quarter" idx="41" hasCustomPrompt="1"/>
          </p:nvPr>
        </p:nvSpPr>
        <p:spPr>
          <a:xfrm>
            <a:off x="7080904" y="2862718"/>
            <a:ext cx="4150777" cy="2087658"/>
          </a:xfrm>
          <a:prstGeom prst="rect">
            <a:avLst/>
          </a:prstGeom>
        </p:spPr>
        <p:txBody>
          <a:bodyPr>
            <a:normAutofit/>
          </a:bodyPr>
          <a:lstStyle>
            <a:lvl1pPr marL="171450" indent="-171450">
              <a:buClr>
                <a:schemeClr val="accent1"/>
              </a:buClr>
              <a:buFont typeface="Arial" panose="020B0604020202020204" pitchFamily="34" charset="0"/>
              <a:buChar char="•"/>
              <a:defRPr sz="1050" b="0" i="0">
                <a:latin typeface="Montserrat" pitchFamily="2" charset="77"/>
              </a:defRPr>
            </a:lvl1pPr>
          </a:lstStyle>
          <a:p>
            <a:pPr lvl="0"/>
            <a:r>
              <a:rPr lang="en-US"/>
              <a:t>This is where you give a brief explanation supporting the second comparison point. You can utilize paragraph format or divide it into bullet points such as this.</a:t>
            </a:r>
          </a:p>
        </p:txBody>
      </p:sp>
      <p:sp>
        <p:nvSpPr>
          <p:cNvPr id="37" name="Content Placeholder 26">
            <a:extLst>
              <a:ext uri="{FF2B5EF4-FFF2-40B4-BE49-F238E27FC236}">
                <a16:creationId xmlns:a16="http://schemas.microsoft.com/office/drawing/2014/main" id="{49D65504-ACB7-7093-2985-3ED75E1BDCF0}"/>
              </a:ext>
            </a:extLst>
          </p:cNvPr>
          <p:cNvSpPr>
            <a:spLocks noGrp="1"/>
          </p:cNvSpPr>
          <p:nvPr>
            <p:ph sz="quarter" idx="46" hasCustomPrompt="1"/>
          </p:nvPr>
        </p:nvSpPr>
        <p:spPr>
          <a:xfrm>
            <a:off x="2666222" y="1420880"/>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38" name="Content Placeholder 26">
            <a:extLst>
              <a:ext uri="{FF2B5EF4-FFF2-40B4-BE49-F238E27FC236}">
                <a16:creationId xmlns:a16="http://schemas.microsoft.com/office/drawing/2014/main" id="{BDF9168C-FDC9-480D-3337-D9BDF6B8C712}"/>
              </a:ext>
            </a:extLst>
          </p:cNvPr>
          <p:cNvSpPr>
            <a:spLocks noGrp="1"/>
          </p:cNvSpPr>
          <p:nvPr>
            <p:ph sz="quarter" idx="47" hasCustomPrompt="1"/>
          </p:nvPr>
        </p:nvSpPr>
        <p:spPr>
          <a:xfrm>
            <a:off x="8786807" y="1420880"/>
            <a:ext cx="738963" cy="738963"/>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4" name="Rectangle 3">
            <a:extLst>
              <a:ext uri="{FF2B5EF4-FFF2-40B4-BE49-F238E27FC236}">
                <a16:creationId xmlns:a16="http://schemas.microsoft.com/office/drawing/2014/main" id="{A55FC1A6-CDD5-2BD9-B1CB-678FB04D3875}"/>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1" i="0" dirty="0">
              <a:latin typeface="Montserrat" pitchFamily="2" charset="77"/>
            </a:endParaRPr>
          </a:p>
        </p:txBody>
      </p:sp>
      <p:sp>
        <p:nvSpPr>
          <p:cNvPr id="9" name="Text Placeholder 3">
            <a:extLst>
              <a:ext uri="{FF2B5EF4-FFF2-40B4-BE49-F238E27FC236}">
                <a16:creationId xmlns:a16="http://schemas.microsoft.com/office/drawing/2014/main" id="{65242476-627F-6575-1AA3-7DEEBD66D57C}"/>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10" name="Text Placeholder 7">
            <a:extLst>
              <a:ext uri="{FF2B5EF4-FFF2-40B4-BE49-F238E27FC236}">
                <a16:creationId xmlns:a16="http://schemas.microsoft.com/office/drawing/2014/main" id="{03127D2F-AC73-FD97-8B83-86B6D0214296}"/>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cxnSp>
        <p:nvCxnSpPr>
          <p:cNvPr id="12" name="Straight Connector 11">
            <a:extLst>
              <a:ext uri="{FF2B5EF4-FFF2-40B4-BE49-F238E27FC236}">
                <a16:creationId xmlns:a16="http://schemas.microsoft.com/office/drawing/2014/main" id="{27A6C826-AAD9-F4E3-986F-6D9FB4C92947}"/>
              </a:ext>
            </a:extLst>
          </p:cNvPr>
          <p:cNvCxnSpPr>
            <a:cxnSpLocks/>
          </p:cNvCxnSpPr>
          <p:nvPr userDrawn="1"/>
        </p:nvCxnSpPr>
        <p:spPr>
          <a:xfrm>
            <a:off x="6096000" y="1516279"/>
            <a:ext cx="0" cy="3390415"/>
          </a:xfrm>
          <a:prstGeom prst="line">
            <a:avLst/>
          </a:prstGeom>
          <a:ln w="76200"/>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851339629"/>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Several Bullet Point Comparison with Subhea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6" name="Rectangle 15">
            <a:extLst>
              <a:ext uri="{FF2B5EF4-FFF2-40B4-BE49-F238E27FC236}">
                <a16:creationId xmlns:a16="http://schemas.microsoft.com/office/drawing/2014/main" id="{B8B69425-E358-D9B3-B9FF-E3F30F8AA918}"/>
              </a:ext>
            </a:extLst>
          </p:cNvPr>
          <p:cNvSpPr/>
          <p:nvPr userDrawn="1"/>
        </p:nvSpPr>
        <p:spPr>
          <a:xfrm>
            <a:off x="-366" y="5446680"/>
            <a:ext cx="12192366" cy="114585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4" name="Text Placeholder 3">
            <a:extLst>
              <a:ext uri="{FF2B5EF4-FFF2-40B4-BE49-F238E27FC236}">
                <a16:creationId xmlns:a16="http://schemas.microsoft.com/office/drawing/2014/main" id="{45A9897D-3846-8520-7E7F-F0A0E9198111}"/>
              </a:ext>
            </a:extLst>
          </p:cNvPr>
          <p:cNvSpPr>
            <a:spLocks noGrp="1"/>
          </p:cNvSpPr>
          <p:nvPr>
            <p:ph type="body" sz="quarter" idx="30" hasCustomPrompt="1"/>
          </p:nvPr>
        </p:nvSpPr>
        <p:spPr>
          <a:xfrm>
            <a:off x="212278" y="5538300"/>
            <a:ext cx="11767444" cy="340197"/>
          </a:xfrm>
          <a:prstGeom prst="rect">
            <a:avLst/>
          </a:prstGeom>
        </p:spPr>
        <p:txBody>
          <a:bodyPr>
            <a:noAutofit/>
          </a:bodyPr>
          <a:lstStyle>
            <a:lvl1pPr>
              <a:defRPr sz="1200" b="1" i="0">
                <a:solidFill>
                  <a:schemeClr val="bg1"/>
                </a:solidFill>
                <a:latin typeface="Montserrat" pitchFamily="2" charset="77"/>
              </a:defRPr>
            </a:lvl1pPr>
          </a:lstStyle>
          <a:p>
            <a:pPr lvl="0"/>
            <a:r>
              <a:rPr lang="en-US"/>
              <a:t>OPTIONAL SUBCONTENT OR CALLOUT HEADLINE</a:t>
            </a:r>
          </a:p>
        </p:txBody>
      </p:sp>
      <p:sp>
        <p:nvSpPr>
          <p:cNvPr id="5" name="Text Placeholder 7">
            <a:extLst>
              <a:ext uri="{FF2B5EF4-FFF2-40B4-BE49-F238E27FC236}">
                <a16:creationId xmlns:a16="http://schemas.microsoft.com/office/drawing/2014/main" id="{0EE592CC-B6EA-CADF-7703-674572F90B0E}"/>
              </a:ext>
            </a:extLst>
          </p:cNvPr>
          <p:cNvSpPr>
            <a:spLocks noGrp="1"/>
          </p:cNvSpPr>
          <p:nvPr>
            <p:ph type="body" sz="quarter" idx="21" hasCustomPrompt="1"/>
          </p:nvPr>
        </p:nvSpPr>
        <p:spPr>
          <a:xfrm>
            <a:off x="212278" y="5938945"/>
            <a:ext cx="11767444" cy="582215"/>
          </a:xfrm>
          <a:prstGeom prst="rect">
            <a:avLst/>
          </a:prstGeom>
        </p:spPr>
        <p:txBody>
          <a:bodyPr>
            <a:noAutofit/>
          </a:bodyPr>
          <a:lstStyle>
            <a:lvl1pPr marL="0" indent="0" algn="l">
              <a:buClr>
                <a:schemeClr val="accent1"/>
              </a:buClr>
              <a:buFont typeface="Arial" panose="020B0604020202020204" pitchFamily="34" charset="0"/>
              <a:buNone/>
              <a:defRPr sz="1100" b="0" i="0">
                <a:solidFill>
                  <a:schemeClr val="bg1"/>
                </a:solidFill>
                <a:latin typeface="Montserrat" pitchFamily="2" charset="77"/>
              </a:defRPr>
            </a:lvl1pPr>
          </a:lstStyle>
          <a:p>
            <a:pPr lvl="0"/>
            <a:r>
              <a:rPr lang="en-US"/>
              <a:t>Here you can provide an explanation or a highlighted point supporting the featured information on this slide. This should be limited to approximately 2-3 summarizing sentences.</a:t>
            </a:r>
          </a:p>
        </p:txBody>
      </p:sp>
      <p:sp>
        <p:nvSpPr>
          <p:cNvPr id="10" name="Text Placeholder 7">
            <a:extLst>
              <a:ext uri="{FF2B5EF4-FFF2-40B4-BE49-F238E27FC236}">
                <a16:creationId xmlns:a16="http://schemas.microsoft.com/office/drawing/2014/main" id="{207C32F6-B708-C85C-1C6F-0987586939C7}"/>
              </a:ext>
            </a:extLst>
          </p:cNvPr>
          <p:cNvSpPr>
            <a:spLocks noGrp="1"/>
          </p:cNvSpPr>
          <p:nvPr>
            <p:ph type="body" sz="quarter" idx="40" hasCustomPrompt="1"/>
          </p:nvPr>
        </p:nvSpPr>
        <p:spPr>
          <a:xfrm>
            <a:off x="975443" y="2671949"/>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65" name="Text Placeholder 7">
            <a:extLst>
              <a:ext uri="{FF2B5EF4-FFF2-40B4-BE49-F238E27FC236}">
                <a16:creationId xmlns:a16="http://schemas.microsoft.com/office/drawing/2014/main" id="{DA94206E-113B-1642-CE67-BA55C38BE499}"/>
              </a:ext>
            </a:extLst>
          </p:cNvPr>
          <p:cNvSpPr>
            <a:spLocks noGrp="1"/>
          </p:cNvSpPr>
          <p:nvPr>
            <p:ph type="body" sz="quarter" idx="59" hasCustomPrompt="1"/>
          </p:nvPr>
        </p:nvSpPr>
        <p:spPr>
          <a:xfrm>
            <a:off x="975443" y="3312192"/>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69" name="Text Placeholder 7">
            <a:extLst>
              <a:ext uri="{FF2B5EF4-FFF2-40B4-BE49-F238E27FC236}">
                <a16:creationId xmlns:a16="http://schemas.microsoft.com/office/drawing/2014/main" id="{42A4935F-D171-7136-73C5-C1BB91EE2AEB}"/>
              </a:ext>
            </a:extLst>
          </p:cNvPr>
          <p:cNvSpPr>
            <a:spLocks noGrp="1"/>
          </p:cNvSpPr>
          <p:nvPr>
            <p:ph type="body" sz="quarter" idx="61" hasCustomPrompt="1"/>
          </p:nvPr>
        </p:nvSpPr>
        <p:spPr>
          <a:xfrm>
            <a:off x="975443" y="3950896"/>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74" name="Text Placeholder 7">
            <a:extLst>
              <a:ext uri="{FF2B5EF4-FFF2-40B4-BE49-F238E27FC236}">
                <a16:creationId xmlns:a16="http://schemas.microsoft.com/office/drawing/2014/main" id="{6411EFDA-B754-8E8D-6850-6FBD3C728F4B}"/>
              </a:ext>
            </a:extLst>
          </p:cNvPr>
          <p:cNvSpPr>
            <a:spLocks noGrp="1"/>
          </p:cNvSpPr>
          <p:nvPr>
            <p:ph type="body" sz="quarter" idx="63" hasCustomPrompt="1"/>
          </p:nvPr>
        </p:nvSpPr>
        <p:spPr>
          <a:xfrm>
            <a:off x="975443" y="4586437"/>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17" name="Content Placeholder 26">
            <a:extLst>
              <a:ext uri="{FF2B5EF4-FFF2-40B4-BE49-F238E27FC236}">
                <a16:creationId xmlns:a16="http://schemas.microsoft.com/office/drawing/2014/main" id="{64DAB7F9-5746-8D74-BA19-A33488E65791}"/>
              </a:ext>
            </a:extLst>
          </p:cNvPr>
          <p:cNvSpPr>
            <a:spLocks noGrp="1"/>
          </p:cNvSpPr>
          <p:nvPr>
            <p:ph sz="quarter" idx="79" hasCustomPrompt="1"/>
          </p:nvPr>
        </p:nvSpPr>
        <p:spPr>
          <a:xfrm>
            <a:off x="2862234" y="1525927"/>
            <a:ext cx="527404" cy="527404"/>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18" name="Text Placeholder 3">
            <a:extLst>
              <a:ext uri="{FF2B5EF4-FFF2-40B4-BE49-F238E27FC236}">
                <a16:creationId xmlns:a16="http://schemas.microsoft.com/office/drawing/2014/main" id="{A48A0DC3-C859-8F73-CE9F-739F62CE0C24}"/>
              </a:ext>
            </a:extLst>
          </p:cNvPr>
          <p:cNvSpPr>
            <a:spLocks noGrp="1"/>
          </p:cNvSpPr>
          <p:nvPr>
            <p:ph type="body" sz="quarter" idx="80" hasCustomPrompt="1"/>
          </p:nvPr>
        </p:nvSpPr>
        <p:spPr>
          <a:xfrm>
            <a:off x="1764064" y="2092602"/>
            <a:ext cx="2723745" cy="331407"/>
          </a:xfrm>
          <a:prstGeom prst="rect">
            <a:avLst/>
          </a:prstGeom>
        </p:spPr>
        <p:txBody>
          <a:bodyPr>
            <a:noAutofit/>
          </a:bodyPr>
          <a:lstStyle>
            <a:lvl1pPr algn="ctr">
              <a:lnSpc>
                <a:spcPct val="100000"/>
              </a:lnSpc>
              <a:defRPr sz="1400" b="1" i="0">
                <a:solidFill>
                  <a:schemeClr val="tx1"/>
                </a:solidFill>
                <a:latin typeface="Montserrat" pitchFamily="2" charset="77"/>
              </a:defRPr>
            </a:lvl1pPr>
          </a:lstStyle>
          <a:p>
            <a:pPr lvl="0"/>
            <a:r>
              <a:rPr lang="en-US"/>
              <a:t>COMPARISON HEADLINE 1</a:t>
            </a:r>
          </a:p>
        </p:txBody>
      </p:sp>
      <p:sp>
        <p:nvSpPr>
          <p:cNvPr id="123" name="Content Placeholder 26">
            <a:extLst>
              <a:ext uri="{FF2B5EF4-FFF2-40B4-BE49-F238E27FC236}">
                <a16:creationId xmlns:a16="http://schemas.microsoft.com/office/drawing/2014/main" id="{F90BF79D-CB2D-E6FE-6BC9-8671457DF1BF}"/>
              </a:ext>
            </a:extLst>
          </p:cNvPr>
          <p:cNvSpPr>
            <a:spLocks noGrp="1"/>
          </p:cNvSpPr>
          <p:nvPr>
            <p:ph sz="quarter" idx="43"/>
          </p:nvPr>
        </p:nvSpPr>
        <p:spPr>
          <a:xfrm>
            <a:off x="487593" y="2620847"/>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4" name="Content Placeholder 26">
            <a:extLst>
              <a:ext uri="{FF2B5EF4-FFF2-40B4-BE49-F238E27FC236}">
                <a16:creationId xmlns:a16="http://schemas.microsoft.com/office/drawing/2014/main" id="{5E1F47D7-20CD-94A8-AEEE-12383CF5F71C}"/>
              </a:ext>
            </a:extLst>
          </p:cNvPr>
          <p:cNvSpPr>
            <a:spLocks noGrp="1"/>
          </p:cNvSpPr>
          <p:nvPr>
            <p:ph sz="quarter" idx="85"/>
          </p:nvPr>
        </p:nvSpPr>
        <p:spPr>
          <a:xfrm>
            <a:off x="487592" y="3258396"/>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5" name="Content Placeholder 26">
            <a:extLst>
              <a:ext uri="{FF2B5EF4-FFF2-40B4-BE49-F238E27FC236}">
                <a16:creationId xmlns:a16="http://schemas.microsoft.com/office/drawing/2014/main" id="{5EB7B5D3-C296-C2EF-00E4-E5F4F86AB2D4}"/>
              </a:ext>
            </a:extLst>
          </p:cNvPr>
          <p:cNvSpPr>
            <a:spLocks noGrp="1"/>
          </p:cNvSpPr>
          <p:nvPr>
            <p:ph sz="quarter" idx="86"/>
          </p:nvPr>
        </p:nvSpPr>
        <p:spPr>
          <a:xfrm>
            <a:off x="487592" y="389617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6" name="Content Placeholder 26">
            <a:extLst>
              <a:ext uri="{FF2B5EF4-FFF2-40B4-BE49-F238E27FC236}">
                <a16:creationId xmlns:a16="http://schemas.microsoft.com/office/drawing/2014/main" id="{E20A09E3-B190-C34D-81B6-A251E2985D59}"/>
              </a:ext>
            </a:extLst>
          </p:cNvPr>
          <p:cNvSpPr>
            <a:spLocks noGrp="1"/>
          </p:cNvSpPr>
          <p:nvPr>
            <p:ph sz="quarter" idx="87"/>
          </p:nvPr>
        </p:nvSpPr>
        <p:spPr>
          <a:xfrm>
            <a:off x="487591" y="4531049"/>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1" name="Text Placeholder 7">
            <a:extLst>
              <a:ext uri="{FF2B5EF4-FFF2-40B4-BE49-F238E27FC236}">
                <a16:creationId xmlns:a16="http://schemas.microsoft.com/office/drawing/2014/main" id="{D30F9F2A-E641-7E07-DC99-16985A9D01DE}"/>
              </a:ext>
            </a:extLst>
          </p:cNvPr>
          <p:cNvSpPr>
            <a:spLocks noGrp="1"/>
          </p:cNvSpPr>
          <p:nvPr>
            <p:ph type="body" sz="quarter" idx="88" hasCustomPrompt="1"/>
          </p:nvPr>
        </p:nvSpPr>
        <p:spPr>
          <a:xfrm>
            <a:off x="3739616" y="2671949"/>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2" name="Text Placeholder 7">
            <a:extLst>
              <a:ext uri="{FF2B5EF4-FFF2-40B4-BE49-F238E27FC236}">
                <a16:creationId xmlns:a16="http://schemas.microsoft.com/office/drawing/2014/main" id="{78FBFD81-22A8-9521-EFF3-CD1205CD42F1}"/>
              </a:ext>
            </a:extLst>
          </p:cNvPr>
          <p:cNvSpPr>
            <a:spLocks noGrp="1"/>
          </p:cNvSpPr>
          <p:nvPr>
            <p:ph type="body" sz="quarter" idx="89" hasCustomPrompt="1"/>
          </p:nvPr>
        </p:nvSpPr>
        <p:spPr>
          <a:xfrm>
            <a:off x="3739616" y="3312192"/>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3" name="Text Placeholder 7">
            <a:extLst>
              <a:ext uri="{FF2B5EF4-FFF2-40B4-BE49-F238E27FC236}">
                <a16:creationId xmlns:a16="http://schemas.microsoft.com/office/drawing/2014/main" id="{20021C6E-CBBC-8C07-809D-FB5B00B4A884}"/>
              </a:ext>
            </a:extLst>
          </p:cNvPr>
          <p:cNvSpPr>
            <a:spLocks noGrp="1"/>
          </p:cNvSpPr>
          <p:nvPr>
            <p:ph type="body" sz="quarter" idx="90" hasCustomPrompt="1"/>
          </p:nvPr>
        </p:nvSpPr>
        <p:spPr>
          <a:xfrm>
            <a:off x="3739616" y="3950896"/>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4" name="Text Placeholder 7">
            <a:extLst>
              <a:ext uri="{FF2B5EF4-FFF2-40B4-BE49-F238E27FC236}">
                <a16:creationId xmlns:a16="http://schemas.microsoft.com/office/drawing/2014/main" id="{D32F01C0-748B-A0F3-3694-7F211A793F88}"/>
              </a:ext>
            </a:extLst>
          </p:cNvPr>
          <p:cNvSpPr>
            <a:spLocks noGrp="1"/>
          </p:cNvSpPr>
          <p:nvPr>
            <p:ph type="body" sz="quarter" idx="91" hasCustomPrompt="1"/>
          </p:nvPr>
        </p:nvSpPr>
        <p:spPr>
          <a:xfrm>
            <a:off x="3739616" y="4586437"/>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5" name="Content Placeholder 26">
            <a:extLst>
              <a:ext uri="{FF2B5EF4-FFF2-40B4-BE49-F238E27FC236}">
                <a16:creationId xmlns:a16="http://schemas.microsoft.com/office/drawing/2014/main" id="{298482B2-B692-D812-72C5-8EB720E8E74E}"/>
              </a:ext>
            </a:extLst>
          </p:cNvPr>
          <p:cNvSpPr>
            <a:spLocks noGrp="1"/>
          </p:cNvSpPr>
          <p:nvPr>
            <p:ph sz="quarter" idx="92"/>
          </p:nvPr>
        </p:nvSpPr>
        <p:spPr>
          <a:xfrm>
            <a:off x="3251766" y="2620847"/>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6" name="Content Placeholder 26">
            <a:extLst>
              <a:ext uri="{FF2B5EF4-FFF2-40B4-BE49-F238E27FC236}">
                <a16:creationId xmlns:a16="http://schemas.microsoft.com/office/drawing/2014/main" id="{DD9F761F-D69E-DADC-A4D1-E57282E75127}"/>
              </a:ext>
            </a:extLst>
          </p:cNvPr>
          <p:cNvSpPr>
            <a:spLocks noGrp="1"/>
          </p:cNvSpPr>
          <p:nvPr>
            <p:ph sz="quarter" idx="93"/>
          </p:nvPr>
        </p:nvSpPr>
        <p:spPr>
          <a:xfrm>
            <a:off x="3251765" y="3258396"/>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7" name="Content Placeholder 26">
            <a:extLst>
              <a:ext uri="{FF2B5EF4-FFF2-40B4-BE49-F238E27FC236}">
                <a16:creationId xmlns:a16="http://schemas.microsoft.com/office/drawing/2014/main" id="{2B54A687-472F-AFD0-3B27-074022AFADDF}"/>
              </a:ext>
            </a:extLst>
          </p:cNvPr>
          <p:cNvSpPr>
            <a:spLocks noGrp="1"/>
          </p:cNvSpPr>
          <p:nvPr>
            <p:ph sz="quarter" idx="94"/>
          </p:nvPr>
        </p:nvSpPr>
        <p:spPr>
          <a:xfrm>
            <a:off x="3251765" y="389617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8" name="Content Placeholder 26">
            <a:extLst>
              <a:ext uri="{FF2B5EF4-FFF2-40B4-BE49-F238E27FC236}">
                <a16:creationId xmlns:a16="http://schemas.microsoft.com/office/drawing/2014/main" id="{3E5A84B5-207A-5A95-8DA5-7F9949509E59}"/>
              </a:ext>
            </a:extLst>
          </p:cNvPr>
          <p:cNvSpPr>
            <a:spLocks noGrp="1"/>
          </p:cNvSpPr>
          <p:nvPr>
            <p:ph sz="quarter" idx="95"/>
          </p:nvPr>
        </p:nvSpPr>
        <p:spPr>
          <a:xfrm>
            <a:off x="3251764" y="4531049"/>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cxnSp>
        <p:nvCxnSpPr>
          <p:cNvPr id="157" name="Straight Connector 156">
            <a:extLst>
              <a:ext uri="{FF2B5EF4-FFF2-40B4-BE49-F238E27FC236}">
                <a16:creationId xmlns:a16="http://schemas.microsoft.com/office/drawing/2014/main" id="{B20769E0-C4A4-EBDF-00F1-3A509D8F5B5D}"/>
              </a:ext>
            </a:extLst>
          </p:cNvPr>
          <p:cNvCxnSpPr>
            <a:cxnSpLocks/>
          </p:cNvCxnSpPr>
          <p:nvPr userDrawn="1"/>
        </p:nvCxnSpPr>
        <p:spPr>
          <a:xfrm>
            <a:off x="6096000" y="1526218"/>
            <a:ext cx="0" cy="3390415"/>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60" name="Text Placeholder 7">
            <a:extLst>
              <a:ext uri="{FF2B5EF4-FFF2-40B4-BE49-F238E27FC236}">
                <a16:creationId xmlns:a16="http://schemas.microsoft.com/office/drawing/2014/main" id="{5E5DB35B-A2F5-820F-7CFD-F0EC9262C276}"/>
              </a:ext>
            </a:extLst>
          </p:cNvPr>
          <p:cNvSpPr>
            <a:spLocks noGrp="1"/>
          </p:cNvSpPr>
          <p:nvPr>
            <p:ph type="body" sz="quarter" idx="96" hasCustomPrompt="1"/>
          </p:nvPr>
        </p:nvSpPr>
        <p:spPr>
          <a:xfrm>
            <a:off x="7020102" y="2671949"/>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1" name="Text Placeholder 7">
            <a:extLst>
              <a:ext uri="{FF2B5EF4-FFF2-40B4-BE49-F238E27FC236}">
                <a16:creationId xmlns:a16="http://schemas.microsoft.com/office/drawing/2014/main" id="{C452644C-111F-C14F-3AB1-961DD0BBEF2B}"/>
              </a:ext>
            </a:extLst>
          </p:cNvPr>
          <p:cNvSpPr>
            <a:spLocks noGrp="1"/>
          </p:cNvSpPr>
          <p:nvPr>
            <p:ph type="body" sz="quarter" idx="97" hasCustomPrompt="1"/>
          </p:nvPr>
        </p:nvSpPr>
        <p:spPr>
          <a:xfrm>
            <a:off x="7020102" y="3312192"/>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2" name="Text Placeholder 7">
            <a:extLst>
              <a:ext uri="{FF2B5EF4-FFF2-40B4-BE49-F238E27FC236}">
                <a16:creationId xmlns:a16="http://schemas.microsoft.com/office/drawing/2014/main" id="{3B26D2E4-FC74-6C05-67B8-1FDC64FD0405}"/>
              </a:ext>
            </a:extLst>
          </p:cNvPr>
          <p:cNvSpPr>
            <a:spLocks noGrp="1"/>
          </p:cNvSpPr>
          <p:nvPr>
            <p:ph type="body" sz="quarter" idx="98" hasCustomPrompt="1"/>
          </p:nvPr>
        </p:nvSpPr>
        <p:spPr>
          <a:xfrm>
            <a:off x="7020102" y="3950896"/>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3" name="Text Placeholder 7">
            <a:extLst>
              <a:ext uri="{FF2B5EF4-FFF2-40B4-BE49-F238E27FC236}">
                <a16:creationId xmlns:a16="http://schemas.microsoft.com/office/drawing/2014/main" id="{6E8377DD-1E2A-48A7-1B72-89E1A1AA3A47}"/>
              </a:ext>
            </a:extLst>
          </p:cNvPr>
          <p:cNvSpPr>
            <a:spLocks noGrp="1"/>
          </p:cNvSpPr>
          <p:nvPr>
            <p:ph type="body" sz="quarter" idx="99" hasCustomPrompt="1"/>
          </p:nvPr>
        </p:nvSpPr>
        <p:spPr>
          <a:xfrm>
            <a:off x="7020102" y="4586437"/>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4" name="Content Placeholder 26">
            <a:extLst>
              <a:ext uri="{FF2B5EF4-FFF2-40B4-BE49-F238E27FC236}">
                <a16:creationId xmlns:a16="http://schemas.microsoft.com/office/drawing/2014/main" id="{450A701D-EF32-FCC0-71C0-4B320614C286}"/>
              </a:ext>
            </a:extLst>
          </p:cNvPr>
          <p:cNvSpPr>
            <a:spLocks noGrp="1"/>
          </p:cNvSpPr>
          <p:nvPr>
            <p:ph sz="quarter" idx="100" hasCustomPrompt="1"/>
          </p:nvPr>
        </p:nvSpPr>
        <p:spPr>
          <a:xfrm>
            <a:off x="8906893" y="1525927"/>
            <a:ext cx="527404" cy="527404"/>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65" name="Text Placeholder 3">
            <a:extLst>
              <a:ext uri="{FF2B5EF4-FFF2-40B4-BE49-F238E27FC236}">
                <a16:creationId xmlns:a16="http://schemas.microsoft.com/office/drawing/2014/main" id="{69E33AAD-FB7D-CE57-3A0C-5189D300E874}"/>
              </a:ext>
            </a:extLst>
          </p:cNvPr>
          <p:cNvSpPr>
            <a:spLocks noGrp="1"/>
          </p:cNvSpPr>
          <p:nvPr>
            <p:ph type="body" sz="quarter" idx="101" hasCustomPrompt="1"/>
          </p:nvPr>
        </p:nvSpPr>
        <p:spPr>
          <a:xfrm>
            <a:off x="7808723" y="2092602"/>
            <a:ext cx="2723745" cy="331407"/>
          </a:xfrm>
          <a:prstGeom prst="rect">
            <a:avLst/>
          </a:prstGeom>
        </p:spPr>
        <p:txBody>
          <a:bodyPr>
            <a:noAutofit/>
          </a:bodyPr>
          <a:lstStyle>
            <a:lvl1pPr algn="ctr">
              <a:lnSpc>
                <a:spcPct val="100000"/>
              </a:lnSpc>
              <a:defRPr sz="1400" b="1" i="0">
                <a:solidFill>
                  <a:schemeClr val="tx1"/>
                </a:solidFill>
                <a:latin typeface="Montserrat" pitchFamily="2" charset="77"/>
              </a:defRPr>
            </a:lvl1pPr>
          </a:lstStyle>
          <a:p>
            <a:pPr lvl="0"/>
            <a:r>
              <a:rPr lang="en-US"/>
              <a:t>COMPARISON HEADLINE 2</a:t>
            </a:r>
          </a:p>
        </p:txBody>
      </p:sp>
      <p:sp>
        <p:nvSpPr>
          <p:cNvPr id="166" name="Content Placeholder 26">
            <a:extLst>
              <a:ext uri="{FF2B5EF4-FFF2-40B4-BE49-F238E27FC236}">
                <a16:creationId xmlns:a16="http://schemas.microsoft.com/office/drawing/2014/main" id="{6F066275-A358-6BAA-F77B-D8C2672CF5D5}"/>
              </a:ext>
            </a:extLst>
          </p:cNvPr>
          <p:cNvSpPr>
            <a:spLocks noGrp="1"/>
          </p:cNvSpPr>
          <p:nvPr>
            <p:ph sz="quarter" idx="102"/>
          </p:nvPr>
        </p:nvSpPr>
        <p:spPr>
          <a:xfrm>
            <a:off x="6532252" y="2620847"/>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7" name="Content Placeholder 26">
            <a:extLst>
              <a:ext uri="{FF2B5EF4-FFF2-40B4-BE49-F238E27FC236}">
                <a16:creationId xmlns:a16="http://schemas.microsoft.com/office/drawing/2014/main" id="{83030B3A-974B-A71A-8962-0E93FDD71303}"/>
              </a:ext>
            </a:extLst>
          </p:cNvPr>
          <p:cNvSpPr>
            <a:spLocks noGrp="1"/>
          </p:cNvSpPr>
          <p:nvPr>
            <p:ph sz="quarter" idx="103"/>
          </p:nvPr>
        </p:nvSpPr>
        <p:spPr>
          <a:xfrm>
            <a:off x="6532251" y="3258396"/>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8" name="Content Placeholder 26">
            <a:extLst>
              <a:ext uri="{FF2B5EF4-FFF2-40B4-BE49-F238E27FC236}">
                <a16:creationId xmlns:a16="http://schemas.microsoft.com/office/drawing/2014/main" id="{8564A696-5BAE-DA8B-CCFC-875B869B0369}"/>
              </a:ext>
            </a:extLst>
          </p:cNvPr>
          <p:cNvSpPr>
            <a:spLocks noGrp="1"/>
          </p:cNvSpPr>
          <p:nvPr>
            <p:ph sz="quarter" idx="104"/>
          </p:nvPr>
        </p:nvSpPr>
        <p:spPr>
          <a:xfrm>
            <a:off x="6532251" y="389617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9" name="Content Placeholder 26">
            <a:extLst>
              <a:ext uri="{FF2B5EF4-FFF2-40B4-BE49-F238E27FC236}">
                <a16:creationId xmlns:a16="http://schemas.microsoft.com/office/drawing/2014/main" id="{310233FB-F498-9931-C116-CDC3AC190399}"/>
              </a:ext>
            </a:extLst>
          </p:cNvPr>
          <p:cNvSpPr>
            <a:spLocks noGrp="1"/>
          </p:cNvSpPr>
          <p:nvPr>
            <p:ph sz="quarter" idx="105"/>
          </p:nvPr>
        </p:nvSpPr>
        <p:spPr>
          <a:xfrm>
            <a:off x="6532250" y="4531049"/>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0" name="Text Placeholder 7">
            <a:extLst>
              <a:ext uri="{FF2B5EF4-FFF2-40B4-BE49-F238E27FC236}">
                <a16:creationId xmlns:a16="http://schemas.microsoft.com/office/drawing/2014/main" id="{EB9D0412-0F3B-09A2-CA79-CD3415A2169B}"/>
              </a:ext>
            </a:extLst>
          </p:cNvPr>
          <p:cNvSpPr>
            <a:spLocks noGrp="1"/>
          </p:cNvSpPr>
          <p:nvPr>
            <p:ph type="body" sz="quarter" idx="106" hasCustomPrompt="1"/>
          </p:nvPr>
        </p:nvSpPr>
        <p:spPr>
          <a:xfrm>
            <a:off x="9784275" y="2671949"/>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1" name="Text Placeholder 7">
            <a:extLst>
              <a:ext uri="{FF2B5EF4-FFF2-40B4-BE49-F238E27FC236}">
                <a16:creationId xmlns:a16="http://schemas.microsoft.com/office/drawing/2014/main" id="{C90ACC65-11E4-8BF3-B053-52DF5B269706}"/>
              </a:ext>
            </a:extLst>
          </p:cNvPr>
          <p:cNvSpPr>
            <a:spLocks noGrp="1"/>
          </p:cNvSpPr>
          <p:nvPr>
            <p:ph type="body" sz="quarter" idx="107" hasCustomPrompt="1"/>
          </p:nvPr>
        </p:nvSpPr>
        <p:spPr>
          <a:xfrm>
            <a:off x="9784275" y="3312192"/>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2" name="Text Placeholder 7">
            <a:extLst>
              <a:ext uri="{FF2B5EF4-FFF2-40B4-BE49-F238E27FC236}">
                <a16:creationId xmlns:a16="http://schemas.microsoft.com/office/drawing/2014/main" id="{3189D610-FD58-3729-BA93-4CF682035921}"/>
              </a:ext>
            </a:extLst>
          </p:cNvPr>
          <p:cNvSpPr>
            <a:spLocks noGrp="1"/>
          </p:cNvSpPr>
          <p:nvPr>
            <p:ph type="body" sz="quarter" idx="108" hasCustomPrompt="1"/>
          </p:nvPr>
        </p:nvSpPr>
        <p:spPr>
          <a:xfrm>
            <a:off x="9784275" y="3950896"/>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3" name="Text Placeholder 7">
            <a:extLst>
              <a:ext uri="{FF2B5EF4-FFF2-40B4-BE49-F238E27FC236}">
                <a16:creationId xmlns:a16="http://schemas.microsoft.com/office/drawing/2014/main" id="{17F08151-8DDF-3B8D-886E-C9F0B076A83C}"/>
              </a:ext>
            </a:extLst>
          </p:cNvPr>
          <p:cNvSpPr>
            <a:spLocks noGrp="1"/>
          </p:cNvSpPr>
          <p:nvPr>
            <p:ph type="body" sz="quarter" idx="109" hasCustomPrompt="1"/>
          </p:nvPr>
        </p:nvSpPr>
        <p:spPr>
          <a:xfrm>
            <a:off x="9784275" y="4586437"/>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4" name="Content Placeholder 26">
            <a:extLst>
              <a:ext uri="{FF2B5EF4-FFF2-40B4-BE49-F238E27FC236}">
                <a16:creationId xmlns:a16="http://schemas.microsoft.com/office/drawing/2014/main" id="{9C977488-8BC4-4178-2711-E7072F771DDF}"/>
              </a:ext>
            </a:extLst>
          </p:cNvPr>
          <p:cNvSpPr>
            <a:spLocks noGrp="1"/>
          </p:cNvSpPr>
          <p:nvPr>
            <p:ph sz="quarter" idx="110"/>
          </p:nvPr>
        </p:nvSpPr>
        <p:spPr>
          <a:xfrm>
            <a:off x="9296425" y="2620847"/>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5" name="Content Placeholder 26">
            <a:extLst>
              <a:ext uri="{FF2B5EF4-FFF2-40B4-BE49-F238E27FC236}">
                <a16:creationId xmlns:a16="http://schemas.microsoft.com/office/drawing/2014/main" id="{C185A94A-DD21-9D3C-53C5-7FC550FC767E}"/>
              </a:ext>
            </a:extLst>
          </p:cNvPr>
          <p:cNvSpPr>
            <a:spLocks noGrp="1"/>
          </p:cNvSpPr>
          <p:nvPr>
            <p:ph sz="quarter" idx="111"/>
          </p:nvPr>
        </p:nvSpPr>
        <p:spPr>
          <a:xfrm>
            <a:off x="9296424" y="3258396"/>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6" name="Content Placeholder 26">
            <a:extLst>
              <a:ext uri="{FF2B5EF4-FFF2-40B4-BE49-F238E27FC236}">
                <a16:creationId xmlns:a16="http://schemas.microsoft.com/office/drawing/2014/main" id="{966CEAD2-23C1-459E-B7AE-058E0F2F6E60}"/>
              </a:ext>
            </a:extLst>
          </p:cNvPr>
          <p:cNvSpPr>
            <a:spLocks noGrp="1"/>
          </p:cNvSpPr>
          <p:nvPr>
            <p:ph sz="quarter" idx="112"/>
          </p:nvPr>
        </p:nvSpPr>
        <p:spPr>
          <a:xfrm>
            <a:off x="9296424" y="389617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7" name="Content Placeholder 26">
            <a:extLst>
              <a:ext uri="{FF2B5EF4-FFF2-40B4-BE49-F238E27FC236}">
                <a16:creationId xmlns:a16="http://schemas.microsoft.com/office/drawing/2014/main" id="{AF1B7F93-6A51-1D94-E1E4-1D47B2A06C19}"/>
              </a:ext>
            </a:extLst>
          </p:cNvPr>
          <p:cNvSpPr>
            <a:spLocks noGrp="1"/>
          </p:cNvSpPr>
          <p:nvPr>
            <p:ph sz="quarter" idx="113"/>
          </p:nvPr>
        </p:nvSpPr>
        <p:spPr>
          <a:xfrm>
            <a:off x="9296423" y="4531049"/>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405797757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Simple Comparison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2E7DD9F3-F511-C5D3-5A9F-ADB47AADB910}"/>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5" name="Title Placeholder 37">
            <a:extLst>
              <a:ext uri="{FF2B5EF4-FFF2-40B4-BE49-F238E27FC236}">
                <a16:creationId xmlns:a16="http://schemas.microsoft.com/office/drawing/2014/main" id="{B8F00247-5A06-2FDF-26ED-8745B2B9DDC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5D76AAC4-69B8-52EA-272F-9F6895F97253}"/>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67" name="Text Placeholder 3">
            <a:extLst>
              <a:ext uri="{FF2B5EF4-FFF2-40B4-BE49-F238E27FC236}">
                <a16:creationId xmlns:a16="http://schemas.microsoft.com/office/drawing/2014/main" id="{2CF937BD-A7CC-7781-E046-650804890AB5}"/>
              </a:ext>
            </a:extLst>
          </p:cNvPr>
          <p:cNvSpPr>
            <a:spLocks noGrp="1"/>
          </p:cNvSpPr>
          <p:nvPr>
            <p:ph type="body" sz="quarter" idx="39" hasCustomPrompt="1"/>
          </p:nvPr>
        </p:nvSpPr>
        <p:spPr>
          <a:xfrm>
            <a:off x="822587" y="2866693"/>
            <a:ext cx="4150771" cy="565260"/>
          </a:xfrm>
          <a:prstGeom prst="rect">
            <a:avLst/>
          </a:prstGeom>
        </p:spPr>
        <p:txBody>
          <a:bodyPr>
            <a:noAutofit/>
          </a:bodyPr>
          <a:lstStyle>
            <a:lvl1pPr algn="ctr">
              <a:lnSpc>
                <a:spcPct val="100000"/>
              </a:lnSpc>
              <a:defRPr sz="2000" b="1" i="0">
                <a:latin typeface="Montserrat" pitchFamily="2" charset="77"/>
              </a:defRPr>
            </a:lvl1pPr>
          </a:lstStyle>
          <a:p>
            <a:pPr lvl="0"/>
            <a:r>
              <a:rPr lang="en-US"/>
              <a:t>COMPARISON HEADLINE 1</a:t>
            </a:r>
          </a:p>
        </p:txBody>
      </p:sp>
      <p:cxnSp>
        <p:nvCxnSpPr>
          <p:cNvPr id="7" name="Straight Connector 6">
            <a:extLst>
              <a:ext uri="{FF2B5EF4-FFF2-40B4-BE49-F238E27FC236}">
                <a16:creationId xmlns:a16="http://schemas.microsoft.com/office/drawing/2014/main" id="{1B3D422E-6ABF-C95F-DDAB-C9A4DFCF67F6}"/>
              </a:ext>
            </a:extLst>
          </p:cNvPr>
          <p:cNvCxnSpPr>
            <a:cxnSpLocks/>
          </p:cNvCxnSpPr>
          <p:nvPr userDrawn="1"/>
        </p:nvCxnSpPr>
        <p:spPr>
          <a:xfrm>
            <a:off x="6096000" y="1600126"/>
            <a:ext cx="0" cy="4428471"/>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25" name="Text Placeholder 7">
            <a:extLst>
              <a:ext uri="{FF2B5EF4-FFF2-40B4-BE49-F238E27FC236}">
                <a16:creationId xmlns:a16="http://schemas.microsoft.com/office/drawing/2014/main" id="{4F2C2604-D5F3-3938-4B1D-A605D08AB768}"/>
              </a:ext>
            </a:extLst>
          </p:cNvPr>
          <p:cNvSpPr>
            <a:spLocks noGrp="1"/>
          </p:cNvSpPr>
          <p:nvPr>
            <p:ph type="body" sz="quarter" idx="26" hasCustomPrompt="1"/>
          </p:nvPr>
        </p:nvSpPr>
        <p:spPr>
          <a:xfrm>
            <a:off x="822587" y="3546103"/>
            <a:ext cx="4150777" cy="2498434"/>
          </a:xfrm>
          <a:prstGeom prst="rect">
            <a:avLst/>
          </a:prstGeom>
        </p:spPr>
        <p:txBody>
          <a:bodyPr>
            <a:normAutofit/>
          </a:bodyPr>
          <a:lstStyle>
            <a:lvl1pPr marL="171450" indent="-171450">
              <a:buClr>
                <a:schemeClr val="accent1"/>
              </a:buClr>
              <a:buFont typeface="Arial" panose="020B0604020202020204" pitchFamily="34" charset="0"/>
              <a:buChar char="•"/>
              <a:defRPr sz="1100" b="0" i="0">
                <a:latin typeface="Montserrat" pitchFamily="2" charset="77"/>
              </a:defRPr>
            </a:lvl1pPr>
          </a:lstStyle>
          <a:p>
            <a:pPr lvl="0"/>
            <a:r>
              <a:rPr lang="en-US"/>
              <a:t>This is where you give a brief explanation supporting the first comparison point. You can utilize paragraph format or divide it into bullet points such as this.</a:t>
            </a:r>
          </a:p>
        </p:txBody>
      </p:sp>
      <p:sp>
        <p:nvSpPr>
          <p:cNvPr id="14" name="Content Placeholder 26">
            <a:extLst>
              <a:ext uri="{FF2B5EF4-FFF2-40B4-BE49-F238E27FC236}">
                <a16:creationId xmlns:a16="http://schemas.microsoft.com/office/drawing/2014/main" id="{5BEA52A6-D0D4-DB5A-9334-217B7C52BF38}"/>
              </a:ext>
            </a:extLst>
          </p:cNvPr>
          <p:cNvSpPr>
            <a:spLocks noGrp="1"/>
          </p:cNvSpPr>
          <p:nvPr>
            <p:ph sz="quarter" idx="46" hasCustomPrompt="1"/>
          </p:nvPr>
        </p:nvSpPr>
        <p:spPr>
          <a:xfrm>
            <a:off x="2324752" y="1600126"/>
            <a:ext cx="1146439" cy="1146439"/>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9" name="Text Placeholder 3">
            <a:extLst>
              <a:ext uri="{FF2B5EF4-FFF2-40B4-BE49-F238E27FC236}">
                <a16:creationId xmlns:a16="http://schemas.microsoft.com/office/drawing/2014/main" id="{4E114EC5-2021-2258-693E-90D5C1ED1583}"/>
              </a:ext>
            </a:extLst>
          </p:cNvPr>
          <p:cNvSpPr>
            <a:spLocks noGrp="1"/>
          </p:cNvSpPr>
          <p:nvPr>
            <p:ph type="body" sz="quarter" idx="47" hasCustomPrompt="1"/>
          </p:nvPr>
        </p:nvSpPr>
        <p:spPr>
          <a:xfrm>
            <a:off x="7218637" y="2866693"/>
            <a:ext cx="4150771" cy="565260"/>
          </a:xfrm>
          <a:prstGeom prst="rect">
            <a:avLst/>
          </a:prstGeom>
        </p:spPr>
        <p:txBody>
          <a:bodyPr>
            <a:noAutofit/>
          </a:bodyPr>
          <a:lstStyle>
            <a:lvl1pPr algn="ctr">
              <a:lnSpc>
                <a:spcPct val="100000"/>
              </a:lnSpc>
              <a:defRPr sz="2000" b="1" i="0">
                <a:latin typeface="Montserrat" pitchFamily="2" charset="77"/>
              </a:defRPr>
            </a:lvl1pPr>
          </a:lstStyle>
          <a:p>
            <a:pPr lvl="0"/>
            <a:r>
              <a:rPr lang="en-US"/>
              <a:t>COMPARISON HEADLINE 2</a:t>
            </a:r>
          </a:p>
        </p:txBody>
      </p:sp>
      <p:sp>
        <p:nvSpPr>
          <p:cNvPr id="20" name="Text Placeholder 7">
            <a:extLst>
              <a:ext uri="{FF2B5EF4-FFF2-40B4-BE49-F238E27FC236}">
                <a16:creationId xmlns:a16="http://schemas.microsoft.com/office/drawing/2014/main" id="{0DB8B24D-BCA8-0F7F-EAEB-55D31A4BC9C8}"/>
              </a:ext>
            </a:extLst>
          </p:cNvPr>
          <p:cNvSpPr>
            <a:spLocks noGrp="1"/>
          </p:cNvSpPr>
          <p:nvPr>
            <p:ph type="body" sz="quarter" idx="48" hasCustomPrompt="1"/>
          </p:nvPr>
        </p:nvSpPr>
        <p:spPr>
          <a:xfrm>
            <a:off x="7218637" y="3546103"/>
            <a:ext cx="4150777" cy="2498434"/>
          </a:xfrm>
          <a:prstGeom prst="rect">
            <a:avLst/>
          </a:prstGeom>
        </p:spPr>
        <p:txBody>
          <a:bodyPr>
            <a:normAutofit/>
          </a:bodyPr>
          <a:lstStyle>
            <a:lvl1pPr marL="171450" indent="-171450">
              <a:buClr>
                <a:schemeClr val="accent1"/>
              </a:buClr>
              <a:buFont typeface="Arial" panose="020B0604020202020204" pitchFamily="34" charset="0"/>
              <a:buChar char="•"/>
              <a:defRPr sz="1100" b="0" i="0">
                <a:latin typeface="Montserrat" pitchFamily="2" charset="77"/>
              </a:defRPr>
            </a:lvl1pPr>
          </a:lstStyle>
          <a:p>
            <a:pPr lvl="0"/>
            <a:r>
              <a:rPr lang="en-US"/>
              <a:t>This is where you give a brief explanation supporting the second comparison point. You can utilize paragraph format or divide it into bullet points such as this.</a:t>
            </a:r>
          </a:p>
        </p:txBody>
      </p:sp>
      <p:sp>
        <p:nvSpPr>
          <p:cNvPr id="21" name="Content Placeholder 26">
            <a:extLst>
              <a:ext uri="{FF2B5EF4-FFF2-40B4-BE49-F238E27FC236}">
                <a16:creationId xmlns:a16="http://schemas.microsoft.com/office/drawing/2014/main" id="{4A096300-93A9-0794-E035-6ECE7A0F2144}"/>
              </a:ext>
            </a:extLst>
          </p:cNvPr>
          <p:cNvSpPr>
            <a:spLocks noGrp="1"/>
          </p:cNvSpPr>
          <p:nvPr>
            <p:ph sz="quarter" idx="49" hasCustomPrompt="1"/>
          </p:nvPr>
        </p:nvSpPr>
        <p:spPr>
          <a:xfrm>
            <a:off x="8720802" y="1600126"/>
            <a:ext cx="1146439" cy="1146439"/>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Tree>
    <p:extLst>
      <p:ext uri="{BB962C8B-B14F-4D97-AF65-F5344CB8AC3E}">
        <p14:creationId xmlns:p14="http://schemas.microsoft.com/office/powerpoint/2010/main" val="2993713948"/>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Several Bullet Point Comparison">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2" name="Title Placeholder 37">
            <a:extLst>
              <a:ext uri="{FF2B5EF4-FFF2-40B4-BE49-F238E27FC236}">
                <a16:creationId xmlns:a16="http://schemas.microsoft.com/office/drawing/2014/main" id="{09D8AF8B-CE4A-5FBA-DE1E-432DEC7BDE60}"/>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7" name="Text Placeholder 6">
            <a:extLst>
              <a:ext uri="{FF2B5EF4-FFF2-40B4-BE49-F238E27FC236}">
                <a16:creationId xmlns:a16="http://schemas.microsoft.com/office/drawing/2014/main" id="{352AFD44-E24B-8DC6-282F-A40045850C52}"/>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0" name="Text Placeholder 7">
            <a:extLst>
              <a:ext uri="{FF2B5EF4-FFF2-40B4-BE49-F238E27FC236}">
                <a16:creationId xmlns:a16="http://schemas.microsoft.com/office/drawing/2014/main" id="{207C32F6-B708-C85C-1C6F-0987586939C7}"/>
              </a:ext>
            </a:extLst>
          </p:cNvPr>
          <p:cNvSpPr>
            <a:spLocks noGrp="1"/>
          </p:cNvSpPr>
          <p:nvPr>
            <p:ph type="body" sz="quarter" idx="40" hasCustomPrompt="1"/>
          </p:nvPr>
        </p:nvSpPr>
        <p:spPr>
          <a:xfrm>
            <a:off x="975443" y="3239385"/>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65" name="Text Placeholder 7">
            <a:extLst>
              <a:ext uri="{FF2B5EF4-FFF2-40B4-BE49-F238E27FC236}">
                <a16:creationId xmlns:a16="http://schemas.microsoft.com/office/drawing/2014/main" id="{DA94206E-113B-1642-CE67-BA55C38BE499}"/>
              </a:ext>
            </a:extLst>
          </p:cNvPr>
          <p:cNvSpPr>
            <a:spLocks noGrp="1"/>
          </p:cNvSpPr>
          <p:nvPr>
            <p:ph type="body" sz="quarter" idx="59" hasCustomPrompt="1"/>
          </p:nvPr>
        </p:nvSpPr>
        <p:spPr>
          <a:xfrm>
            <a:off x="975442" y="4019286"/>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69" name="Text Placeholder 7">
            <a:extLst>
              <a:ext uri="{FF2B5EF4-FFF2-40B4-BE49-F238E27FC236}">
                <a16:creationId xmlns:a16="http://schemas.microsoft.com/office/drawing/2014/main" id="{42A4935F-D171-7136-73C5-C1BB91EE2AEB}"/>
              </a:ext>
            </a:extLst>
          </p:cNvPr>
          <p:cNvSpPr>
            <a:spLocks noGrp="1"/>
          </p:cNvSpPr>
          <p:nvPr>
            <p:ph type="body" sz="quarter" idx="61" hasCustomPrompt="1"/>
          </p:nvPr>
        </p:nvSpPr>
        <p:spPr>
          <a:xfrm>
            <a:off x="975442" y="4796987"/>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74" name="Text Placeholder 7">
            <a:extLst>
              <a:ext uri="{FF2B5EF4-FFF2-40B4-BE49-F238E27FC236}">
                <a16:creationId xmlns:a16="http://schemas.microsoft.com/office/drawing/2014/main" id="{6411EFDA-B754-8E8D-6850-6FBD3C728F4B}"/>
              </a:ext>
            </a:extLst>
          </p:cNvPr>
          <p:cNvSpPr>
            <a:spLocks noGrp="1"/>
          </p:cNvSpPr>
          <p:nvPr>
            <p:ph type="body" sz="quarter" idx="63" hasCustomPrompt="1"/>
          </p:nvPr>
        </p:nvSpPr>
        <p:spPr>
          <a:xfrm>
            <a:off x="975443" y="5645892"/>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17" name="Content Placeholder 26">
            <a:extLst>
              <a:ext uri="{FF2B5EF4-FFF2-40B4-BE49-F238E27FC236}">
                <a16:creationId xmlns:a16="http://schemas.microsoft.com/office/drawing/2014/main" id="{64DAB7F9-5746-8D74-BA19-A33488E65791}"/>
              </a:ext>
            </a:extLst>
          </p:cNvPr>
          <p:cNvSpPr>
            <a:spLocks noGrp="1"/>
          </p:cNvSpPr>
          <p:nvPr>
            <p:ph sz="quarter" idx="79" hasCustomPrompt="1"/>
          </p:nvPr>
        </p:nvSpPr>
        <p:spPr>
          <a:xfrm>
            <a:off x="2646596" y="1489991"/>
            <a:ext cx="758929" cy="758929"/>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18" name="Text Placeholder 3">
            <a:extLst>
              <a:ext uri="{FF2B5EF4-FFF2-40B4-BE49-F238E27FC236}">
                <a16:creationId xmlns:a16="http://schemas.microsoft.com/office/drawing/2014/main" id="{A48A0DC3-C859-8F73-CE9F-739F62CE0C24}"/>
              </a:ext>
            </a:extLst>
          </p:cNvPr>
          <p:cNvSpPr>
            <a:spLocks noGrp="1"/>
          </p:cNvSpPr>
          <p:nvPr>
            <p:ph type="body" sz="quarter" idx="80" hasCustomPrompt="1"/>
          </p:nvPr>
        </p:nvSpPr>
        <p:spPr>
          <a:xfrm>
            <a:off x="1482621" y="2552017"/>
            <a:ext cx="3098509" cy="306036"/>
          </a:xfrm>
          <a:prstGeom prst="rect">
            <a:avLst/>
          </a:prstGeom>
        </p:spPr>
        <p:txBody>
          <a:bodyPr>
            <a:noAutofit/>
          </a:bodyPr>
          <a:lstStyle>
            <a:lvl1pPr algn="ctr">
              <a:lnSpc>
                <a:spcPct val="100000"/>
              </a:lnSpc>
              <a:defRPr sz="1600" b="1" i="0">
                <a:solidFill>
                  <a:schemeClr val="tx1"/>
                </a:solidFill>
                <a:latin typeface="Montserrat" pitchFamily="2" charset="77"/>
              </a:defRPr>
            </a:lvl1pPr>
          </a:lstStyle>
          <a:p>
            <a:pPr lvl="0"/>
            <a:r>
              <a:rPr lang="en-US"/>
              <a:t>COMPARISON HEADLINE 1</a:t>
            </a:r>
          </a:p>
        </p:txBody>
      </p:sp>
      <p:sp>
        <p:nvSpPr>
          <p:cNvPr id="123" name="Content Placeholder 26">
            <a:extLst>
              <a:ext uri="{FF2B5EF4-FFF2-40B4-BE49-F238E27FC236}">
                <a16:creationId xmlns:a16="http://schemas.microsoft.com/office/drawing/2014/main" id="{F90BF79D-CB2D-E6FE-6BC9-8671457DF1BF}"/>
              </a:ext>
            </a:extLst>
          </p:cNvPr>
          <p:cNvSpPr>
            <a:spLocks noGrp="1"/>
          </p:cNvSpPr>
          <p:nvPr>
            <p:ph sz="quarter" idx="43"/>
          </p:nvPr>
        </p:nvSpPr>
        <p:spPr>
          <a:xfrm>
            <a:off x="487593" y="3188283"/>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4" name="Content Placeholder 26">
            <a:extLst>
              <a:ext uri="{FF2B5EF4-FFF2-40B4-BE49-F238E27FC236}">
                <a16:creationId xmlns:a16="http://schemas.microsoft.com/office/drawing/2014/main" id="{5E1F47D7-20CD-94A8-AEEE-12383CF5F71C}"/>
              </a:ext>
            </a:extLst>
          </p:cNvPr>
          <p:cNvSpPr>
            <a:spLocks noGrp="1"/>
          </p:cNvSpPr>
          <p:nvPr>
            <p:ph sz="quarter" idx="85"/>
          </p:nvPr>
        </p:nvSpPr>
        <p:spPr>
          <a:xfrm>
            <a:off x="487591" y="3965490"/>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5" name="Content Placeholder 26">
            <a:extLst>
              <a:ext uri="{FF2B5EF4-FFF2-40B4-BE49-F238E27FC236}">
                <a16:creationId xmlns:a16="http://schemas.microsoft.com/office/drawing/2014/main" id="{5EB7B5D3-C296-C2EF-00E4-E5F4F86AB2D4}"/>
              </a:ext>
            </a:extLst>
          </p:cNvPr>
          <p:cNvSpPr>
            <a:spLocks noGrp="1"/>
          </p:cNvSpPr>
          <p:nvPr>
            <p:ph sz="quarter" idx="86"/>
          </p:nvPr>
        </p:nvSpPr>
        <p:spPr>
          <a:xfrm>
            <a:off x="487591" y="4742265"/>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26" name="Content Placeholder 26">
            <a:extLst>
              <a:ext uri="{FF2B5EF4-FFF2-40B4-BE49-F238E27FC236}">
                <a16:creationId xmlns:a16="http://schemas.microsoft.com/office/drawing/2014/main" id="{E20A09E3-B190-C34D-81B6-A251E2985D59}"/>
              </a:ext>
            </a:extLst>
          </p:cNvPr>
          <p:cNvSpPr>
            <a:spLocks noGrp="1"/>
          </p:cNvSpPr>
          <p:nvPr>
            <p:ph sz="quarter" idx="87"/>
          </p:nvPr>
        </p:nvSpPr>
        <p:spPr>
          <a:xfrm>
            <a:off x="487591" y="559050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1" name="Text Placeholder 7">
            <a:extLst>
              <a:ext uri="{FF2B5EF4-FFF2-40B4-BE49-F238E27FC236}">
                <a16:creationId xmlns:a16="http://schemas.microsoft.com/office/drawing/2014/main" id="{D30F9F2A-E641-7E07-DC99-16985A9D01DE}"/>
              </a:ext>
            </a:extLst>
          </p:cNvPr>
          <p:cNvSpPr>
            <a:spLocks noGrp="1"/>
          </p:cNvSpPr>
          <p:nvPr>
            <p:ph type="body" sz="quarter" idx="88" hasCustomPrompt="1"/>
          </p:nvPr>
        </p:nvSpPr>
        <p:spPr>
          <a:xfrm>
            <a:off x="3739616" y="3239385"/>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2" name="Text Placeholder 7">
            <a:extLst>
              <a:ext uri="{FF2B5EF4-FFF2-40B4-BE49-F238E27FC236}">
                <a16:creationId xmlns:a16="http://schemas.microsoft.com/office/drawing/2014/main" id="{78FBFD81-22A8-9521-EFF3-CD1205CD42F1}"/>
              </a:ext>
            </a:extLst>
          </p:cNvPr>
          <p:cNvSpPr>
            <a:spLocks noGrp="1"/>
          </p:cNvSpPr>
          <p:nvPr>
            <p:ph type="body" sz="quarter" idx="89" hasCustomPrompt="1"/>
          </p:nvPr>
        </p:nvSpPr>
        <p:spPr>
          <a:xfrm>
            <a:off x="3739615" y="4019286"/>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3" name="Text Placeholder 7">
            <a:extLst>
              <a:ext uri="{FF2B5EF4-FFF2-40B4-BE49-F238E27FC236}">
                <a16:creationId xmlns:a16="http://schemas.microsoft.com/office/drawing/2014/main" id="{20021C6E-CBBC-8C07-809D-FB5B00B4A884}"/>
              </a:ext>
            </a:extLst>
          </p:cNvPr>
          <p:cNvSpPr>
            <a:spLocks noGrp="1"/>
          </p:cNvSpPr>
          <p:nvPr>
            <p:ph type="body" sz="quarter" idx="90" hasCustomPrompt="1"/>
          </p:nvPr>
        </p:nvSpPr>
        <p:spPr>
          <a:xfrm>
            <a:off x="3739615" y="4796987"/>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4" name="Text Placeholder 7">
            <a:extLst>
              <a:ext uri="{FF2B5EF4-FFF2-40B4-BE49-F238E27FC236}">
                <a16:creationId xmlns:a16="http://schemas.microsoft.com/office/drawing/2014/main" id="{D32F01C0-748B-A0F3-3694-7F211A793F88}"/>
              </a:ext>
            </a:extLst>
          </p:cNvPr>
          <p:cNvSpPr>
            <a:spLocks noGrp="1"/>
          </p:cNvSpPr>
          <p:nvPr>
            <p:ph type="body" sz="quarter" idx="91" hasCustomPrompt="1"/>
          </p:nvPr>
        </p:nvSpPr>
        <p:spPr>
          <a:xfrm>
            <a:off x="3739616" y="5645892"/>
            <a:ext cx="1920132" cy="277702"/>
          </a:xfrm>
          <a:prstGeom prst="rect">
            <a:avLst/>
          </a:prstGeom>
        </p:spPr>
        <p:txBody>
          <a:bodyPr>
            <a:noAutofit/>
          </a:bodyPr>
          <a:lstStyle>
            <a:lvl1pPr marL="171450" indent="-171450" algn="l">
              <a:buClr>
                <a:schemeClr val="tx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35" name="Content Placeholder 26">
            <a:extLst>
              <a:ext uri="{FF2B5EF4-FFF2-40B4-BE49-F238E27FC236}">
                <a16:creationId xmlns:a16="http://schemas.microsoft.com/office/drawing/2014/main" id="{298482B2-B692-D812-72C5-8EB720E8E74E}"/>
              </a:ext>
            </a:extLst>
          </p:cNvPr>
          <p:cNvSpPr>
            <a:spLocks noGrp="1"/>
          </p:cNvSpPr>
          <p:nvPr>
            <p:ph sz="quarter" idx="92"/>
          </p:nvPr>
        </p:nvSpPr>
        <p:spPr>
          <a:xfrm>
            <a:off x="3251766" y="3188283"/>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6" name="Content Placeholder 26">
            <a:extLst>
              <a:ext uri="{FF2B5EF4-FFF2-40B4-BE49-F238E27FC236}">
                <a16:creationId xmlns:a16="http://schemas.microsoft.com/office/drawing/2014/main" id="{DD9F761F-D69E-DADC-A4D1-E57282E75127}"/>
              </a:ext>
            </a:extLst>
          </p:cNvPr>
          <p:cNvSpPr>
            <a:spLocks noGrp="1"/>
          </p:cNvSpPr>
          <p:nvPr>
            <p:ph sz="quarter" idx="93"/>
          </p:nvPr>
        </p:nvSpPr>
        <p:spPr>
          <a:xfrm>
            <a:off x="3251764" y="3965490"/>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7" name="Content Placeholder 26">
            <a:extLst>
              <a:ext uri="{FF2B5EF4-FFF2-40B4-BE49-F238E27FC236}">
                <a16:creationId xmlns:a16="http://schemas.microsoft.com/office/drawing/2014/main" id="{2B54A687-472F-AFD0-3B27-074022AFADDF}"/>
              </a:ext>
            </a:extLst>
          </p:cNvPr>
          <p:cNvSpPr>
            <a:spLocks noGrp="1"/>
          </p:cNvSpPr>
          <p:nvPr>
            <p:ph sz="quarter" idx="94"/>
          </p:nvPr>
        </p:nvSpPr>
        <p:spPr>
          <a:xfrm>
            <a:off x="3251764" y="4742265"/>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38" name="Content Placeholder 26">
            <a:extLst>
              <a:ext uri="{FF2B5EF4-FFF2-40B4-BE49-F238E27FC236}">
                <a16:creationId xmlns:a16="http://schemas.microsoft.com/office/drawing/2014/main" id="{3E5A84B5-207A-5A95-8DA5-7F9949509E59}"/>
              </a:ext>
            </a:extLst>
          </p:cNvPr>
          <p:cNvSpPr>
            <a:spLocks noGrp="1"/>
          </p:cNvSpPr>
          <p:nvPr>
            <p:ph sz="quarter" idx="95"/>
          </p:nvPr>
        </p:nvSpPr>
        <p:spPr>
          <a:xfrm>
            <a:off x="3251764" y="559050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cxnSp>
        <p:nvCxnSpPr>
          <p:cNvPr id="157" name="Straight Connector 156">
            <a:extLst>
              <a:ext uri="{FF2B5EF4-FFF2-40B4-BE49-F238E27FC236}">
                <a16:creationId xmlns:a16="http://schemas.microsoft.com/office/drawing/2014/main" id="{B20769E0-C4A4-EBDF-00F1-3A509D8F5B5D}"/>
              </a:ext>
            </a:extLst>
          </p:cNvPr>
          <p:cNvCxnSpPr>
            <a:cxnSpLocks/>
          </p:cNvCxnSpPr>
          <p:nvPr userDrawn="1"/>
        </p:nvCxnSpPr>
        <p:spPr>
          <a:xfrm>
            <a:off x="6096000" y="1489991"/>
            <a:ext cx="0" cy="4538850"/>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60" name="Text Placeholder 7">
            <a:extLst>
              <a:ext uri="{FF2B5EF4-FFF2-40B4-BE49-F238E27FC236}">
                <a16:creationId xmlns:a16="http://schemas.microsoft.com/office/drawing/2014/main" id="{5E5DB35B-A2F5-820F-7CFD-F0EC9262C276}"/>
              </a:ext>
            </a:extLst>
          </p:cNvPr>
          <p:cNvSpPr>
            <a:spLocks noGrp="1"/>
          </p:cNvSpPr>
          <p:nvPr>
            <p:ph type="body" sz="quarter" idx="96" hasCustomPrompt="1"/>
          </p:nvPr>
        </p:nvSpPr>
        <p:spPr>
          <a:xfrm>
            <a:off x="7020102" y="3239385"/>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1" name="Text Placeholder 7">
            <a:extLst>
              <a:ext uri="{FF2B5EF4-FFF2-40B4-BE49-F238E27FC236}">
                <a16:creationId xmlns:a16="http://schemas.microsoft.com/office/drawing/2014/main" id="{C452644C-111F-C14F-3AB1-961DD0BBEF2B}"/>
              </a:ext>
            </a:extLst>
          </p:cNvPr>
          <p:cNvSpPr>
            <a:spLocks noGrp="1"/>
          </p:cNvSpPr>
          <p:nvPr>
            <p:ph type="body" sz="quarter" idx="97" hasCustomPrompt="1"/>
          </p:nvPr>
        </p:nvSpPr>
        <p:spPr>
          <a:xfrm>
            <a:off x="7020101" y="4019286"/>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2" name="Text Placeholder 7">
            <a:extLst>
              <a:ext uri="{FF2B5EF4-FFF2-40B4-BE49-F238E27FC236}">
                <a16:creationId xmlns:a16="http://schemas.microsoft.com/office/drawing/2014/main" id="{3B26D2E4-FC74-6C05-67B8-1FDC64FD0405}"/>
              </a:ext>
            </a:extLst>
          </p:cNvPr>
          <p:cNvSpPr>
            <a:spLocks noGrp="1"/>
          </p:cNvSpPr>
          <p:nvPr>
            <p:ph type="body" sz="quarter" idx="98" hasCustomPrompt="1"/>
          </p:nvPr>
        </p:nvSpPr>
        <p:spPr>
          <a:xfrm>
            <a:off x="7020101" y="4796987"/>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3" name="Text Placeholder 7">
            <a:extLst>
              <a:ext uri="{FF2B5EF4-FFF2-40B4-BE49-F238E27FC236}">
                <a16:creationId xmlns:a16="http://schemas.microsoft.com/office/drawing/2014/main" id="{6E8377DD-1E2A-48A7-1B72-89E1A1AA3A47}"/>
              </a:ext>
            </a:extLst>
          </p:cNvPr>
          <p:cNvSpPr>
            <a:spLocks noGrp="1"/>
          </p:cNvSpPr>
          <p:nvPr>
            <p:ph type="body" sz="quarter" idx="99" hasCustomPrompt="1"/>
          </p:nvPr>
        </p:nvSpPr>
        <p:spPr>
          <a:xfrm>
            <a:off x="7020102" y="5645892"/>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64" name="Content Placeholder 26">
            <a:extLst>
              <a:ext uri="{FF2B5EF4-FFF2-40B4-BE49-F238E27FC236}">
                <a16:creationId xmlns:a16="http://schemas.microsoft.com/office/drawing/2014/main" id="{450A701D-EF32-FCC0-71C0-4B320614C286}"/>
              </a:ext>
            </a:extLst>
          </p:cNvPr>
          <p:cNvSpPr>
            <a:spLocks noGrp="1"/>
          </p:cNvSpPr>
          <p:nvPr>
            <p:ph sz="quarter" idx="100" hasCustomPrompt="1"/>
          </p:nvPr>
        </p:nvSpPr>
        <p:spPr>
          <a:xfrm>
            <a:off x="8786476" y="1489991"/>
            <a:ext cx="758928" cy="758928"/>
          </a:xfrm>
        </p:spPr>
        <p:txBody>
          <a:bodyPr/>
          <a:lstStyle>
            <a:lvl1pPr>
              <a:defRPr>
                <a:noFill/>
              </a:defRPr>
            </a:lvl1pPr>
            <a:lvl2pPr marL="457200" indent="0">
              <a:buNone/>
              <a:defRPr b="0" i="0">
                <a:noFill/>
                <a:latin typeface="Montserrat" pitchFamily="2" charset="77"/>
              </a:defRPr>
            </a:lvl2pPr>
            <a:lvl3pPr marL="914400" indent="0">
              <a:buNone/>
              <a:defRPr>
                <a:noFill/>
              </a:defRPr>
            </a:lvl3pPr>
            <a:lvl4pPr>
              <a:defRPr>
                <a:noFill/>
              </a:defRPr>
            </a:lvl4pPr>
            <a:lvl5pPr>
              <a:defRPr>
                <a:noFill/>
              </a:defRPr>
            </a:lvl5pPr>
          </a:lstStyle>
          <a:p>
            <a:pPr lvl="1"/>
            <a:r>
              <a:rPr lang="en-US" err="1"/>
              <a:t>ç</a:t>
            </a:r>
            <a:endParaRPr lang="en-US"/>
          </a:p>
        </p:txBody>
      </p:sp>
      <p:sp>
        <p:nvSpPr>
          <p:cNvPr id="165" name="Text Placeholder 3">
            <a:extLst>
              <a:ext uri="{FF2B5EF4-FFF2-40B4-BE49-F238E27FC236}">
                <a16:creationId xmlns:a16="http://schemas.microsoft.com/office/drawing/2014/main" id="{69E33AAD-FB7D-CE57-3A0C-5189D300E874}"/>
              </a:ext>
            </a:extLst>
          </p:cNvPr>
          <p:cNvSpPr>
            <a:spLocks noGrp="1"/>
          </p:cNvSpPr>
          <p:nvPr>
            <p:ph type="body" sz="quarter" idx="101" hasCustomPrompt="1"/>
          </p:nvPr>
        </p:nvSpPr>
        <p:spPr>
          <a:xfrm>
            <a:off x="7390979" y="2552017"/>
            <a:ext cx="3098509" cy="306036"/>
          </a:xfrm>
          <a:prstGeom prst="rect">
            <a:avLst/>
          </a:prstGeom>
        </p:spPr>
        <p:txBody>
          <a:bodyPr>
            <a:noAutofit/>
          </a:bodyPr>
          <a:lstStyle>
            <a:lvl1pPr algn="ctr">
              <a:lnSpc>
                <a:spcPct val="100000"/>
              </a:lnSpc>
              <a:defRPr sz="1600" b="1" i="0">
                <a:solidFill>
                  <a:schemeClr val="tx1"/>
                </a:solidFill>
                <a:latin typeface="Montserrat" pitchFamily="2" charset="77"/>
              </a:defRPr>
            </a:lvl1pPr>
          </a:lstStyle>
          <a:p>
            <a:pPr lvl="0"/>
            <a:r>
              <a:rPr lang="en-US"/>
              <a:t>COMPARISON HEADLINE 2</a:t>
            </a:r>
          </a:p>
        </p:txBody>
      </p:sp>
      <p:sp>
        <p:nvSpPr>
          <p:cNvPr id="166" name="Content Placeholder 26">
            <a:extLst>
              <a:ext uri="{FF2B5EF4-FFF2-40B4-BE49-F238E27FC236}">
                <a16:creationId xmlns:a16="http://schemas.microsoft.com/office/drawing/2014/main" id="{6F066275-A358-6BAA-F77B-D8C2672CF5D5}"/>
              </a:ext>
            </a:extLst>
          </p:cNvPr>
          <p:cNvSpPr>
            <a:spLocks noGrp="1"/>
          </p:cNvSpPr>
          <p:nvPr>
            <p:ph sz="quarter" idx="102"/>
          </p:nvPr>
        </p:nvSpPr>
        <p:spPr>
          <a:xfrm>
            <a:off x="6532252" y="3188283"/>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7" name="Content Placeholder 26">
            <a:extLst>
              <a:ext uri="{FF2B5EF4-FFF2-40B4-BE49-F238E27FC236}">
                <a16:creationId xmlns:a16="http://schemas.microsoft.com/office/drawing/2014/main" id="{83030B3A-974B-A71A-8962-0E93FDD71303}"/>
              </a:ext>
            </a:extLst>
          </p:cNvPr>
          <p:cNvSpPr>
            <a:spLocks noGrp="1"/>
          </p:cNvSpPr>
          <p:nvPr>
            <p:ph sz="quarter" idx="103"/>
          </p:nvPr>
        </p:nvSpPr>
        <p:spPr>
          <a:xfrm>
            <a:off x="6532250" y="3965490"/>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8" name="Content Placeholder 26">
            <a:extLst>
              <a:ext uri="{FF2B5EF4-FFF2-40B4-BE49-F238E27FC236}">
                <a16:creationId xmlns:a16="http://schemas.microsoft.com/office/drawing/2014/main" id="{8564A696-5BAE-DA8B-CCFC-875B869B0369}"/>
              </a:ext>
            </a:extLst>
          </p:cNvPr>
          <p:cNvSpPr>
            <a:spLocks noGrp="1"/>
          </p:cNvSpPr>
          <p:nvPr>
            <p:ph sz="quarter" idx="104"/>
          </p:nvPr>
        </p:nvSpPr>
        <p:spPr>
          <a:xfrm>
            <a:off x="6532250" y="4742265"/>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69" name="Content Placeholder 26">
            <a:extLst>
              <a:ext uri="{FF2B5EF4-FFF2-40B4-BE49-F238E27FC236}">
                <a16:creationId xmlns:a16="http://schemas.microsoft.com/office/drawing/2014/main" id="{310233FB-F498-9931-C116-CDC3AC190399}"/>
              </a:ext>
            </a:extLst>
          </p:cNvPr>
          <p:cNvSpPr>
            <a:spLocks noGrp="1"/>
          </p:cNvSpPr>
          <p:nvPr>
            <p:ph sz="quarter" idx="105"/>
          </p:nvPr>
        </p:nvSpPr>
        <p:spPr>
          <a:xfrm>
            <a:off x="6532250" y="559050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0" name="Text Placeholder 7">
            <a:extLst>
              <a:ext uri="{FF2B5EF4-FFF2-40B4-BE49-F238E27FC236}">
                <a16:creationId xmlns:a16="http://schemas.microsoft.com/office/drawing/2014/main" id="{EB9D0412-0F3B-09A2-CA79-CD3415A2169B}"/>
              </a:ext>
            </a:extLst>
          </p:cNvPr>
          <p:cNvSpPr>
            <a:spLocks noGrp="1"/>
          </p:cNvSpPr>
          <p:nvPr>
            <p:ph type="body" sz="quarter" idx="106" hasCustomPrompt="1"/>
          </p:nvPr>
        </p:nvSpPr>
        <p:spPr>
          <a:xfrm>
            <a:off x="9784275" y="3239385"/>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1" name="Text Placeholder 7">
            <a:extLst>
              <a:ext uri="{FF2B5EF4-FFF2-40B4-BE49-F238E27FC236}">
                <a16:creationId xmlns:a16="http://schemas.microsoft.com/office/drawing/2014/main" id="{C90ACC65-11E4-8BF3-B053-52DF5B269706}"/>
              </a:ext>
            </a:extLst>
          </p:cNvPr>
          <p:cNvSpPr>
            <a:spLocks noGrp="1"/>
          </p:cNvSpPr>
          <p:nvPr>
            <p:ph type="body" sz="quarter" idx="107" hasCustomPrompt="1"/>
          </p:nvPr>
        </p:nvSpPr>
        <p:spPr>
          <a:xfrm>
            <a:off x="9784274" y="4019286"/>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2" name="Text Placeholder 7">
            <a:extLst>
              <a:ext uri="{FF2B5EF4-FFF2-40B4-BE49-F238E27FC236}">
                <a16:creationId xmlns:a16="http://schemas.microsoft.com/office/drawing/2014/main" id="{3189D610-FD58-3729-BA93-4CF682035921}"/>
              </a:ext>
            </a:extLst>
          </p:cNvPr>
          <p:cNvSpPr>
            <a:spLocks noGrp="1"/>
          </p:cNvSpPr>
          <p:nvPr>
            <p:ph type="body" sz="quarter" idx="108" hasCustomPrompt="1"/>
          </p:nvPr>
        </p:nvSpPr>
        <p:spPr>
          <a:xfrm>
            <a:off x="9784274" y="4796987"/>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3" name="Text Placeholder 7">
            <a:extLst>
              <a:ext uri="{FF2B5EF4-FFF2-40B4-BE49-F238E27FC236}">
                <a16:creationId xmlns:a16="http://schemas.microsoft.com/office/drawing/2014/main" id="{17F08151-8DDF-3B8D-886E-C9F0B076A83C}"/>
              </a:ext>
            </a:extLst>
          </p:cNvPr>
          <p:cNvSpPr>
            <a:spLocks noGrp="1"/>
          </p:cNvSpPr>
          <p:nvPr>
            <p:ph type="body" sz="quarter" idx="109" hasCustomPrompt="1"/>
          </p:nvPr>
        </p:nvSpPr>
        <p:spPr>
          <a:xfrm>
            <a:off x="9784275" y="5645892"/>
            <a:ext cx="1920132" cy="277702"/>
          </a:xfrm>
          <a:prstGeom prst="rect">
            <a:avLst/>
          </a:prstGeom>
        </p:spPr>
        <p:txBody>
          <a:bodyPr>
            <a:noAutofit/>
          </a:bodyPr>
          <a:lstStyle>
            <a:lvl1pPr marL="171450" indent="-171450" algn="l">
              <a:buClr>
                <a:schemeClr val="accent1"/>
              </a:buClr>
              <a:buFont typeface="Arial" panose="020B0604020202020204" pitchFamily="34" charset="0"/>
              <a:buChar char="•"/>
              <a:defRPr sz="1000" b="0" i="0">
                <a:latin typeface="Montserrat" pitchFamily="2" charset="77"/>
              </a:defRPr>
            </a:lvl1pPr>
          </a:lstStyle>
          <a:p>
            <a:pPr lvl="0"/>
            <a:r>
              <a:rPr lang="en-US"/>
              <a:t>Comparison bullet point</a:t>
            </a:r>
          </a:p>
        </p:txBody>
      </p:sp>
      <p:sp>
        <p:nvSpPr>
          <p:cNvPr id="174" name="Content Placeholder 26">
            <a:extLst>
              <a:ext uri="{FF2B5EF4-FFF2-40B4-BE49-F238E27FC236}">
                <a16:creationId xmlns:a16="http://schemas.microsoft.com/office/drawing/2014/main" id="{9C977488-8BC4-4178-2711-E7072F771DDF}"/>
              </a:ext>
            </a:extLst>
          </p:cNvPr>
          <p:cNvSpPr>
            <a:spLocks noGrp="1"/>
          </p:cNvSpPr>
          <p:nvPr>
            <p:ph sz="quarter" idx="110"/>
          </p:nvPr>
        </p:nvSpPr>
        <p:spPr>
          <a:xfrm>
            <a:off x="9296425" y="3188283"/>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5" name="Content Placeholder 26">
            <a:extLst>
              <a:ext uri="{FF2B5EF4-FFF2-40B4-BE49-F238E27FC236}">
                <a16:creationId xmlns:a16="http://schemas.microsoft.com/office/drawing/2014/main" id="{C185A94A-DD21-9D3C-53C5-7FC550FC767E}"/>
              </a:ext>
            </a:extLst>
          </p:cNvPr>
          <p:cNvSpPr>
            <a:spLocks noGrp="1"/>
          </p:cNvSpPr>
          <p:nvPr>
            <p:ph sz="quarter" idx="111"/>
          </p:nvPr>
        </p:nvSpPr>
        <p:spPr>
          <a:xfrm>
            <a:off x="9296423" y="3965490"/>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6" name="Content Placeholder 26">
            <a:extLst>
              <a:ext uri="{FF2B5EF4-FFF2-40B4-BE49-F238E27FC236}">
                <a16:creationId xmlns:a16="http://schemas.microsoft.com/office/drawing/2014/main" id="{966CEAD2-23C1-459E-B7AE-058E0F2F6E60}"/>
              </a:ext>
            </a:extLst>
          </p:cNvPr>
          <p:cNvSpPr>
            <a:spLocks noGrp="1"/>
          </p:cNvSpPr>
          <p:nvPr>
            <p:ph sz="quarter" idx="112"/>
          </p:nvPr>
        </p:nvSpPr>
        <p:spPr>
          <a:xfrm>
            <a:off x="9296423" y="4742265"/>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177" name="Content Placeholder 26">
            <a:extLst>
              <a:ext uri="{FF2B5EF4-FFF2-40B4-BE49-F238E27FC236}">
                <a16:creationId xmlns:a16="http://schemas.microsoft.com/office/drawing/2014/main" id="{AF1B7F93-6A51-1D94-E1E4-1D47B2A06C19}"/>
              </a:ext>
            </a:extLst>
          </p:cNvPr>
          <p:cNvSpPr>
            <a:spLocks noGrp="1"/>
          </p:cNvSpPr>
          <p:nvPr>
            <p:ph sz="quarter" idx="113"/>
          </p:nvPr>
        </p:nvSpPr>
        <p:spPr>
          <a:xfrm>
            <a:off x="9296423" y="5590504"/>
            <a:ext cx="385293" cy="385293"/>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Tree>
    <p:extLst>
      <p:ext uri="{BB962C8B-B14F-4D97-AF65-F5344CB8AC3E}">
        <p14:creationId xmlns:p14="http://schemas.microsoft.com/office/powerpoint/2010/main" val="687459217"/>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Three-Part Proces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83" name="Text Placeholder 7">
            <a:extLst>
              <a:ext uri="{FF2B5EF4-FFF2-40B4-BE49-F238E27FC236}">
                <a16:creationId xmlns:a16="http://schemas.microsoft.com/office/drawing/2014/main" id="{67FF6141-32BA-9267-CAAD-DF22A658A2F7}"/>
              </a:ext>
            </a:extLst>
          </p:cNvPr>
          <p:cNvSpPr>
            <a:spLocks noGrp="1"/>
          </p:cNvSpPr>
          <p:nvPr>
            <p:ph type="body" sz="quarter" idx="35" hasCustomPrompt="1"/>
          </p:nvPr>
        </p:nvSpPr>
        <p:spPr>
          <a:xfrm>
            <a:off x="1341772" y="2126032"/>
            <a:ext cx="7735955" cy="612102"/>
          </a:xfrm>
          <a:prstGeom prst="rect">
            <a:avLst/>
          </a:prstGeom>
        </p:spPr>
        <p:txBody>
          <a:bodyPr>
            <a:noAutofit/>
          </a:bodyPr>
          <a:lstStyle>
            <a:lvl1pPr marL="0" indent="0" algn="l">
              <a:buClr>
                <a:schemeClr val="accent1"/>
              </a:buClr>
              <a:buFont typeface="Arial" panose="020B0604020202020204" pitchFamily="34" charset="0"/>
              <a:buNone/>
              <a:defRPr sz="1200" b="0" i="0">
                <a:solidFill>
                  <a:schemeClr val="tx1"/>
                </a:solidFill>
                <a:latin typeface="Montserrat" pitchFamily="2" charset="77"/>
              </a:defRPr>
            </a:lvl1pPr>
          </a:lstStyle>
          <a:p>
            <a:pPr lvl="0"/>
            <a:r>
              <a:rPr lang="en-US"/>
              <a:t>Brief explanation of the first step in the process. Please limit to 1-2 summarizing sentences. For this design, you can interchange the numeric values and icons in the circles.</a:t>
            </a:r>
          </a:p>
        </p:txBody>
      </p:sp>
      <p:sp>
        <p:nvSpPr>
          <p:cNvPr id="84" name="Text Placeholder 3">
            <a:extLst>
              <a:ext uri="{FF2B5EF4-FFF2-40B4-BE49-F238E27FC236}">
                <a16:creationId xmlns:a16="http://schemas.microsoft.com/office/drawing/2014/main" id="{33153792-C7C0-0D8D-DE32-D88BF9541C6F}"/>
              </a:ext>
            </a:extLst>
          </p:cNvPr>
          <p:cNvSpPr>
            <a:spLocks noGrp="1"/>
          </p:cNvSpPr>
          <p:nvPr>
            <p:ph type="body" sz="quarter" idx="36" hasCustomPrompt="1"/>
          </p:nvPr>
        </p:nvSpPr>
        <p:spPr>
          <a:xfrm>
            <a:off x="1340419" y="1737729"/>
            <a:ext cx="7737308" cy="369138"/>
          </a:xfrm>
          <a:prstGeom prst="rect">
            <a:avLst/>
          </a:prstGeom>
        </p:spPr>
        <p:txBody>
          <a:bodyPr>
            <a:noAutofit/>
          </a:bodyPr>
          <a:lstStyle>
            <a:lvl1pPr algn="l">
              <a:defRPr sz="1600" b="1" i="0">
                <a:solidFill>
                  <a:schemeClr val="tx1"/>
                </a:solidFill>
                <a:latin typeface="Montserrat" pitchFamily="2" charset="77"/>
              </a:defRPr>
            </a:lvl1pPr>
          </a:lstStyle>
          <a:p>
            <a:pPr lvl="0"/>
            <a:r>
              <a:rPr lang="en-US"/>
              <a:t>FIRST STEP HEADLINE</a:t>
            </a:r>
          </a:p>
        </p:txBody>
      </p:sp>
      <p:sp>
        <p:nvSpPr>
          <p:cNvPr id="121" name="TextBox 120">
            <a:extLst>
              <a:ext uri="{FF2B5EF4-FFF2-40B4-BE49-F238E27FC236}">
                <a16:creationId xmlns:a16="http://schemas.microsoft.com/office/drawing/2014/main" id="{3783B32E-68C6-1B7D-C037-F264D54B1426}"/>
              </a:ext>
            </a:extLst>
          </p:cNvPr>
          <p:cNvSpPr txBox="1"/>
          <p:nvPr userDrawn="1"/>
        </p:nvSpPr>
        <p:spPr>
          <a:xfrm>
            <a:off x="14030325" y="1971675"/>
            <a:ext cx="184731" cy="369332"/>
          </a:xfrm>
          <a:prstGeom prst="rect">
            <a:avLst/>
          </a:prstGeom>
          <a:noFill/>
        </p:spPr>
        <p:txBody>
          <a:bodyPr wrap="none" rtlCol="0">
            <a:spAutoFit/>
          </a:bodyPr>
          <a:lstStyle/>
          <a:p>
            <a:endParaRPr lang="en-US" b="0" i="0" dirty="0">
              <a:latin typeface="Montserrat" pitchFamily="2" charset="77"/>
            </a:endParaRPr>
          </a:p>
        </p:txBody>
      </p:sp>
      <p:sp>
        <p:nvSpPr>
          <p:cNvPr id="18" name="Oval 17">
            <a:extLst>
              <a:ext uri="{FF2B5EF4-FFF2-40B4-BE49-F238E27FC236}">
                <a16:creationId xmlns:a16="http://schemas.microsoft.com/office/drawing/2014/main" id="{05885BA9-40A0-5AFF-DD9E-65FE56EC1D95}"/>
              </a:ext>
            </a:extLst>
          </p:cNvPr>
          <p:cNvSpPr/>
          <p:nvPr userDrawn="1"/>
        </p:nvSpPr>
        <p:spPr>
          <a:xfrm>
            <a:off x="395543" y="1933354"/>
            <a:ext cx="629918" cy="6330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0" i="0" dirty="0">
              <a:latin typeface="Montserrat" pitchFamily="2" charset="77"/>
            </a:endParaRPr>
          </a:p>
        </p:txBody>
      </p:sp>
      <p:cxnSp>
        <p:nvCxnSpPr>
          <p:cNvPr id="9" name="Straight Connector 8">
            <a:extLst>
              <a:ext uri="{FF2B5EF4-FFF2-40B4-BE49-F238E27FC236}">
                <a16:creationId xmlns:a16="http://schemas.microsoft.com/office/drawing/2014/main" id="{03B6E7DD-2514-3A0E-D007-69EF975CC80E}"/>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3" name="Title Placeholder 37">
            <a:extLst>
              <a:ext uri="{FF2B5EF4-FFF2-40B4-BE49-F238E27FC236}">
                <a16:creationId xmlns:a16="http://schemas.microsoft.com/office/drawing/2014/main" id="{0BE7AE9D-0CEE-2704-1064-9A900A8E782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4" name="Text Placeholder 6">
            <a:extLst>
              <a:ext uri="{FF2B5EF4-FFF2-40B4-BE49-F238E27FC236}">
                <a16:creationId xmlns:a16="http://schemas.microsoft.com/office/drawing/2014/main" id="{D326FC44-F0E2-E167-A85B-541F69C824BB}"/>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cxnSp>
        <p:nvCxnSpPr>
          <p:cNvPr id="61" name="Straight Connector 60">
            <a:extLst>
              <a:ext uri="{FF2B5EF4-FFF2-40B4-BE49-F238E27FC236}">
                <a16:creationId xmlns:a16="http://schemas.microsoft.com/office/drawing/2014/main" id="{DEB071BF-079C-285A-7E5A-15656E6F9175}"/>
              </a:ext>
            </a:extLst>
          </p:cNvPr>
          <p:cNvCxnSpPr>
            <a:cxnSpLocks/>
            <a:stCxn id="18" idx="6"/>
          </p:cNvCxnSpPr>
          <p:nvPr userDrawn="1"/>
        </p:nvCxnSpPr>
        <p:spPr>
          <a:xfrm>
            <a:off x="1025461" y="2249897"/>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31" name="Oval 30">
            <a:extLst>
              <a:ext uri="{FF2B5EF4-FFF2-40B4-BE49-F238E27FC236}">
                <a16:creationId xmlns:a16="http://schemas.microsoft.com/office/drawing/2014/main" id="{D91A7AF2-951B-2E8B-5166-6AE8B23205A1}"/>
              </a:ext>
            </a:extLst>
          </p:cNvPr>
          <p:cNvSpPr/>
          <p:nvPr userDrawn="1"/>
        </p:nvSpPr>
        <p:spPr>
          <a:xfrm>
            <a:off x="1571861" y="3308576"/>
            <a:ext cx="629918" cy="6330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0" i="0" dirty="0">
              <a:latin typeface="Montserrat" pitchFamily="2" charset="77"/>
            </a:endParaRPr>
          </a:p>
        </p:txBody>
      </p:sp>
      <p:cxnSp>
        <p:nvCxnSpPr>
          <p:cNvPr id="32" name="Straight Connector 31">
            <a:extLst>
              <a:ext uri="{FF2B5EF4-FFF2-40B4-BE49-F238E27FC236}">
                <a16:creationId xmlns:a16="http://schemas.microsoft.com/office/drawing/2014/main" id="{780F3C57-30B4-6B07-636D-C83C095803F2}"/>
              </a:ext>
            </a:extLst>
          </p:cNvPr>
          <p:cNvCxnSpPr>
            <a:cxnSpLocks/>
            <a:stCxn id="31" idx="6"/>
          </p:cNvCxnSpPr>
          <p:nvPr userDrawn="1"/>
        </p:nvCxnSpPr>
        <p:spPr>
          <a:xfrm>
            <a:off x="2201779" y="3625119"/>
            <a:ext cx="231442"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79479247-E927-A31B-9748-0717EB531C0C}"/>
              </a:ext>
            </a:extLst>
          </p:cNvPr>
          <p:cNvCxnSpPr>
            <a:cxnSpLocks/>
            <a:stCxn id="18" idx="4"/>
            <a:endCxn id="31" idx="2"/>
          </p:cNvCxnSpPr>
          <p:nvPr userDrawn="1"/>
        </p:nvCxnSpPr>
        <p:spPr>
          <a:xfrm rot="16200000" flipH="1">
            <a:off x="611842" y="2665099"/>
            <a:ext cx="1058679" cy="861359"/>
          </a:xfrm>
          <a:prstGeom prst="bentConnector2">
            <a:avLst/>
          </a:prstGeom>
          <a:ln w="12700"/>
        </p:spPr>
        <p:style>
          <a:lnRef idx="2">
            <a:schemeClr val="accent1"/>
          </a:lnRef>
          <a:fillRef idx="0">
            <a:schemeClr val="accent1"/>
          </a:fillRef>
          <a:effectRef idx="1">
            <a:schemeClr val="accent1"/>
          </a:effectRef>
          <a:fontRef idx="minor">
            <a:schemeClr val="tx1"/>
          </a:fontRef>
        </p:style>
      </p:cxnSp>
      <p:sp>
        <p:nvSpPr>
          <p:cNvPr id="45" name="Text Placeholder 7">
            <a:extLst>
              <a:ext uri="{FF2B5EF4-FFF2-40B4-BE49-F238E27FC236}">
                <a16:creationId xmlns:a16="http://schemas.microsoft.com/office/drawing/2014/main" id="{77E219E7-CEE6-F0F7-F433-4FA6DDFA9E12}"/>
              </a:ext>
            </a:extLst>
          </p:cNvPr>
          <p:cNvSpPr>
            <a:spLocks noGrp="1"/>
          </p:cNvSpPr>
          <p:nvPr>
            <p:ph type="body" sz="quarter" idx="37" hasCustomPrompt="1"/>
          </p:nvPr>
        </p:nvSpPr>
        <p:spPr>
          <a:xfrm>
            <a:off x="2544039" y="3625118"/>
            <a:ext cx="7735955" cy="612102"/>
          </a:xfrm>
          <a:prstGeom prst="rect">
            <a:avLst/>
          </a:prstGeom>
        </p:spPr>
        <p:txBody>
          <a:bodyPr>
            <a:noAutofit/>
          </a:bodyPr>
          <a:lstStyle>
            <a:lvl1pPr marL="0" indent="0" algn="l">
              <a:buClr>
                <a:schemeClr val="accent1"/>
              </a:buClr>
              <a:buFont typeface="Arial" panose="020B0604020202020204" pitchFamily="34" charset="0"/>
              <a:buNone/>
              <a:defRPr sz="1200" b="0" i="0">
                <a:solidFill>
                  <a:schemeClr val="tx1"/>
                </a:solidFill>
                <a:latin typeface="Montserrat" pitchFamily="2" charset="77"/>
              </a:defRPr>
            </a:lvl1pPr>
          </a:lstStyle>
          <a:p>
            <a:pPr lvl="0"/>
            <a:r>
              <a:rPr lang="en-US"/>
              <a:t>Brief explanation of the second step in the process. Please limit to 1-2 summarizing sentences. For this design, you can interchange the numeric values and icons in the circles.</a:t>
            </a:r>
          </a:p>
        </p:txBody>
      </p:sp>
      <p:sp>
        <p:nvSpPr>
          <p:cNvPr id="46" name="Text Placeholder 3">
            <a:extLst>
              <a:ext uri="{FF2B5EF4-FFF2-40B4-BE49-F238E27FC236}">
                <a16:creationId xmlns:a16="http://schemas.microsoft.com/office/drawing/2014/main" id="{285E3E2B-BA48-70C8-718C-10458F2A9BE2}"/>
              </a:ext>
            </a:extLst>
          </p:cNvPr>
          <p:cNvSpPr>
            <a:spLocks noGrp="1"/>
          </p:cNvSpPr>
          <p:nvPr>
            <p:ph type="body" sz="quarter" idx="38" hasCustomPrompt="1"/>
          </p:nvPr>
        </p:nvSpPr>
        <p:spPr>
          <a:xfrm>
            <a:off x="2542686" y="3236815"/>
            <a:ext cx="7737308" cy="369138"/>
          </a:xfrm>
          <a:prstGeom prst="rect">
            <a:avLst/>
          </a:prstGeom>
        </p:spPr>
        <p:txBody>
          <a:bodyPr>
            <a:noAutofit/>
          </a:bodyPr>
          <a:lstStyle>
            <a:lvl1pPr algn="l">
              <a:defRPr sz="1600" b="1" i="0">
                <a:solidFill>
                  <a:schemeClr val="tx1"/>
                </a:solidFill>
                <a:latin typeface="Montserrat" pitchFamily="2" charset="77"/>
              </a:defRPr>
            </a:lvl1pPr>
          </a:lstStyle>
          <a:p>
            <a:pPr lvl="0"/>
            <a:r>
              <a:rPr lang="en-US"/>
              <a:t>SECOND STEP HEADLINE</a:t>
            </a:r>
          </a:p>
        </p:txBody>
      </p:sp>
      <p:cxnSp>
        <p:nvCxnSpPr>
          <p:cNvPr id="54" name="Elbow Connector 53">
            <a:extLst>
              <a:ext uri="{FF2B5EF4-FFF2-40B4-BE49-F238E27FC236}">
                <a16:creationId xmlns:a16="http://schemas.microsoft.com/office/drawing/2014/main" id="{01F79C94-9A57-C3D8-4084-DBD748EBAB58}"/>
              </a:ext>
            </a:extLst>
          </p:cNvPr>
          <p:cNvCxnSpPr>
            <a:cxnSpLocks/>
            <a:stCxn id="31" idx="4"/>
          </p:cNvCxnSpPr>
          <p:nvPr userDrawn="1"/>
        </p:nvCxnSpPr>
        <p:spPr>
          <a:xfrm rot="16200000" flipH="1">
            <a:off x="1723776" y="4104706"/>
            <a:ext cx="1182542" cy="856454"/>
          </a:xfrm>
          <a:prstGeom prst="bentConnector3">
            <a:avLst>
              <a:gd name="adj1" fmla="val 102408"/>
            </a:avLst>
          </a:prstGeom>
          <a:ln w="12700"/>
        </p:spPr>
        <p:style>
          <a:lnRef idx="2">
            <a:schemeClr val="accent1"/>
          </a:lnRef>
          <a:fillRef idx="0">
            <a:schemeClr val="accent1"/>
          </a:fillRef>
          <a:effectRef idx="1">
            <a:schemeClr val="accent1"/>
          </a:effectRef>
          <a:fontRef idx="minor">
            <a:schemeClr val="tx1"/>
          </a:fontRef>
        </p:style>
      </p:cxnSp>
      <p:sp>
        <p:nvSpPr>
          <p:cNvPr id="55" name="Oval 54">
            <a:extLst>
              <a:ext uri="{FF2B5EF4-FFF2-40B4-BE49-F238E27FC236}">
                <a16:creationId xmlns:a16="http://schemas.microsoft.com/office/drawing/2014/main" id="{EB64790F-72CA-57DA-0452-29B1354832E2}"/>
              </a:ext>
            </a:extLst>
          </p:cNvPr>
          <p:cNvSpPr/>
          <p:nvPr userDrawn="1"/>
        </p:nvSpPr>
        <p:spPr>
          <a:xfrm>
            <a:off x="2738372" y="4831514"/>
            <a:ext cx="629918" cy="63308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b="0" i="0" dirty="0">
              <a:latin typeface="Montserrat" pitchFamily="2" charset="77"/>
            </a:endParaRPr>
          </a:p>
        </p:txBody>
      </p:sp>
      <p:cxnSp>
        <p:nvCxnSpPr>
          <p:cNvPr id="59" name="Straight Connector 58">
            <a:extLst>
              <a:ext uri="{FF2B5EF4-FFF2-40B4-BE49-F238E27FC236}">
                <a16:creationId xmlns:a16="http://schemas.microsoft.com/office/drawing/2014/main" id="{0A9B6CC7-678D-8167-082A-71BCB7CB6F99}"/>
              </a:ext>
            </a:extLst>
          </p:cNvPr>
          <p:cNvCxnSpPr>
            <a:cxnSpLocks/>
            <a:stCxn id="55" idx="6"/>
          </p:cNvCxnSpPr>
          <p:nvPr userDrawn="1"/>
        </p:nvCxnSpPr>
        <p:spPr>
          <a:xfrm>
            <a:off x="3368290" y="5148057"/>
            <a:ext cx="231442"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60" name="Text Placeholder 7">
            <a:extLst>
              <a:ext uri="{FF2B5EF4-FFF2-40B4-BE49-F238E27FC236}">
                <a16:creationId xmlns:a16="http://schemas.microsoft.com/office/drawing/2014/main" id="{D4DEBAE3-675D-3D9C-256A-F81FD3BF873B}"/>
              </a:ext>
            </a:extLst>
          </p:cNvPr>
          <p:cNvSpPr>
            <a:spLocks noGrp="1"/>
          </p:cNvSpPr>
          <p:nvPr>
            <p:ph type="body" sz="quarter" idx="39" hasCustomPrompt="1"/>
          </p:nvPr>
        </p:nvSpPr>
        <p:spPr>
          <a:xfrm>
            <a:off x="3717164" y="5124205"/>
            <a:ext cx="7735955" cy="612102"/>
          </a:xfrm>
          <a:prstGeom prst="rect">
            <a:avLst/>
          </a:prstGeom>
        </p:spPr>
        <p:txBody>
          <a:bodyPr>
            <a:noAutofit/>
          </a:bodyPr>
          <a:lstStyle>
            <a:lvl1pPr marL="0" indent="0" algn="l">
              <a:buClr>
                <a:schemeClr val="accent1"/>
              </a:buClr>
              <a:buFont typeface="Arial" panose="020B0604020202020204" pitchFamily="34" charset="0"/>
              <a:buNone/>
              <a:defRPr sz="1200" b="0" i="0">
                <a:solidFill>
                  <a:schemeClr val="tx1"/>
                </a:solidFill>
                <a:latin typeface="Montserrat" pitchFamily="2" charset="77"/>
              </a:defRPr>
            </a:lvl1pPr>
          </a:lstStyle>
          <a:p>
            <a:pPr lvl="0"/>
            <a:r>
              <a:rPr lang="en-US"/>
              <a:t>Brief explanation of the third step in the process. Please limit to 1-2 summarizing sentences. For this design, you can interchange the numeric values and icons in the circles.</a:t>
            </a:r>
          </a:p>
        </p:txBody>
      </p:sp>
      <p:sp>
        <p:nvSpPr>
          <p:cNvPr id="62" name="Text Placeholder 3">
            <a:extLst>
              <a:ext uri="{FF2B5EF4-FFF2-40B4-BE49-F238E27FC236}">
                <a16:creationId xmlns:a16="http://schemas.microsoft.com/office/drawing/2014/main" id="{6A13F368-20DD-A851-10C2-E8DE02B6FB61}"/>
              </a:ext>
            </a:extLst>
          </p:cNvPr>
          <p:cNvSpPr>
            <a:spLocks noGrp="1"/>
          </p:cNvSpPr>
          <p:nvPr>
            <p:ph type="body" sz="quarter" idx="40" hasCustomPrompt="1"/>
          </p:nvPr>
        </p:nvSpPr>
        <p:spPr>
          <a:xfrm>
            <a:off x="3715811" y="4735902"/>
            <a:ext cx="7737308" cy="369138"/>
          </a:xfrm>
          <a:prstGeom prst="rect">
            <a:avLst/>
          </a:prstGeom>
        </p:spPr>
        <p:txBody>
          <a:bodyPr>
            <a:noAutofit/>
          </a:bodyPr>
          <a:lstStyle>
            <a:lvl1pPr algn="l">
              <a:defRPr sz="1600" b="1" i="0">
                <a:solidFill>
                  <a:schemeClr val="tx1"/>
                </a:solidFill>
                <a:latin typeface="Montserrat" pitchFamily="2" charset="77"/>
              </a:defRPr>
            </a:lvl1pPr>
          </a:lstStyle>
          <a:p>
            <a:pPr lvl="0"/>
            <a:r>
              <a:rPr lang="en-US"/>
              <a:t>THIRD STEP HEADLINE</a:t>
            </a:r>
          </a:p>
        </p:txBody>
      </p:sp>
    </p:spTree>
    <p:extLst>
      <p:ext uri="{BB962C8B-B14F-4D97-AF65-F5344CB8AC3E}">
        <p14:creationId xmlns:p14="http://schemas.microsoft.com/office/powerpoint/2010/main" val="575550942"/>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Four-Part Process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83" name="Text Placeholder 7">
            <a:extLst>
              <a:ext uri="{FF2B5EF4-FFF2-40B4-BE49-F238E27FC236}">
                <a16:creationId xmlns:a16="http://schemas.microsoft.com/office/drawing/2014/main" id="{67FF6141-32BA-9267-CAAD-DF22A658A2F7}"/>
              </a:ext>
            </a:extLst>
          </p:cNvPr>
          <p:cNvSpPr>
            <a:spLocks noGrp="1"/>
          </p:cNvSpPr>
          <p:nvPr>
            <p:ph type="body" sz="quarter" idx="35" hasCustomPrompt="1"/>
          </p:nvPr>
        </p:nvSpPr>
        <p:spPr>
          <a:xfrm>
            <a:off x="1355024" y="1983177"/>
            <a:ext cx="6642127" cy="478606"/>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first step in the process. Please limit to 1-2 summarizing sentences. For this design, you can interchange the numeric values and icons in the circles.</a:t>
            </a:r>
          </a:p>
        </p:txBody>
      </p:sp>
      <p:sp>
        <p:nvSpPr>
          <p:cNvPr id="84" name="Text Placeholder 3">
            <a:extLst>
              <a:ext uri="{FF2B5EF4-FFF2-40B4-BE49-F238E27FC236}">
                <a16:creationId xmlns:a16="http://schemas.microsoft.com/office/drawing/2014/main" id="{33153792-C7C0-0D8D-DE32-D88BF9541C6F}"/>
              </a:ext>
            </a:extLst>
          </p:cNvPr>
          <p:cNvSpPr>
            <a:spLocks noGrp="1"/>
          </p:cNvSpPr>
          <p:nvPr>
            <p:ph type="body" sz="quarter" idx="36" hasCustomPrompt="1"/>
          </p:nvPr>
        </p:nvSpPr>
        <p:spPr>
          <a:xfrm>
            <a:off x="1353671" y="1594874"/>
            <a:ext cx="6643289" cy="369138"/>
          </a:xfrm>
          <a:prstGeom prst="rect">
            <a:avLst/>
          </a:prstGeom>
        </p:spPr>
        <p:txBody>
          <a:bodyPr>
            <a:noAutofit/>
          </a:bodyPr>
          <a:lstStyle>
            <a:lvl1pPr algn="l">
              <a:defRPr sz="1400" b="1" i="0">
                <a:solidFill>
                  <a:schemeClr val="tx1"/>
                </a:solidFill>
                <a:latin typeface="Montserrat" pitchFamily="2" charset="77"/>
              </a:defRPr>
            </a:lvl1pPr>
          </a:lstStyle>
          <a:p>
            <a:pPr lvl="0"/>
            <a:r>
              <a:rPr lang="en-US"/>
              <a:t>FIRST STEP HEADLINE</a:t>
            </a:r>
          </a:p>
        </p:txBody>
      </p:sp>
      <p:sp>
        <p:nvSpPr>
          <p:cNvPr id="121" name="TextBox 120">
            <a:extLst>
              <a:ext uri="{FF2B5EF4-FFF2-40B4-BE49-F238E27FC236}">
                <a16:creationId xmlns:a16="http://schemas.microsoft.com/office/drawing/2014/main" id="{3783B32E-68C6-1B7D-C037-F264D54B1426}"/>
              </a:ext>
            </a:extLst>
          </p:cNvPr>
          <p:cNvSpPr txBox="1"/>
          <p:nvPr userDrawn="1"/>
        </p:nvSpPr>
        <p:spPr>
          <a:xfrm>
            <a:off x="14030325" y="1971675"/>
            <a:ext cx="184731" cy="369332"/>
          </a:xfrm>
          <a:prstGeom prst="rect">
            <a:avLst/>
          </a:prstGeom>
          <a:noFill/>
        </p:spPr>
        <p:txBody>
          <a:bodyPr wrap="none" rtlCol="0">
            <a:spAutoFit/>
          </a:bodyPr>
          <a:lstStyle/>
          <a:p>
            <a:endParaRPr lang="en-US" b="0" i="0" dirty="0">
              <a:latin typeface="Montserrat" pitchFamily="2" charset="77"/>
            </a:endParaRPr>
          </a:p>
        </p:txBody>
      </p:sp>
      <p:sp>
        <p:nvSpPr>
          <p:cNvPr id="18" name="Oval 17">
            <a:extLst>
              <a:ext uri="{FF2B5EF4-FFF2-40B4-BE49-F238E27FC236}">
                <a16:creationId xmlns:a16="http://schemas.microsoft.com/office/drawing/2014/main" id="{05885BA9-40A0-5AFF-DD9E-65FE56EC1D95}"/>
              </a:ext>
            </a:extLst>
          </p:cNvPr>
          <p:cNvSpPr/>
          <p:nvPr userDrawn="1"/>
        </p:nvSpPr>
        <p:spPr>
          <a:xfrm>
            <a:off x="395543" y="1648129"/>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9" name="Straight Connector 8">
            <a:extLst>
              <a:ext uri="{FF2B5EF4-FFF2-40B4-BE49-F238E27FC236}">
                <a16:creationId xmlns:a16="http://schemas.microsoft.com/office/drawing/2014/main" id="{03B6E7DD-2514-3A0E-D007-69EF975CC80E}"/>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3" name="Title Placeholder 37">
            <a:extLst>
              <a:ext uri="{FF2B5EF4-FFF2-40B4-BE49-F238E27FC236}">
                <a16:creationId xmlns:a16="http://schemas.microsoft.com/office/drawing/2014/main" id="{0BE7AE9D-0CEE-2704-1064-9A900A8E782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4" name="Text Placeholder 6">
            <a:extLst>
              <a:ext uri="{FF2B5EF4-FFF2-40B4-BE49-F238E27FC236}">
                <a16:creationId xmlns:a16="http://schemas.microsoft.com/office/drawing/2014/main" id="{D326FC44-F0E2-E167-A85B-541F69C824BB}"/>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cxnSp>
        <p:nvCxnSpPr>
          <p:cNvPr id="61" name="Straight Connector 60">
            <a:extLst>
              <a:ext uri="{FF2B5EF4-FFF2-40B4-BE49-F238E27FC236}">
                <a16:creationId xmlns:a16="http://schemas.microsoft.com/office/drawing/2014/main" id="{DEB071BF-079C-285A-7E5A-15656E6F9175}"/>
              </a:ext>
            </a:extLst>
          </p:cNvPr>
          <p:cNvCxnSpPr>
            <a:cxnSpLocks/>
            <a:stCxn id="18" idx="6"/>
          </p:cNvCxnSpPr>
          <p:nvPr userDrawn="1"/>
        </p:nvCxnSpPr>
        <p:spPr>
          <a:xfrm>
            <a:off x="871754" y="1887432"/>
            <a:ext cx="38057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34" name="Elbow Connector 33">
            <a:extLst>
              <a:ext uri="{FF2B5EF4-FFF2-40B4-BE49-F238E27FC236}">
                <a16:creationId xmlns:a16="http://schemas.microsoft.com/office/drawing/2014/main" id="{79479247-E927-A31B-9748-0717EB531C0C}"/>
              </a:ext>
            </a:extLst>
          </p:cNvPr>
          <p:cNvCxnSpPr>
            <a:cxnSpLocks/>
          </p:cNvCxnSpPr>
          <p:nvPr userDrawn="1"/>
        </p:nvCxnSpPr>
        <p:spPr>
          <a:xfrm rot="16200000" flipH="1">
            <a:off x="594872" y="2117333"/>
            <a:ext cx="983050" cy="891416"/>
          </a:xfrm>
          <a:prstGeom prst="bentConnector2">
            <a:avLst/>
          </a:prstGeom>
          <a:ln w="12700"/>
        </p:spPr>
        <p:style>
          <a:lnRef idx="2">
            <a:schemeClr val="accent1"/>
          </a:lnRef>
          <a:fillRef idx="0">
            <a:schemeClr val="accent1"/>
          </a:fillRef>
          <a:effectRef idx="1">
            <a:schemeClr val="accent1"/>
          </a:effectRef>
          <a:fontRef idx="minor">
            <a:schemeClr val="tx1"/>
          </a:fontRef>
        </p:style>
      </p:cxnSp>
      <p:sp>
        <p:nvSpPr>
          <p:cNvPr id="67" name="Text Placeholder 7">
            <a:extLst>
              <a:ext uri="{FF2B5EF4-FFF2-40B4-BE49-F238E27FC236}">
                <a16:creationId xmlns:a16="http://schemas.microsoft.com/office/drawing/2014/main" id="{E4C5676A-0B08-E961-B870-D48D32965DE5}"/>
              </a:ext>
            </a:extLst>
          </p:cNvPr>
          <p:cNvSpPr>
            <a:spLocks noGrp="1"/>
          </p:cNvSpPr>
          <p:nvPr>
            <p:ph type="body" sz="quarter" idx="37" hasCustomPrompt="1"/>
          </p:nvPr>
        </p:nvSpPr>
        <p:spPr>
          <a:xfrm>
            <a:off x="2485477" y="3142905"/>
            <a:ext cx="6642127" cy="478606"/>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second step in the process. Please limit to 1-2 summarizing sentences. For this design, you can interchange the numeric values and icons in the circles.</a:t>
            </a:r>
          </a:p>
        </p:txBody>
      </p:sp>
      <p:sp>
        <p:nvSpPr>
          <p:cNvPr id="68" name="Text Placeholder 3">
            <a:extLst>
              <a:ext uri="{FF2B5EF4-FFF2-40B4-BE49-F238E27FC236}">
                <a16:creationId xmlns:a16="http://schemas.microsoft.com/office/drawing/2014/main" id="{98CA1518-98F5-1856-2F3C-2C753FB29D43}"/>
              </a:ext>
            </a:extLst>
          </p:cNvPr>
          <p:cNvSpPr>
            <a:spLocks noGrp="1"/>
          </p:cNvSpPr>
          <p:nvPr>
            <p:ph type="body" sz="quarter" idx="38" hasCustomPrompt="1"/>
          </p:nvPr>
        </p:nvSpPr>
        <p:spPr>
          <a:xfrm>
            <a:off x="2484124" y="2754602"/>
            <a:ext cx="6643289" cy="369138"/>
          </a:xfrm>
          <a:prstGeom prst="rect">
            <a:avLst/>
          </a:prstGeom>
        </p:spPr>
        <p:txBody>
          <a:bodyPr>
            <a:noAutofit/>
          </a:bodyPr>
          <a:lstStyle>
            <a:lvl1pPr algn="l">
              <a:defRPr sz="1400" b="1" i="0">
                <a:solidFill>
                  <a:schemeClr val="tx1"/>
                </a:solidFill>
                <a:latin typeface="Montserrat" pitchFamily="2" charset="77"/>
              </a:defRPr>
            </a:lvl1pPr>
          </a:lstStyle>
          <a:p>
            <a:pPr lvl="0"/>
            <a:r>
              <a:rPr lang="en-US"/>
              <a:t>SECOND STEP HEADLINE</a:t>
            </a:r>
          </a:p>
        </p:txBody>
      </p:sp>
      <p:sp>
        <p:nvSpPr>
          <p:cNvPr id="69" name="Oval 68">
            <a:extLst>
              <a:ext uri="{FF2B5EF4-FFF2-40B4-BE49-F238E27FC236}">
                <a16:creationId xmlns:a16="http://schemas.microsoft.com/office/drawing/2014/main" id="{EA306410-5134-EE51-57FA-CF17FD3F0E70}"/>
              </a:ext>
            </a:extLst>
          </p:cNvPr>
          <p:cNvSpPr/>
          <p:nvPr userDrawn="1"/>
        </p:nvSpPr>
        <p:spPr>
          <a:xfrm>
            <a:off x="1525996" y="2807857"/>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70" name="Straight Connector 69">
            <a:extLst>
              <a:ext uri="{FF2B5EF4-FFF2-40B4-BE49-F238E27FC236}">
                <a16:creationId xmlns:a16="http://schemas.microsoft.com/office/drawing/2014/main" id="{E3CEC7DF-D1CD-63A4-A3E7-5A00D4A654E5}"/>
              </a:ext>
            </a:extLst>
          </p:cNvPr>
          <p:cNvCxnSpPr>
            <a:cxnSpLocks/>
            <a:stCxn id="69" idx="6"/>
          </p:cNvCxnSpPr>
          <p:nvPr userDrawn="1"/>
        </p:nvCxnSpPr>
        <p:spPr>
          <a:xfrm>
            <a:off x="2002207" y="3047160"/>
            <a:ext cx="38057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71" name="Elbow Connector 70">
            <a:extLst>
              <a:ext uri="{FF2B5EF4-FFF2-40B4-BE49-F238E27FC236}">
                <a16:creationId xmlns:a16="http://schemas.microsoft.com/office/drawing/2014/main" id="{68B285ED-9AD5-54EB-73F7-54B17B9A81F3}"/>
              </a:ext>
            </a:extLst>
          </p:cNvPr>
          <p:cNvCxnSpPr>
            <a:cxnSpLocks/>
          </p:cNvCxnSpPr>
          <p:nvPr userDrawn="1"/>
        </p:nvCxnSpPr>
        <p:spPr>
          <a:xfrm rot="16200000" flipH="1">
            <a:off x="1725325" y="3277061"/>
            <a:ext cx="983050" cy="891416"/>
          </a:xfrm>
          <a:prstGeom prst="bentConnector2">
            <a:avLst/>
          </a:prstGeom>
          <a:ln w="12700"/>
        </p:spPr>
        <p:style>
          <a:lnRef idx="2">
            <a:schemeClr val="accent1"/>
          </a:lnRef>
          <a:fillRef idx="0">
            <a:schemeClr val="accent1"/>
          </a:fillRef>
          <a:effectRef idx="1">
            <a:schemeClr val="accent1"/>
          </a:effectRef>
          <a:fontRef idx="minor">
            <a:schemeClr val="tx1"/>
          </a:fontRef>
        </p:style>
      </p:cxnSp>
      <p:sp>
        <p:nvSpPr>
          <p:cNvPr id="77" name="Text Placeholder 7">
            <a:extLst>
              <a:ext uri="{FF2B5EF4-FFF2-40B4-BE49-F238E27FC236}">
                <a16:creationId xmlns:a16="http://schemas.microsoft.com/office/drawing/2014/main" id="{D847628B-ECA0-592E-CB14-A39F453C8216}"/>
              </a:ext>
            </a:extLst>
          </p:cNvPr>
          <p:cNvSpPr>
            <a:spLocks noGrp="1"/>
          </p:cNvSpPr>
          <p:nvPr>
            <p:ph type="body" sz="quarter" idx="39" hasCustomPrompt="1"/>
          </p:nvPr>
        </p:nvSpPr>
        <p:spPr>
          <a:xfrm>
            <a:off x="3622039" y="4302633"/>
            <a:ext cx="6642127" cy="478606"/>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third step in the process. Please limit to 1-2 summarizing sentences. For this design, you can interchange the numeric values and icons in the circles.</a:t>
            </a:r>
          </a:p>
        </p:txBody>
      </p:sp>
      <p:sp>
        <p:nvSpPr>
          <p:cNvPr id="78" name="Text Placeholder 3">
            <a:extLst>
              <a:ext uri="{FF2B5EF4-FFF2-40B4-BE49-F238E27FC236}">
                <a16:creationId xmlns:a16="http://schemas.microsoft.com/office/drawing/2014/main" id="{A84819C9-631A-2743-1D53-DB235FBC3199}"/>
              </a:ext>
            </a:extLst>
          </p:cNvPr>
          <p:cNvSpPr>
            <a:spLocks noGrp="1"/>
          </p:cNvSpPr>
          <p:nvPr>
            <p:ph type="body" sz="quarter" idx="40" hasCustomPrompt="1"/>
          </p:nvPr>
        </p:nvSpPr>
        <p:spPr>
          <a:xfrm>
            <a:off x="3620686" y="3914330"/>
            <a:ext cx="6643289" cy="369138"/>
          </a:xfrm>
          <a:prstGeom prst="rect">
            <a:avLst/>
          </a:prstGeom>
        </p:spPr>
        <p:txBody>
          <a:bodyPr>
            <a:noAutofit/>
          </a:bodyPr>
          <a:lstStyle>
            <a:lvl1pPr algn="l">
              <a:defRPr sz="1400" b="1" i="0">
                <a:solidFill>
                  <a:schemeClr val="tx1"/>
                </a:solidFill>
                <a:latin typeface="Montserrat" pitchFamily="2" charset="77"/>
              </a:defRPr>
            </a:lvl1pPr>
          </a:lstStyle>
          <a:p>
            <a:pPr lvl="0"/>
            <a:r>
              <a:rPr lang="en-US"/>
              <a:t>THIRD STEP HEADLINE</a:t>
            </a:r>
          </a:p>
        </p:txBody>
      </p:sp>
      <p:sp>
        <p:nvSpPr>
          <p:cNvPr id="79" name="Oval 78">
            <a:extLst>
              <a:ext uri="{FF2B5EF4-FFF2-40B4-BE49-F238E27FC236}">
                <a16:creationId xmlns:a16="http://schemas.microsoft.com/office/drawing/2014/main" id="{07E5477E-FACA-0445-333B-C7DA01A62C61}"/>
              </a:ext>
            </a:extLst>
          </p:cNvPr>
          <p:cNvSpPr/>
          <p:nvPr userDrawn="1"/>
        </p:nvSpPr>
        <p:spPr>
          <a:xfrm>
            <a:off x="2662558" y="3967585"/>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80" name="Straight Connector 79">
            <a:extLst>
              <a:ext uri="{FF2B5EF4-FFF2-40B4-BE49-F238E27FC236}">
                <a16:creationId xmlns:a16="http://schemas.microsoft.com/office/drawing/2014/main" id="{B4BAB43B-F776-DBF3-6803-504751B7F3DF}"/>
              </a:ext>
            </a:extLst>
          </p:cNvPr>
          <p:cNvCxnSpPr>
            <a:cxnSpLocks/>
            <a:stCxn id="79" idx="6"/>
          </p:cNvCxnSpPr>
          <p:nvPr userDrawn="1"/>
        </p:nvCxnSpPr>
        <p:spPr>
          <a:xfrm>
            <a:off x="3138769" y="4206888"/>
            <a:ext cx="38057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cxnSp>
        <p:nvCxnSpPr>
          <p:cNvPr id="81" name="Elbow Connector 80">
            <a:extLst>
              <a:ext uri="{FF2B5EF4-FFF2-40B4-BE49-F238E27FC236}">
                <a16:creationId xmlns:a16="http://schemas.microsoft.com/office/drawing/2014/main" id="{33E2534B-EDA5-71EB-79A4-9736FB327FB8}"/>
              </a:ext>
            </a:extLst>
          </p:cNvPr>
          <p:cNvCxnSpPr>
            <a:cxnSpLocks/>
          </p:cNvCxnSpPr>
          <p:nvPr userDrawn="1"/>
        </p:nvCxnSpPr>
        <p:spPr>
          <a:xfrm rot="16200000" flipH="1">
            <a:off x="2861887" y="4436789"/>
            <a:ext cx="983050" cy="891416"/>
          </a:xfrm>
          <a:prstGeom prst="bentConnector2">
            <a:avLst/>
          </a:prstGeom>
          <a:ln w="12700"/>
        </p:spPr>
        <p:style>
          <a:lnRef idx="2">
            <a:schemeClr val="accent1"/>
          </a:lnRef>
          <a:fillRef idx="0">
            <a:schemeClr val="accent1"/>
          </a:fillRef>
          <a:effectRef idx="1">
            <a:schemeClr val="accent1"/>
          </a:effectRef>
          <a:fontRef idx="minor">
            <a:schemeClr val="tx1"/>
          </a:fontRef>
        </p:style>
      </p:cxnSp>
      <p:sp>
        <p:nvSpPr>
          <p:cNvPr id="82" name="Text Placeholder 7">
            <a:extLst>
              <a:ext uri="{FF2B5EF4-FFF2-40B4-BE49-F238E27FC236}">
                <a16:creationId xmlns:a16="http://schemas.microsoft.com/office/drawing/2014/main" id="{FFDAB25D-5985-8E78-6E9A-DA558DDD7865}"/>
              </a:ext>
            </a:extLst>
          </p:cNvPr>
          <p:cNvSpPr>
            <a:spLocks noGrp="1"/>
          </p:cNvSpPr>
          <p:nvPr>
            <p:ph type="body" sz="quarter" idx="41" hasCustomPrompt="1"/>
          </p:nvPr>
        </p:nvSpPr>
        <p:spPr>
          <a:xfrm>
            <a:off x="4675896" y="5462361"/>
            <a:ext cx="6642127" cy="478606"/>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fourth step in the process. Please limit to 1-2 summarizing sentences For this design, you can interchange the numeric values and icons in the circles.</a:t>
            </a:r>
          </a:p>
        </p:txBody>
      </p:sp>
      <p:sp>
        <p:nvSpPr>
          <p:cNvPr id="85" name="Text Placeholder 3">
            <a:extLst>
              <a:ext uri="{FF2B5EF4-FFF2-40B4-BE49-F238E27FC236}">
                <a16:creationId xmlns:a16="http://schemas.microsoft.com/office/drawing/2014/main" id="{D79BC9E6-D4F8-BCF8-7994-FD002C905B6A}"/>
              </a:ext>
            </a:extLst>
          </p:cNvPr>
          <p:cNvSpPr>
            <a:spLocks noGrp="1"/>
          </p:cNvSpPr>
          <p:nvPr>
            <p:ph type="body" sz="quarter" idx="42" hasCustomPrompt="1"/>
          </p:nvPr>
        </p:nvSpPr>
        <p:spPr>
          <a:xfrm>
            <a:off x="4674543" y="5074058"/>
            <a:ext cx="6643289" cy="369138"/>
          </a:xfrm>
          <a:prstGeom prst="rect">
            <a:avLst/>
          </a:prstGeom>
        </p:spPr>
        <p:txBody>
          <a:bodyPr>
            <a:noAutofit/>
          </a:bodyPr>
          <a:lstStyle>
            <a:lvl1pPr algn="l">
              <a:defRPr sz="1400" b="1" i="0">
                <a:solidFill>
                  <a:schemeClr val="tx1"/>
                </a:solidFill>
                <a:latin typeface="Montserrat" pitchFamily="2" charset="77"/>
              </a:defRPr>
            </a:lvl1pPr>
          </a:lstStyle>
          <a:p>
            <a:pPr lvl="0"/>
            <a:r>
              <a:rPr lang="en-US"/>
              <a:t>FOURTH STEP HEADLINE</a:t>
            </a:r>
          </a:p>
        </p:txBody>
      </p:sp>
      <p:sp>
        <p:nvSpPr>
          <p:cNvPr id="86" name="Oval 85">
            <a:extLst>
              <a:ext uri="{FF2B5EF4-FFF2-40B4-BE49-F238E27FC236}">
                <a16:creationId xmlns:a16="http://schemas.microsoft.com/office/drawing/2014/main" id="{A1C49587-1703-5A85-1EF9-8FCC6C6DB33E}"/>
              </a:ext>
            </a:extLst>
          </p:cNvPr>
          <p:cNvSpPr/>
          <p:nvPr userDrawn="1"/>
        </p:nvSpPr>
        <p:spPr>
          <a:xfrm>
            <a:off x="3716415" y="5127313"/>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87" name="Straight Connector 86">
            <a:extLst>
              <a:ext uri="{FF2B5EF4-FFF2-40B4-BE49-F238E27FC236}">
                <a16:creationId xmlns:a16="http://schemas.microsoft.com/office/drawing/2014/main" id="{A1AFDBA5-A0D0-3B17-7E8C-419DC2BB5563}"/>
              </a:ext>
            </a:extLst>
          </p:cNvPr>
          <p:cNvCxnSpPr>
            <a:cxnSpLocks/>
            <a:stCxn id="86" idx="6"/>
          </p:cNvCxnSpPr>
          <p:nvPr userDrawn="1"/>
        </p:nvCxnSpPr>
        <p:spPr>
          <a:xfrm>
            <a:off x="4192626" y="5366616"/>
            <a:ext cx="38057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719712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Five-Part Process Slide">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7D7F7AB1-E7F3-08E6-2E36-9A38558446F8}"/>
              </a:ext>
            </a:extLst>
          </p:cNvPr>
          <p:cNvCxnSpPr>
            <a:cxnSpLocks/>
            <a:stCxn id="191" idx="6"/>
            <a:endCxn id="25" idx="2"/>
          </p:cNvCxnSpPr>
          <p:nvPr userDrawn="1"/>
        </p:nvCxnSpPr>
        <p:spPr>
          <a:xfrm>
            <a:off x="2159044" y="3864239"/>
            <a:ext cx="7619768" cy="9982"/>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21" name="TextBox 120">
            <a:extLst>
              <a:ext uri="{FF2B5EF4-FFF2-40B4-BE49-F238E27FC236}">
                <a16:creationId xmlns:a16="http://schemas.microsoft.com/office/drawing/2014/main" id="{3783B32E-68C6-1B7D-C037-F264D54B1426}"/>
              </a:ext>
            </a:extLst>
          </p:cNvPr>
          <p:cNvSpPr txBox="1"/>
          <p:nvPr userDrawn="1"/>
        </p:nvSpPr>
        <p:spPr>
          <a:xfrm>
            <a:off x="14030325" y="178029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9" name="Straight Connector 8">
            <a:extLst>
              <a:ext uri="{FF2B5EF4-FFF2-40B4-BE49-F238E27FC236}">
                <a16:creationId xmlns:a16="http://schemas.microsoft.com/office/drawing/2014/main" id="{03B6E7DD-2514-3A0E-D007-69EF975CC80E}"/>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3" name="Title Placeholder 37">
            <a:extLst>
              <a:ext uri="{FF2B5EF4-FFF2-40B4-BE49-F238E27FC236}">
                <a16:creationId xmlns:a16="http://schemas.microsoft.com/office/drawing/2014/main" id="{0BE7AE9D-0CEE-2704-1064-9A900A8E782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4" name="Text Placeholder 6">
            <a:extLst>
              <a:ext uri="{FF2B5EF4-FFF2-40B4-BE49-F238E27FC236}">
                <a16:creationId xmlns:a16="http://schemas.microsoft.com/office/drawing/2014/main" id="{D326FC44-F0E2-E167-A85B-541F69C824BB}"/>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18" name="Text Placeholder 7">
            <a:extLst>
              <a:ext uri="{FF2B5EF4-FFF2-40B4-BE49-F238E27FC236}">
                <a16:creationId xmlns:a16="http://schemas.microsoft.com/office/drawing/2014/main" id="{2AA0C0CD-AFA5-4A41-23AA-79B17528D602}"/>
              </a:ext>
            </a:extLst>
          </p:cNvPr>
          <p:cNvSpPr>
            <a:spLocks noGrp="1"/>
          </p:cNvSpPr>
          <p:nvPr>
            <p:ph type="body" sz="quarter" idx="45" hasCustomPrompt="1"/>
          </p:nvPr>
        </p:nvSpPr>
        <p:spPr>
          <a:xfrm>
            <a:off x="600055" y="2011439"/>
            <a:ext cx="2703767" cy="1248741"/>
          </a:xfrm>
          <a:prstGeom prst="rect">
            <a:avLst/>
          </a:prstGeom>
        </p:spPr>
        <p:txBody>
          <a:bodyPr>
            <a:noAutofit/>
          </a:bodyPr>
          <a:lstStyle>
            <a:lvl1pPr marL="0" indent="0" algn="ctr">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first step in the process. Please limit to 1-2 summarizing sentences. For this design, you can interchange the numeric values and icons in the circles.</a:t>
            </a:r>
          </a:p>
        </p:txBody>
      </p:sp>
      <p:sp>
        <p:nvSpPr>
          <p:cNvPr id="122" name="Text Placeholder 3">
            <a:extLst>
              <a:ext uri="{FF2B5EF4-FFF2-40B4-BE49-F238E27FC236}">
                <a16:creationId xmlns:a16="http://schemas.microsoft.com/office/drawing/2014/main" id="{0AAFFC95-B82C-ADAA-933D-BEE0170B0985}"/>
              </a:ext>
            </a:extLst>
          </p:cNvPr>
          <p:cNvSpPr>
            <a:spLocks noGrp="1"/>
          </p:cNvSpPr>
          <p:nvPr>
            <p:ph type="body" sz="quarter" idx="46" hasCustomPrompt="1"/>
          </p:nvPr>
        </p:nvSpPr>
        <p:spPr>
          <a:xfrm>
            <a:off x="600055" y="1590317"/>
            <a:ext cx="2703767" cy="391818"/>
          </a:xfrm>
          <a:prstGeom prst="rect">
            <a:avLst/>
          </a:prstGeom>
        </p:spPr>
        <p:txBody>
          <a:bodyPr>
            <a:noAutofit/>
          </a:bodyPr>
          <a:lstStyle>
            <a:lvl1pPr algn="ctr">
              <a:defRPr sz="1200" b="1" i="0">
                <a:solidFill>
                  <a:schemeClr val="tx1"/>
                </a:solidFill>
                <a:latin typeface="Montserrat" pitchFamily="2" charset="77"/>
              </a:defRPr>
            </a:lvl1pPr>
          </a:lstStyle>
          <a:p>
            <a:pPr lvl="0"/>
            <a:r>
              <a:rPr lang="en-US"/>
              <a:t>FIRST STEP HEADLINE</a:t>
            </a:r>
          </a:p>
        </p:txBody>
      </p:sp>
      <p:cxnSp>
        <p:nvCxnSpPr>
          <p:cNvPr id="190" name="Straight Connector 189">
            <a:extLst>
              <a:ext uri="{FF2B5EF4-FFF2-40B4-BE49-F238E27FC236}">
                <a16:creationId xmlns:a16="http://schemas.microsoft.com/office/drawing/2014/main" id="{0117D23F-4F45-44FA-58EC-600AAE33AFC5}"/>
              </a:ext>
            </a:extLst>
          </p:cNvPr>
          <p:cNvCxnSpPr>
            <a:cxnSpLocks/>
          </p:cNvCxnSpPr>
          <p:nvPr userDrawn="1"/>
        </p:nvCxnSpPr>
        <p:spPr>
          <a:xfrm rot="5400000" flipH="1" flipV="1">
            <a:off x="1830044" y="3541807"/>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191" name="Oval 190">
            <a:extLst>
              <a:ext uri="{FF2B5EF4-FFF2-40B4-BE49-F238E27FC236}">
                <a16:creationId xmlns:a16="http://schemas.microsoft.com/office/drawing/2014/main" id="{29E38205-FA3A-886B-871C-704714A247F9}"/>
              </a:ext>
            </a:extLst>
          </p:cNvPr>
          <p:cNvSpPr/>
          <p:nvPr userDrawn="1"/>
        </p:nvSpPr>
        <p:spPr>
          <a:xfrm rot="10800000" flipH="1" flipV="1">
            <a:off x="1682833" y="3624936"/>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193" name="Straight Connector 192">
            <a:extLst>
              <a:ext uri="{FF2B5EF4-FFF2-40B4-BE49-F238E27FC236}">
                <a16:creationId xmlns:a16="http://schemas.microsoft.com/office/drawing/2014/main" id="{81CCB137-1E30-9B96-9B08-323988E668E1}"/>
              </a:ext>
            </a:extLst>
          </p:cNvPr>
          <p:cNvCxnSpPr>
            <a:cxnSpLocks/>
          </p:cNvCxnSpPr>
          <p:nvPr userDrawn="1"/>
        </p:nvCxnSpPr>
        <p:spPr>
          <a:xfrm rot="16200000" flipH="1">
            <a:off x="3853691" y="4206634"/>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194" name="Oval 193">
            <a:extLst>
              <a:ext uri="{FF2B5EF4-FFF2-40B4-BE49-F238E27FC236}">
                <a16:creationId xmlns:a16="http://schemas.microsoft.com/office/drawing/2014/main" id="{1952E468-98A2-FE60-B13D-A3C5133F4D3B}"/>
              </a:ext>
            </a:extLst>
          </p:cNvPr>
          <p:cNvSpPr/>
          <p:nvPr userDrawn="1"/>
        </p:nvSpPr>
        <p:spPr>
          <a:xfrm rot="10800000" flipH="1" flipV="1">
            <a:off x="3707441" y="3634917"/>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
        <p:nvSpPr>
          <p:cNvPr id="12" name="Text Placeholder 7">
            <a:extLst>
              <a:ext uri="{FF2B5EF4-FFF2-40B4-BE49-F238E27FC236}">
                <a16:creationId xmlns:a16="http://schemas.microsoft.com/office/drawing/2014/main" id="{90F09BFE-E475-DE3A-E2A2-B10C4DF7FB4C}"/>
              </a:ext>
            </a:extLst>
          </p:cNvPr>
          <p:cNvSpPr>
            <a:spLocks noGrp="1"/>
          </p:cNvSpPr>
          <p:nvPr>
            <p:ph type="body" sz="quarter" idx="51" hasCustomPrompt="1"/>
          </p:nvPr>
        </p:nvSpPr>
        <p:spPr>
          <a:xfrm>
            <a:off x="2596115" y="4892689"/>
            <a:ext cx="2703767" cy="1248741"/>
          </a:xfrm>
          <a:prstGeom prst="rect">
            <a:avLst/>
          </a:prstGeom>
        </p:spPr>
        <p:txBody>
          <a:bodyPr>
            <a:noAutofit/>
          </a:bodyPr>
          <a:lstStyle>
            <a:lvl1pPr marL="0" indent="0" algn="ctr">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second step in the process. Please limit to 1-2 summarizing sentences. For this design, you can interchange the numeric values and icons in the circles.</a:t>
            </a:r>
          </a:p>
        </p:txBody>
      </p:sp>
      <p:sp>
        <p:nvSpPr>
          <p:cNvPr id="15" name="Text Placeholder 3">
            <a:extLst>
              <a:ext uri="{FF2B5EF4-FFF2-40B4-BE49-F238E27FC236}">
                <a16:creationId xmlns:a16="http://schemas.microsoft.com/office/drawing/2014/main" id="{E0DF3540-BAA2-C1D2-894F-E4E6BF5CF63B}"/>
              </a:ext>
            </a:extLst>
          </p:cNvPr>
          <p:cNvSpPr>
            <a:spLocks noGrp="1"/>
          </p:cNvSpPr>
          <p:nvPr>
            <p:ph type="body" sz="quarter" idx="52" hasCustomPrompt="1"/>
          </p:nvPr>
        </p:nvSpPr>
        <p:spPr>
          <a:xfrm>
            <a:off x="2596115" y="4471567"/>
            <a:ext cx="2703767" cy="391818"/>
          </a:xfrm>
          <a:prstGeom prst="rect">
            <a:avLst/>
          </a:prstGeom>
        </p:spPr>
        <p:txBody>
          <a:bodyPr>
            <a:noAutofit/>
          </a:bodyPr>
          <a:lstStyle>
            <a:lvl1pPr algn="ctr">
              <a:defRPr sz="1200" b="1" i="0">
                <a:solidFill>
                  <a:schemeClr val="tx1"/>
                </a:solidFill>
                <a:latin typeface="Montserrat" pitchFamily="2" charset="77"/>
              </a:defRPr>
            </a:lvl1pPr>
          </a:lstStyle>
          <a:p>
            <a:pPr lvl="0"/>
            <a:r>
              <a:rPr lang="en-US"/>
              <a:t>SECOND STEP HEADLINE</a:t>
            </a:r>
          </a:p>
        </p:txBody>
      </p:sp>
      <p:cxnSp>
        <p:nvCxnSpPr>
          <p:cNvPr id="16" name="Straight Connector 15">
            <a:extLst>
              <a:ext uri="{FF2B5EF4-FFF2-40B4-BE49-F238E27FC236}">
                <a16:creationId xmlns:a16="http://schemas.microsoft.com/office/drawing/2014/main" id="{9416A7E2-694E-D7E2-5527-208F75AC27EB}"/>
              </a:ext>
            </a:extLst>
          </p:cNvPr>
          <p:cNvCxnSpPr>
            <a:cxnSpLocks/>
          </p:cNvCxnSpPr>
          <p:nvPr userDrawn="1"/>
        </p:nvCxnSpPr>
        <p:spPr>
          <a:xfrm rot="5400000" flipH="1" flipV="1">
            <a:off x="5879260" y="3541808"/>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F72C8E54-1608-AA56-74AC-31CFECD98475}"/>
              </a:ext>
            </a:extLst>
          </p:cNvPr>
          <p:cNvSpPr/>
          <p:nvPr userDrawn="1"/>
        </p:nvSpPr>
        <p:spPr>
          <a:xfrm rot="10800000" flipH="1" flipV="1">
            <a:off x="5732049" y="3624937"/>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
        <p:nvSpPr>
          <p:cNvPr id="19" name="Text Placeholder 7">
            <a:extLst>
              <a:ext uri="{FF2B5EF4-FFF2-40B4-BE49-F238E27FC236}">
                <a16:creationId xmlns:a16="http://schemas.microsoft.com/office/drawing/2014/main" id="{5FFD74EA-2E99-AB1C-B693-FDC9D0C9BD2F}"/>
              </a:ext>
            </a:extLst>
          </p:cNvPr>
          <p:cNvSpPr>
            <a:spLocks noGrp="1"/>
          </p:cNvSpPr>
          <p:nvPr>
            <p:ph type="body" sz="quarter" idx="53" hasCustomPrompt="1"/>
          </p:nvPr>
        </p:nvSpPr>
        <p:spPr>
          <a:xfrm>
            <a:off x="4611423" y="2011439"/>
            <a:ext cx="2703767" cy="1248741"/>
          </a:xfrm>
          <a:prstGeom prst="rect">
            <a:avLst/>
          </a:prstGeom>
        </p:spPr>
        <p:txBody>
          <a:bodyPr>
            <a:noAutofit/>
          </a:bodyPr>
          <a:lstStyle>
            <a:lvl1pPr marL="0" indent="0" algn="ctr">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third step in the process. Please limit to 1-2 summarizing sentences. For this design, you can interchange the numeric values and icons in the circles.</a:t>
            </a:r>
          </a:p>
        </p:txBody>
      </p:sp>
      <p:sp>
        <p:nvSpPr>
          <p:cNvPr id="20" name="Text Placeholder 3">
            <a:extLst>
              <a:ext uri="{FF2B5EF4-FFF2-40B4-BE49-F238E27FC236}">
                <a16:creationId xmlns:a16="http://schemas.microsoft.com/office/drawing/2014/main" id="{EF4623FC-C928-D404-8623-924FA021D932}"/>
              </a:ext>
            </a:extLst>
          </p:cNvPr>
          <p:cNvSpPr>
            <a:spLocks noGrp="1"/>
          </p:cNvSpPr>
          <p:nvPr>
            <p:ph type="body" sz="quarter" idx="54" hasCustomPrompt="1"/>
          </p:nvPr>
        </p:nvSpPr>
        <p:spPr>
          <a:xfrm>
            <a:off x="4611423" y="1590317"/>
            <a:ext cx="2703767" cy="391818"/>
          </a:xfrm>
          <a:prstGeom prst="rect">
            <a:avLst/>
          </a:prstGeom>
        </p:spPr>
        <p:txBody>
          <a:bodyPr>
            <a:noAutofit/>
          </a:bodyPr>
          <a:lstStyle>
            <a:lvl1pPr algn="ctr">
              <a:defRPr sz="1200" b="1" i="0">
                <a:solidFill>
                  <a:schemeClr val="tx1"/>
                </a:solidFill>
                <a:latin typeface="Montserrat" pitchFamily="2" charset="77"/>
              </a:defRPr>
            </a:lvl1pPr>
          </a:lstStyle>
          <a:p>
            <a:pPr lvl="0"/>
            <a:r>
              <a:rPr lang="en-US"/>
              <a:t>THIRD STEP HEADLINE</a:t>
            </a:r>
          </a:p>
        </p:txBody>
      </p:sp>
      <p:cxnSp>
        <p:nvCxnSpPr>
          <p:cNvPr id="22" name="Straight Connector 21">
            <a:extLst>
              <a:ext uri="{FF2B5EF4-FFF2-40B4-BE49-F238E27FC236}">
                <a16:creationId xmlns:a16="http://schemas.microsoft.com/office/drawing/2014/main" id="{42902609-4C8E-59B9-8227-301FADD60C51}"/>
              </a:ext>
            </a:extLst>
          </p:cNvPr>
          <p:cNvCxnSpPr>
            <a:cxnSpLocks/>
          </p:cNvCxnSpPr>
          <p:nvPr userDrawn="1"/>
        </p:nvCxnSpPr>
        <p:spPr>
          <a:xfrm rot="16200000" flipH="1">
            <a:off x="7902907" y="4209237"/>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083C66ED-D937-AB5B-F3D3-72630B07A90F}"/>
              </a:ext>
            </a:extLst>
          </p:cNvPr>
          <p:cNvSpPr/>
          <p:nvPr userDrawn="1"/>
        </p:nvSpPr>
        <p:spPr>
          <a:xfrm rot="10800000" flipH="1" flipV="1">
            <a:off x="7756657" y="3637520"/>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24" name="Straight Connector 23">
            <a:extLst>
              <a:ext uri="{FF2B5EF4-FFF2-40B4-BE49-F238E27FC236}">
                <a16:creationId xmlns:a16="http://schemas.microsoft.com/office/drawing/2014/main" id="{48DE751B-1AC1-AEA8-7C08-4F06D1B5DEC4}"/>
              </a:ext>
            </a:extLst>
          </p:cNvPr>
          <p:cNvCxnSpPr>
            <a:cxnSpLocks/>
          </p:cNvCxnSpPr>
          <p:nvPr userDrawn="1"/>
        </p:nvCxnSpPr>
        <p:spPr>
          <a:xfrm rot="5400000" flipH="1" flipV="1">
            <a:off x="9926023" y="3551789"/>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5" name="Oval 24">
            <a:extLst>
              <a:ext uri="{FF2B5EF4-FFF2-40B4-BE49-F238E27FC236}">
                <a16:creationId xmlns:a16="http://schemas.microsoft.com/office/drawing/2014/main" id="{E0CF4A17-C7B1-6D89-3B2C-B0F349B6A11D}"/>
              </a:ext>
            </a:extLst>
          </p:cNvPr>
          <p:cNvSpPr/>
          <p:nvPr userDrawn="1"/>
        </p:nvSpPr>
        <p:spPr>
          <a:xfrm rot="10800000" flipH="1" flipV="1">
            <a:off x="9778812" y="3634918"/>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
        <p:nvSpPr>
          <p:cNvPr id="27" name="Text Placeholder 7">
            <a:extLst>
              <a:ext uri="{FF2B5EF4-FFF2-40B4-BE49-F238E27FC236}">
                <a16:creationId xmlns:a16="http://schemas.microsoft.com/office/drawing/2014/main" id="{6D81CB10-BE59-59C7-D0F5-479D3F435F9A}"/>
              </a:ext>
            </a:extLst>
          </p:cNvPr>
          <p:cNvSpPr>
            <a:spLocks noGrp="1"/>
          </p:cNvSpPr>
          <p:nvPr>
            <p:ph type="body" sz="quarter" idx="55" hasCustomPrompt="1"/>
          </p:nvPr>
        </p:nvSpPr>
        <p:spPr>
          <a:xfrm>
            <a:off x="6645331" y="4892689"/>
            <a:ext cx="2703767" cy="1248741"/>
          </a:xfrm>
          <a:prstGeom prst="rect">
            <a:avLst/>
          </a:prstGeom>
        </p:spPr>
        <p:txBody>
          <a:bodyPr>
            <a:noAutofit/>
          </a:bodyPr>
          <a:lstStyle>
            <a:lvl1pPr marL="0" indent="0" algn="ctr">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fourth step in the process. Please limit to 1-2 summarizing sentences. For this design, you can interchange the numeric values and icons in the circles.</a:t>
            </a:r>
          </a:p>
        </p:txBody>
      </p:sp>
      <p:sp>
        <p:nvSpPr>
          <p:cNvPr id="30" name="Text Placeholder 3">
            <a:extLst>
              <a:ext uri="{FF2B5EF4-FFF2-40B4-BE49-F238E27FC236}">
                <a16:creationId xmlns:a16="http://schemas.microsoft.com/office/drawing/2014/main" id="{DF254F0F-8F79-9082-D757-E7149F60A225}"/>
              </a:ext>
            </a:extLst>
          </p:cNvPr>
          <p:cNvSpPr>
            <a:spLocks noGrp="1"/>
          </p:cNvSpPr>
          <p:nvPr>
            <p:ph type="body" sz="quarter" idx="56" hasCustomPrompt="1"/>
          </p:nvPr>
        </p:nvSpPr>
        <p:spPr>
          <a:xfrm>
            <a:off x="6645331" y="4471567"/>
            <a:ext cx="2703767" cy="391818"/>
          </a:xfrm>
          <a:prstGeom prst="rect">
            <a:avLst/>
          </a:prstGeom>
        </p:spPr>
        <p:txBody>
          <a:bodyPr>
            <a:noAutofit/>
          </a:bodyPr>
          <a:lstStyle>
            <a:lvl1pPr algn="ctr">
              <a:defRPr sz="1200" b="1" i="0">
                <a:solidFill>
                  <a:schemeClr val="tx1"/>
                </a:solidFill>
                <a:latin typeface="Montserrat" pitchFamily="2" charset="77"/>
              </a:defRPr>
            </a:lvl1pPr>
          </a:lstStyle>
          <a:p>
            <a:pPr lvl="0"/>
            <a:r>
              <a:rPr lang="en-US"/>
              <a:t>FOURTH STEP HEADLINE</a:t>
            </a:r>
          </a:p>
        </p:txBody>
      </p:sp>
      <p:sp>
        <p:nvSpPr>
          <p:cNvPr id="33" name="Text Placeholder 7">
            <a:extLst>
              <a:ext uri="{FF2B5EF4-FFF2-40B4-BE49-F238E27FC236}">
                <a16:creationId xmlns:a16="http://schemas.microsoft.com/office/drawing/2014/main" id="{290B0D91-A0ED-A5AB-049F-6131D615FC35}"/>
              </a:ext>
            </a:extLst>
          </p:cNvPr>
          <p:cNvSpPr>
            <a:spLocks noGrp="1"/>
          </p:cNvSpPr>
          <p:nvPr>
            <p:ph type="body" sz="quarter" idx="57" hasCustomPrompt="1"/>
          </p:nvPr>
        </p:nvSpPr>
        <p:spPr>
          <a:xfrm>
            <a:off x="8622791" y="2007539"/>
            <a:ext cx="2703767" cy="1248741"/>
          </a:xfrm>
          <a:prstGeom prst="rect">
            <a:avLst/>
          </a:prstGeom>
        </p:spPr>
        <p:txBody>
          <a:bodyPr>
            <a:noAutofit/>
          </a:bodyPr>
          <a:lstStyle>
            <a:lvl1pPr marL="0" indent="0" algn="ctr">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fifth step in the process. Please limit to 1-2 summarizing sentences. For this design, you can interchange the numeric values and icons in the circles.</a:t>
            </a:r>
          </a:p>
        </p:txBody>
      </p:sp>
      <p:sp>
        <p:nvSpPr>
          <p:cNvPr id="34" name="Text Placeholder 3">
            <a:extLst>
              <a:ext uri="{FF2B5EF4-FFF2-40B4-BE49-F238E27FC236}">
                <a16:creationId xmlns:a16="http://schemas.microsoft.com/office/drawing/2014/main" id="{3B91E651-39DB-BEA3-B2FD-4B56F935CB25}"/>
              </a:ext>
            </a:extLst>
          </p:cNvPr>
          <p:cNvSpPr>
            <a:spLocks noGrp="1"/>
          </p:cNvSpPr>
          <p:nvPr>
            <p:ph type="body" sz="quarter" idx="58" hasCustomPrompt="1"/>
          </p:nvPr>
        </p:nvSpPr>
        <p:spPr>
          <a:xfrm>
            <a:off x="8622791" y="1586417"/>
            <a:ext cx="2703767" cy="391818"/>
          </a:xfrm>
          <a:prstGeom prst="rect">
            <a:avLst/>
          </a:prstGeom>
        </p:spPr>
        <p:txBody>
          <a:bodyPr>
            <a:noAutofit/>
          </a:bodyPr>
          <a:lstStyle>
            <a:lvl1pPr algn="ctr">
              <a:defRPr sz="1200" b="1" i="0">
                <a:solidFill>
                  <a:schemeClr val="tx1"/>
                </a:solidFill>
                <a:latin typeface="Montserrat" pitchFamily="2" charset="77"/>
              </a:defRPr>
            </a:lvl1pPr>
          </a:lstStyle>
          <a:p>
            <a:pPr lvl="0"/>
            <a:r>
              <a:rPr lang="en-US"/>
              <a:t>FIFTH STEP HEADLINE</a:t>
            </a:r>
          </a:p>
        </p:txBody>
      </p:sp>
    </p:spTree>
    <p:extLst>
      <p:ext uri="{BB962C8B-B14F-4D97-AF65-F5344CB8AC3E}">
        <p14:creationId xmlns:p14="http://schemas.microsoft.com/office/powerpoint/2010/main" val="2084082017"/>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Six-Part Process Slide">
    <p:spTree>
      <p:nvGrpSpPr>
        <p:cNvPr id="1" name=""/>
        <p:cNvGrpSpPr/>
        <p:nvPr/>
      </p:nvGrpSpPr>
      <p:grpSpPr>
        <a:xfrm>
          <a:off x="0" y="0"/>
          <a:ext cx="0" cy="0"/>
          <a:chOff x="0" y="0"/>
          <a:chExt cx="0" cy="0"/>
        </a:xfrm>
      </p:grpSpPr>
      <p:cxnSp>
        <p:nvCxnSpPr>
          <p:cNvPr id="155" name="Straight Connector 154">
            <a:extLst>
              <a:ext uri="{FF2B5EF4-FFF2-40B4-BE49-F238E27FC236}">
                <a16:creationId xmlns:a16="http://schemas.microsoft.com/office/drawing/2014/main" id="{EC3C2C6B-594E-E529-0905-A0D1EDFE005C}"/>
              </a:ext>
            </a:extLst>
          </p:cNvPr>
          <p:cNvCxnSpPr>
            <a:stCxn id="28" idx="4"/>
            <a:endCxn id="99" idx="0"/>
          </p:cNvCxnSpPr>
          <p:nvPr userDrawn="1"/>
        </p:nvCxnSpPr>
        <p:spPr>
          <a:xfrm>
            <a:off x="633649" y="2218646"/>
            <a:ext cx="0" cy="2703779"/>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sp>
        <p:nvSpPr>
          <p:cNvPr id="121" name="TextBox 120">
            <a:extLst>
              <a:ext uri="{FF2B5EF4-FFF2-40B4-BE49-F238E27FC236}">
                <a16:creationId xmlns:a16="http://schemas.microsoft.com/office/drawing/2014/main" id="{3783B32E-68C6-1B7D-C037-F264D54B1426}"/>
              </a:ext>
            </a:extLst>
          </p:cNvPr>
          <p:cNvSpPr txBox="1"/>
          <p:nvPr userDrawn="1"/>
        </p:nvSpPr>
        <p:spPr>
          <a:xfrm>
            <a:off x="14030325" y="1971675"/>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9" name="Straight Connector 8">
            <a:extLst>
              <a:ext uri="{FF2B5EF4-FFF2-40B4-BE49-F238E27FC236}">
                <a16:creationId xmlns:a16="http://schemas.microsoft.com/office/drawing/2014/main" id="{03B6E7DD-2514-3A0E-D007-69EF975CC80E}"/>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13" name="Title Placeholder 37">
            <a:extLst>
              <a:ext uri="{FF2B5EF4-FFF2-40B4-BE49-F238E27FC236}">
                <a16:creationId xmlns:a16="http://schemas.microsoft.com/office/drawing/2014/main" id="{0BE7AE9D-0CEE-2704-1064-9A900A8E782C}"/>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14" name="Text Placeholder 6">
            <a:extLst>
              <a:ext uri="{FF2B5EF4-FFF2-40B4-BE49-F238E27FC236}">
                <a16:creationId xmlns:a16="http://schemas.microsoft.com/office/drawing/2014/main" id="{D326FC44-F0E2-E167-A85B-541F69C824BB}"/>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
        <p:nvSpPr>
          <p:cNvPr id="119" name="Text Placeholder 7">
            <a:extLst>
              <a:ext uri="{FF2B5EF4-FFF2-40B4-BE49-F238E27FC236}">
                <a16:creationId xmlns:a16="http://schemas.microsoft.com/office/drawing/2014/main" id="{76E43A94-4ECF-3926-95DB-FC7C41F2BA25}"/>
              </a:ext>
            </a:extLst>
          </p:cNvPr>
          <p:cNvSpPr>
            <a:spLocks noGrp="1"/>
          </p:cNvSpPr>
          <p:nvPr>
            <p:ph type="body" sz="quarter" idx="35" hasCustomPrompt="1"/>
          </p:nvPr>
        </p:nvSpPr>
        <p:spPr>
          <a:xfrm>
            <a:off x="1225511" y="1927556"/>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first step in the process. Please limit to 1-2 summarizing sentences. For this design, you can interchange the numeric values and icons in the circles. </a:t>
            </a:r>
          </a:p>
        </p:txBody>
      </p:sp>
      <p:sp>
        <p:nvSpPr>
          <p:cNvPr id="120" name="Text Placeholder 3">
            <a:extLst>
              <a:ext uri="{FF2B5EF4-FFF2-40B4-BE49-F238E27FC236}">
                <a16:creationId xmlns:a16="http://schemas.microsoft.com/office/drawing/2014/main" id="{663691CF-F021-5459-72BF-6C8EF435206C}"/>
              </a:ext>
            </a:extLst>
          </p:cNvPr>
          <p:cNvSpPr>
            <a:spLocks noGrp="1"/>
          </p:cNvSpPr>
          <p:nvPr>
            <p:ph type="body" sz="quarter" idx="36" hasCustomPrompt="1"/>
          </p:nvPr>
        </p:nvSpPr>
        <p:spPr>
          <a:xfrm>
            <a:off x="1225511" y="1506433"/>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FIRST STEP HEADLINE</a:t>
            </a:r>
          </a:p>
        </p:txBody>
      </p:sp>
      <p:cxnSp>
        <p:nvCxnSpPr>
          <p:cNvPr id="18" name="Straight Connector 17">
            <a:extLst>
              <a:ext uri="{FF2B5EF4-FFF2-40B4-BE49-F238E27FC236}">
                <a16:creationId xmlns:a16="http://schemas.microsoft.com/office/drawing/2014/main" id="{6ECF36D0-EE19-23E6-3C49-BED578C4169B}"/>
              </a:ext>
            </a:extLst>
          </p:cNvPr>
          <p:cNvCxnSpPr>
            <a:cxnSpLocks/>
          </p:cNvCxnSpPr>
          <p:nvPr userDrawn="1"/>
        </p:nvCxnSpPr>
        <p:spPr>
          <a:xfrm>
            <a:off x="861772" y="1966923"/>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8" name="Oval 27">
            <a:extLst>
              <a:ext uri="{FF2B5EF4-FFF2-40B4-BE49-F238E27FC236}">
                <a16:creationId xmlns:a16="http://schemas.microsoft.com/office/drawing/2014/main" id="{A2E30CBF-7D8E-9B9C-6AF6-743ED91B9F3F}"/>
              </a:ext>
            </a:extLst>
          </p:cNvPr>
          <p:cNvSpPr/>
          <p:nvPr userDrawn="1"/>
        </p:nvSpPr>
        <p:spPr>
          <a:xfrm>
            <a:off x="395543" y="1740040"/>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
        <p:nvSpPr>
          <p:cNvPr id="45" name="Text Placeholder 7">
            <a:extLst>
              <a:ext uri="{FF2B5EF4-FFF2-40B4-BE49-F238E27FC236}">
                <a16:creationId xmlns:a16="http://schemas.microsoft.com/office/drawing/2014/main" id="{D1897736-099D-FD54-0A89-BD9A96439F67}"/>
              </a:ext>
            </a:extLst>
          </p:cNvPr>
          <p:cNvSpPr>
            <a:spLocks noGrp="1"/>
          </p:cNvSpPr>
          <p:nvPr>
            <p:ph type="body" sz="quarter" idx="39" hasCustomPrompt="1"/>
          </p:nvPr>
        </p:nvSpPr>
        <p:spPr>
          <a:xfrm>
            <a:off x="1225511" y="3601530"/>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second step in the process. Please limit to 1-2 summarizing sentences. For this design, you can interchange the numeric values and icons in the circles.</a:t>
            </a:r>
          </a:p>
        </p:txBody>
      </p:sp>
      <p:sp>
        <p:nvSpPr>
          <p:cNvPr id="46" name="Text Placeholder 3">
            <a:extLst>
              <a:ext uri="{FF2B5EF4-FFF2-40B4-BE49-F238E27FC236}">
                <a16:creationId xmlns:a16="http://schemas.microsoft.com/office/drawing/2014/main" id="{7ADCD533-9DD6-6C90-1FE6-DEFA0BD37B4F}"/>
              </a:ext>
            </a:extLst>
          </p:cNvPr>
          <p:cNvSpPr>
            <a:spLocks noGrp="1"/>
          </p:cNvSpPr>
          <p:nvPr>
            <p:ph type="body" sz="quarter" idx="40" hasCustomPrompt="1"/>
          </p:nvPr>
        </p:nvSpPr>
        <p:spPr>
          <a:xfrm>
            <a:off x="1225511" y="3180407"/>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SECOND STEP HEADLINE</a:t>
            </a:r>
          </a:p>
        </p:txBody>
      </p:sp>
      <p:sp>
        <p:nvSpPr>
          <p:cNvPr id="72" name="Text Placeholder 7">
            <a:extLst>
              <a:ext uri="{FF2B5EF4-FFF2-40B4-BE49-F238E27FC236}">
                <a16:creationId xmlns:a16="http://schemas.microsoft.com/office/drawing/2014/main" id="{310DD662-40DD-396C-BC2F-33FE823E68B4}"/>
              </a:ext>
            </a:extLst>
          </p:cNvPr>
          <p:cNvSpPr>
            <a:spLocks noGrp="1"/>
          </p:cNvSpPr>
          <p:nvPr>
            <p:ph type="body" sz="quarter" idx="43" hasCustomPrompt="1"/>
          </p:nvPr>
        </p:nvSpPr>
        <p:spPr>
          <a:xfrm>
            <a:off x="1216803" y="5159356"/>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third step in the process. Please limit to 1-2 summarizing sentences. For this design, you can interchange the numeric values and icons in the circles.</a:t>
            </a:r>
          </a:p>
        </p:txBody>
      </p:sp>
      <p:sp>
        <p:nvSpPr>
          <p:cNvPr id="73" name="Text Placeholder 3">
            <a:extLst>
              <a:ext uri="{FF2B5EF4-FFF2-40B4-BE49-F238E27FC236}">
                <a16:creationId xmlns:a16="http://schemas.microsoft.com/office/drawing/2014/main" id="{CFAA766B-2987-6567-C033-6E87A9978115}"/>
              </a:ext>
            </a:extLst>
          </p:cNvPr>
          <p:cNvSpPr>
            <a:spLocks noGrp="1"/>
          </p:cNvSpPr>
          <p:nvPr>
            <p:ph type="body" sz="quarter" idx="44" hasCustomPrompt="1"/>
          </p:nvPr>
        </p:nvSpPr>
        <p:spPr>
          <a:xfrm>
            <a:off x="1216803" y="4738233"/>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THIRD STEP HEADLINE</a:t>
            </a:r>
          </a:p>
        </p:txBody>
      </p:sp>
      <p:cxnSp>
        <p:nvCxnSpPr>
          <p:cNvPr id="95" name="Straight Connector 94">
            <a:extLst>
              <a:ext uri="{FF2B5EF4-FFF2-40B4-BE49-F238E27FC236}">
                <a16:creationId xmlns:a16="http://schemas.microsoft.com/office/drawing/2014/main" id="{2A87143F-EE8E-89E7-700D-3CAD090A06C7}"/>
              </a:ext>
            </a:extLst>
          </p:cNvPr>
          <p:cNvCxnSpPr>
            <a:cxnSpLocks/>
          </p:cNvCxnSpPr>
          <p:nvPr userDrawn="1"/>
        </p:nvCxnSpPr>
        <p:spPr>
          <a:xfrm>
            <a:off x="861772" y="3601530"/>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96" name="Oval 95">
            <a:extLst>
              <a:ext uri="{FF2B5EF4-FFF2-40B4-BE49-F238E27FC236}">
                <a16:creationId xmlns:a16="http://schemas.microsoft.com/office/drawing/2014/main" id="{E83C07F6-F459-3E49-3E24-D4763AA31421}"/>
              </a:ext>
            </a:extLst>
          </p:cNvPr>
          <p:cNvSpPr/>
          <p:nvPr userDrawn="1"/>
        </p:nvSpPr>
        <p:spPr>
          <a:xfrm>
            <a:off x="395543" y="3362227"/>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98" name="Straight Connector 97">
            <a:extLst>
              <a:ext uri="{FF2B5EF4-FFF2-40B4-BE49-F238E27FC236}">
                <a16:creationId xmlns:a16="http://schemas.microsoft.com/office/drawing/2014/main" id="{E60BC086-8D06-827E-25DD-B5B8CFEA469D}"/>
              </a:ext>
            </a:extLst>
          </p:cNvPr>
          <p:cNvCxnSpPr>
            <a:cxnSpLocks/>
          </p:cNvCxnSpPr>
          <p:nvPr userDrawn="1"/>
        </p:nvCxnSpPr>
        <p:spPr>
          <a:xfrm>
            <a:off x="861772" y="5161363"/>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99" name="Oval 98">
            <a:extLst>
              <a:ext uri="{FF2B5EF4-FFF2-40B4-BE49-F238E27FC236}">
                <a16:creationId xmlns:a16="http://schemas.microsoft.com/office/drawing/2014/main" id="{0FB54F43-5F00-D8F1-7E1D-875F373BC107}"/>
              </a:ext>
            </a:extLst>
          </p:cNvPr>
          <p:cNvSpPr/>
          <p:nvPr userDrawn="1"/>
        </p:nvSpPr>
        <p:spPr>
          <a:xfrm>
            <a:off x="395543" y="4922425"/>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199" name="Straight Connector 198">
            <a:extLst>
              <a:ext uri="{FF2B5EF4-FFF2-40B4-BE49-F238E27FC236}">
                <a16:creationId xmlns:a16="http://schemas.microsoft.com/office/drawing/2014/main" id="{6F4B48BB-BC6E-13C8-F1A6-4CF7F01CD8D9}"/>
              </a:ext>
            </a:extLst>
          </p:cNvPr>
          <p:cNvCxnSpPr>
            <a:stCxn id="203" idx="4"/>
            <a:endCxn id="212" idx="0"/>
          </p:cNvCxnSpPr>
          <p:nvPr userDrawn="1"/>
        </p:nvCxnSpPr>
        <p:spPr>
          <a:xfrm>
            <a:off x="6285417" y="2218646"/>
            <a:ext cx="0" cy="2703779"/>
          </a:xfrm>
          <a:prstGeom prst="line">
            <a:avLst/>
          </a:prstGeom>
          <a:ln w="12700"/>
        </p:spPr>
        <p:style>
          <a:lnRef idx="2">
            <a:schemeClr val="accent1"/>
          </a:lnRef>
          <a:fillRef idx="0">
            <a:schemeClr val="accent1"/>
          </a:fillRef>
          <a:effectRef idx="1">
            <a:schemeClr val="accent1"/>
          </a:effectRef>
          <a:fontRef idx="minor">
            <a:schemeClr val="tx1"/>
          </a:fontRef>
        </p:style>
      </p:cxnSp>
      <p:sp>
        <p:nvSpPr>
          <p:cNvPr id="200" name="Text Placeholder 7">
            <a:extLst>
              <a:ext uri="{FF2B5EF4-FFF2-40B4-BE49-F238E27FC236}">
                <a16:creationId xmlns:a16="http://schemas.microsoft.com/office/drawing/2014/main" id="{0B54E696-7672-6554-229E-5938C25ABB60}"/>
              </a:ext>
            </a:extLst>
          </p:cNvPr>
          <p:cNvSpPr>
            <a:spLocks noGrp="1"/>
          </p:cNvSpPr>
          <p:nvPr>
            <p:ph type="body" sz="quarter" idx="45" hasCustomPrompt="1"/>
          </p:nvPr>
        </p:nvSpPr>
        <p:spPr>
          <a:xfrm>
            <a:off x="6877279" y="1927556"/>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fourth step in the process. Please limit to 1-2 summarizing sentences. For this design, you can interchange the numeric values and icons in the circles.</a:t>
            </a:r>
          </a:p>
        </p:txBody>
      </p:sp>
      <p:sp>
        <p:nvSpPr>
          <p:cNvPr id="201" name="Text Placeholder 3">
            <a:extLst>
              <a:ext uri="{FF2B5EF4-FFF2-40B4-BE49-F238E27FC236}">
                <a16:creationId xmlns:a16="http://schemas.microsoft.com/office/drawing/2014/main" id="{709ED49A-9C11-241B-6457-3F656AAA0638}"/>
              </a:ext>
            </a:extLst>
          </p:cNvPr>
          <p:cNvSpPr>
            <a:spLocks noGrp="1"/>
          </p:cNvSpPr>
          <p:nvPr>
            <p:ph type="body" sz="quarter" idx="46" hasCustomPrompt="1"/>
          </p:nvPr>
        </p:nvSpPr>
        <p:spPr>
          <a:xfrm>
            <a:off x="6877279" y="1506433"/>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FOURTH STEP HEADLINE</a:t>
            </a:r>
          </a:p>
        </p:txBody>
      </p:sp>
      <p:cxnSp>
        <p:nvCxnSpPr>
          <p:cNvPr id="202" name="Straight Connector 201">
            <a:extLst>
              <a:ext uri="{FF2B5EF4-FFF2-40B4-BE49-F238E27FC236}">
                <a16:creationId xmlns:a16="http://schemas.microsoft.com/office/drawing/2014/main" id="{E65BB166-5261-F34D-ED4F-1A09A6F39C1B}"/>
              </a:ext>
            </a:extLst>
          </p:cNvPr>
          <p:cNvCxnSpPr>
            <a:cxnSpLocks/>
          </p:cNvCxnSpPr>
          <p:nvPr userDrawn="1"/>
        </p:nvCxnSpPr>
        <p:spPr>
          <a:xfrm>
            <a:off x="6513540" y="1966923"/>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03" name="Oval 202">
            <a:extLst>
              <a:ext uri="{FF2B5EF4-FFF2-40B4-BE49-F238E27FC236}">
                <a16:creationId xmlns:a16="http://schemas.microsoft.com/office/drawing/2014/main" id="{1A5824C4-B3A8-743C-D223-523C689F1B59}"/>
              </a:ext>
            </a:extLst>
          </p:cNvPr>
          <p:cNvSpPr/>
          <p:nvPr userDrawn="1"/>
        </p:nvSpPr>
        <p:spPr>
          <a:xfrm>
            <a:off x="6047311" y="1740040"/>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
        <p:nvSpPr>
          <p:cNvPr id="205" name="Text Placeholder 7">
            <a:extLst>
              <a:ext uri="{FF2B5EF4-FFF2-40B4-BE49-F238E27FC236}">
                <a16:creationId xmlns:a16="http://schemas.microsoft.com/office/drawing/2014/main" id="{8B44FBDC-CFF5-B16A-6E26-B4072636EA44}"/>
              </a:ext>
            </a:extLst>
          </p:cNvPr>
          <p:cNvSpPr>
            <a:spLocks noGrp="1"/>
          </p:cNvSpPr>
          <p:nvPr>
            <p:ph type="body" sz="quarter" idx="47" hasCustomPrompt="1"/>
          </p:nvPr>
        </p:nvSpPr>
        <p:spPr>
          <a:xfrm>
            <a:off x="6877279" y="3601530"/>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fifth step in the process. Please limit to 1-2 summarizing sentences. For this design, you can interchange the numeric values and icons in the circles.</a:t>
            </a:r>
          </a:p>
        </p:txBody>
      </p:sp>
      <p:sp>
        <p:nvSpPr>
          <p:cNvPr id="206" name="Text Placeholder 3">
            <a:extLst>
              <a:ext uri="{FF2B5EF4-FFF2-40B4-BE49-F238E27FC236}">
                <a16:creationId xmlns:a16="http://schemas.microsoft.com/office/drawing/2014/main" id="{5B4BD27B-2253-2419-2048-8BC0D1943DC4}"/>
              </a:ext>
            </a:extLst>
          </p:cNvPr>
          <p:cNvSpPr>
            <a:spLocks noGrp="1"/>
          </p:cNvSpPr>
          <p:nvPr>
            <p:ph type="body" sz="quarter" idx="48" hasCustomPrompt="1"/>
          </p:nvPr>
        </p:nvSpPr>
        <p:spPr>
          <a:xfrm>
            <a:off x="6877279" y="3180407"/>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FIFTH STEP HEADLINE</a:t>
            </a:r>
          </a:p>
        </p:txBody>
      </p:sp>
      <p:sp>
        <p:nvSpPr>
          <p:cNvPr id="207" name="Text Placeholder 7">
            <a:extLst>
              <a:ext uri="{FF2B5EF4-FFF2-40B4-BE49-F238E27FC236}">
                <a16:creationId xmlns:a16="http://schemas.microsoft.com/office/drawing/2014/main" id="{772910D1-916C-71A8-D109-4688C038F85C}"/>
              </a:ext>
            </a:extLst>
          </p:cNvPr>
          <p:cNvSpPr>
            <a:spLocks noGrp="1"/>
          </p:cNvSpPr>
          <p:nvPr>
            <p:ph type="body" sz="quarter" idx="49" hasCustomPrompt="1"/>
          </p:nvPr>
        </p:nvSpPr>
        <p:spPr>
          <a:xfrm>
            <a:off x="6868571" y="5159356"/>
            <a:ext cx="4089210" cy="805052"/>
          </a:xfrm>
          <a:prstGeom prst="rect">
            <a:avLst/>
          </a:prstGeom>
        </p:spPr>
        <p:txBody>
          <a:bodyPr>
            <a:noAutofit/>
          </a:bodyPr>
          <a:lstStyle>
            <a:lvl1pPr marL="0" indent="0" algn="l">
              <a:buClr>
                <a:schemeClr val="accent1"/>
              </a:buClr>
              <a:buFont typeface="Arial" panose="020B0604020202020204" pitchFamily="34" charset="0"/>
              <a:buNone/>
              <a:defRPr sz="1000" b="0" i="0">
                <a:solidFill>
                  <a:schemeClr val="tx1"/>
                </a:solidFill>
                <a:latin typeface="Montserrat" pitchFamily="2" charset="77"/>
              </a:defRPr>
            </a:lvl1pPr>
          </a:lstStyle>
          <a:p>
            <a:pPr lvl="0"/>
            <a:r>
              <a:rPr lang="en-US"/>
              <a:t>Brief explanation of the sixth step in the process. Please limit to 1-2 summarizing sentences. For this design, you can interchange the numeric values and icons in the circles.</a:t>
            </a:r>
          </a:p>
        </p:txBody>
      </p:sp>
      <p:sp>
        <p:nvSpPr>
          <p:cNvPr id="208" name="Text Placeholder 3">
            <a:extLst>
              <a:ext uri="{FF2B5EF4-FFF2-40B4-BE49-F238E27FC236}">
                <a16:creationId xmlns:a16="http://schemas.microsoft.com/office/drawing/2014/main" id="{61058505-BB62-DBA3-0ACC-7BFDD1E0AF8B}"/>
              </a:ext>
            </a:extLst>
          </p:cNvPr>
          <p:cNvSpPr>
            <a:spLocks noGrp="1"/>
          </p:cNvSpPr>
          <p:nvPr>
            <p:ph type="body" sz="quarter" idx="50" hasCustomPrompt="1"/>
          </p:nvPr>
        </p:nvSpPr>
        <p:spPr>
          <a:xfrm>
            <a:off x="6868571" y="4738233"/>
            <a:ext cx="4089210" cy="391818"/>
          </a:xfrm>
          <a:prstGeom prst="rect">
            <a:avLst/>
          </a:prstGeom>
        </p:spPr>
        <p:txBody>
          <a:bodyPr>
            <a:noAutofit/>
          </a:bodyPr>
          <a:lstStyle>
            <a:lvl1pPr algn="l">
              <a:defRPr sz="1200" b="1" i="0">
                <a:solidFill>
                  <a:schemeClr val="tx1"/>
                </a:solidFill>
                <a:latin typeface="Montserrat" pitchFamily="2" charset="77"/>
              </a:defRPr>
            </a:lvl1pPr>
          </a:lstStyle>
          <a:p>
            <a:pPr lvl="0"/>
            <a:r>
              <a:rPr lang="en-US"/>
              <a:t>SIXTH STEP HEADLINE</a:t>
            </a:r>
          </a:p>
        </p:txBody>
      </p:sp>
      <p:cxnSp>
        <p:nvCxnSpPr>
          <p:cNvPr id="209" name="Straight Connector 208">
            <a:extLst>
              <a:ext uri="{FF2B5EF4-FFF2-40B4-BE49-F238E27FC236}">
                <a16:creationId xmlns:a16="http://schemas.microsoft.com/office/drawing/2014/main" id="{F851BFC6-55E0-2628-D033-F80DB83AAF77}"/>
              </a:ext>
            </a:extLst>
          </p:cNvPr>
          <p:cNvCxnSpPr>
            <a:cxnSpLocks/>
          </p:cNvCxnSpPr>
          <p:nvPr userDrawn="1"/>
        </p:nvCxnSpPr>
        <p:spPr>
          <a:xfrm>
            <a:off x="6513540" y="3601530"/>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10" name="Oval 209">
            <a:extLst>
              <a:ext uri="{FF2B5EF4-FFF2-40B4-BE49-F238E27FC236}">
                <a16:creationId xmlns:a16="http://schemas.microsoft.com/office/drawing/2014/main" id="{37770C48-9C91-537F-86DC-78C2F337305B}"/>
              </a:ext>
            </a:extLst>
          </p:cNvPr>
          <p:cNvSpPr/>
          <p:nvPr userDrawn="1"/>
        </p:nvSpPr>
        <p:spPr>
          <a:xfrm>
            <a:off x="6047311" y="3362227"/>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cxnSp>
        <p:nvCxnSpPr>
          <p:cNvPr id="211" name="Straight Connector 210">
            <a:extLst>
              <a:ext uri="{FF2B5EF4-FFF2-40B4-BE49-F238E27FC236}">
                <a16:creationId xmlns:a16="http://schemas.microsoft.com/office/drawing/2014/main" id="{A063F8F6-7735-E0E0-5261-ACF2A3C335EF}"/>
              </a:ext>
            </a:extLst>
          </p:cNvPr>
          <p:cNvCxnSpPr>
            <a:cxnSpLocks/>
          </p:cNvCxnSpPr>
          <p:nvPr userDrawn="1"/>
        </p:nvCxnSpPr>
        <p:spPr>
          <a:xfrm>
            <a:off x="6513540" y="5161363"/>
            <a:ext cx="188616" cy="0"/>
          </a:xfrm>
          <a:prstGeom prst="line">
            <a:avLst/>
          </a:prstGeom>
          <a:ln w="12700">
            <a:tailEnd type="oval"/>
          </a:ln>
        </p:spPr>
        <p:style>
          <a:lnRef idx="2">
            <a:schemeClr val="accent1"/>
          </a:lnRef>
          <a:fillRef idx="0">
            <a:schemeClr val="accent1"/>
          </a:fillRef>
          <a:effectRef idx="1">
            <a:schemeClr val="accent1"/>
          </a:effectRef>
          <a:fontRef idx="minor">
            <a:schemeClr val="tx1"/>
          </a:fontRef>
        </p:style>
      </p:cxnSp>
      <p:sp>
        <p:nvSpPr>
          <p:cNvPr id="212" name="Oval 211">
            <a:extLst>
              <a:ext uri="{FF2B5EF4-FFF2-40B4-BE49-F238E27FC236}">
                <a16:creationId xmlns:a16="http://schemas.microsoft.com/office/drawing/2014/main" id="{42BE7D03-6531-6BF4-F043-9AD894821271}"/>
              </a:ext>
            </a:extLst>
          </p:cNvPr>
          <p:cNvSpPr/>
          <p:nvPr userDrawn="1"/>
        </p:nvSpPr>
        <p:spPr>
          <a:xfrm>
            <a:off x="6047311" y="4922425"/>
            <a:ext cx="476211" cy="478606"/>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0" i="0" dirty="0">
              <a:latin typeface="Montserrat" pitchFamily="2" charset="77"/>
            </a:endParaRPr>
          </a:p>
        </p:txBody>
      </p:sp>
    </p:spTree>
    <p:extLst>
      <p:ext uri="{BB962C8B-B14F-4D97-AF65-F5344CB8AC3E}">
        <p14:creationId xmlns:p14="http://schemas.microsoft.com/office/powerpoint/2010/main" val="67694531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userDrawn="1">
  <p:cSld name="Blank Sl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CD87B0B-BC30-45C1-3F9B-A4E172CB39E7}"/>
              </a:ext>
            </a:extLst>
          </p:cNvPr>
          <p:cNvSpPr>
            <a:spLocks noGrp="1"/>
          </p:cNvSpPr>
          <p:nvPr>
            <p:ph type="ftr" sz="quarter" idx="10"/>
          </p:nvPr>
        </p:nvSpPr>
        <p:spPr/>
        <p:txBody>
          <a:bodyPr/>
          <a:lstStyle>
            <a:lvl1pPr>
              <a:defRPr b="0" i="0">
                <a:latin typeface="Montserrat" pitchFamily="2" charset="77"/>
              </a:defRPr>
            </a:lvl1pPr>
          </a:lstStyle>
          <a:p>
            <a:fld id="{C610ED8A-7EE5-EF4E-8497-FED8FCE4D9FE}" type="slidenum">
              <a:rPr lang="en-US" smtClean="0"/>
              <a:pPr/>
              <a:t>‹#›</a:t>
            </a:fld>
            <a:endParaRPr lang="en-US" dirty="0"/>
          </a:p>
        </p:txBody>
      </p:sp>
      <p:sp>
        <p:nvSpPr>
          <p:cNvPr id="6" name="TextBox 5">
            <a:extLst>
              <a:ext uri="{FF2B5EF4-FFF2-40B4-BE49-F238E27FC236}">
                <a16:creationId xmlns:a16="http://schemas.microsoft.com/office/drawing/2014/main" id="{5B5E9669-B0D0-65BD-1557-E07572F2946C}"/>
              </a:ext>
            </a:extLst>
          </p:cNvPr>
          <p:cNvSpPr txBox="1"/>
          <p:nvPr userDrawn="1"/>
        </p:nvSpPr>
        <p:spPr>
          <a:xfrm>
            <a:off x="3327400" y="571500"/>
            <a:ext cx="184731" cy="369332"/>
          </a:xfrm>
          <a:prstGeom prst="rect">
            <a:avLst/>
          </a:prstGeom>
          <a:noFill/>
        </p:spPr>
        <p:txBody>
          <a:bodyPr wrap="none" rtlCol="0">
            <a:spAutoFit/>
          </a:bodyPr>
          <a:lstStyle/>
          <a:p>
            <a:endParaRPr lang="en-US" b="0" i="0" dirty="0">
              <a:latin typeface="Montserrat" pitchFamily="2" charset="77"/>
            </a:endParaRPr>
          </a:p>
        </p:txBody>
      </p:sp>
      <p:cxnSp>
        <p:nvCxnSpPr>
          <p:cNvPr id="2" name="Straight Connector 1">
            <a:extLst>
              <a:ext uri="{FF2B5EF4-FFF2-40B4-BE49-F238E27FC236}">
                <a16:creationId xmlns:a16="http://schemas.microsoft.com/office/drawing/2014/main" id="{EF8C7F07-9B03-36E6-A5A3-937075DD3D4D}"/>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7" name="Title Placeholder 37">
            <a:extLst>
              <a:ext uri="{FF2B5EF4-FFF2-40B4-BE49-F238E27FC236}">
                <a16:creationId xmlns:a16="http://schemas.microsoft.com/office/drawing/2014/main" id="{D3A58C39-1091-58BB-9DED-83759415EEE7}"/>
              </a:ext>
            </a:extLst>
          </p:cNvPr>
          <p:cNvSpPr>
            <a:spLocks noGrp="1"/>
          </p:cNvSpPr>
          <p:nvPr>
            <p:ph type="title" hasCustomPrompt="1"/>
          </p:nvPr>
        </p:nvSpPr>
        <p:spPr>
          <a:xfrm>
            <a:off x="395544" y="659520"/>
            <a:ext cx="9483968" cy="369332"/>
          </a:xfrm>
          <a:prstGeom prst="rect">
            <a:avLst/>
          </a:prstGeom>
        </p:spPr>
        <p:txBody>
          <a:bodyPr vert="horz" lIns="91440" tIns="45720" rIns="91440" bIns="45720" rtlCol="0" anchor="ctr">
            <a:normAutofit/>
          </a:bodyPr>
          <a:lstStyle>
            <a:lvl1pPr>
              <a:defRPr b="0" i="0"/>
            </a:lvl1pPr>
          </a:lstStyle>
          <a:p>
            <a:r>
              <a:rPr lang="en-US"/>
              <a:t>SLIDE CONTENT TITLE</a:t>
            </a:r>
          </a:p>
        </p:txBody>
      </p:sp>
      <p:sp>
        <p:nvSpPr>
          <p:cNvPr id="8" name="Text Placeholder 6">
            <a:extLst>
              <a:ext uri="{FF2B5EF4-FFF2-40B4-BE49-F238E27FC236}">
                <a16:creationId xmlns:a16="http://schemas.microsoft.com/office/drawing/2014/main" id="{0D863F7B-3DC3-B824-9B93-88C3F579B05F}"/>
              </a:ext>
            </a:extLst>
          </p:cNvPr>
          <p:cNvSpPr>
            <a:spLocks noGrp="1"/>
          </p:cNvSpPr>
          <p:nvPr>
            <p:ph type="body" sz="quarter" idx="14" hasCustomPrompt="1"/>
          </p:nvPr>
        </p:nvSpPr>
        <p:spPr>
          <a:xfrm>
            <a:off x="395543" y="265462"/>
            <a:ext cx="9483967" cy="306036"/>
          </a:xfrm>
        </p:spPr>
        <p:txBody>
          <a:bodyPr>
            <a:noAutofit/>
          </a:bodyPr>
          <a:lstStyle>
            <a:lvl1pPr>
              <a:defRPr sz="1200" b="0" i="0">
                <a:latin typeface="Montserrat" pitchFamily="2" charset="77"/>
              </a:defRPr>
            </a:lvl1pPr>
            <a:lvl2pPr marL="457200" indent="0">
              <a:buFont typeface="Arial" panose="020B0604020202020204" pitchFamily="34" charset="0"/>
              <a:buNone/>
              <a:defRPr/>
            </a:lvl2pPr>
          </a:lstStyle>
          <a:p>
            <a:pPr lvl="0"/>
            <a:r>
              <a:rPr lang="en-US"/>
              <a:t>SECTION TITLE</a:t>
            </a:r>
          </a:p>
        </p:txBody>
      </p:sp>
    </p:spTree>
    <p:extLst>
      <p:ext uri="{BB962C8B-B14F-4D97-AF65-F5344CB8AC3E}">
        <p14:creationId xmlns:p14="http://schemas.microsoft.com/office/powerpoint/2010/main" val="63410830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Editable Final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43182" y="0"/>
            <a:ext cx="68773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Montserrat" pitchFamily="2" charset="77"/>
            </a:endParaRPr>
          </a:p>
        </p:txBody>
      </p:sp>
      <p:sp>
        <p:nvSpPr>
          <p:cNvPr id="4" name="Rectangle 3">
            <a:extLst>
              <a:ext uri="{FF2B5EF4-FFF2-40B4-BE49-F238E27FC236}">
                <a16:creationId xmlns:a16="http://schemas.microsoft.com/office/drawing/2014/main" id="{2D07C923-8DF6-93EF-2B27-C565FC8F9A95}"/>
              </a:ext>
            </a:extLst>
          </p:cNvPr>
          <p:cNvSpPr>
            <a:spLocks noGrp="1" noRot="1" noMove="1" noResize="1" noEditPoints="1" noAdjustHandles="1" noChangeArrowheads="1" noChangeShapeType="1"/>
          </p:cNvSpPr>
          <p:nvPr userDrawn="1"/>
        </p:nvSpPr>
        <p:spPr>
          <a:xfrm>
            <a:off x="6834133" y="0"/>
            <a:ext cx="535786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Montserrat" pitchFamily="2" charset="77"/>
            </a:endParaRPr>
          </a:p>
        </p:txBody>
      </p:sp>
      <p:sp>
        <p:nvSpPr>
          <p:cNvPr id="16" name="Footer Placeholder 13">
            <a:extLst>
              <a:ext uri="{FF2B5EF4-FFF2-40B4-BE49-F238E27FC236}">
                <a16:creationId xmlns:a16="http://schemas.microsoft.com/office/drawing/2014/main" id="{BD41627E-3544-E3A9-1C75-50EC9A235973}"/>
              </a:ext>
            </a:extLst>
          </p:cNvPr>
          <p:cNvSpPr txBox="1">
            <a:spLocks/>
          </p:cNvSpPr>
          <p:nvPr userDrawn="1"/>
        </p:nvSpPr>
        <p:spPr>
          <a:xfrm>
            <a:off x="321048" y="6551435"/>
            <a:ext cx="2337746"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b="0" i="0" dirty="0">
                <a:solidFill>
                  <a:schemeClr val="bg1"/>
                </a:solidFill>
                <a:latin typeface="Montserrat" pitchFamily="2" charset="77"/>
              </a:rPr>
              <a:t>© YOUR PART-TIME CONTROLLER, LLC</a:t>
            </a:r>
          </a:p>
        </p:txBody>
      </p:sp>
      <p:sp>
        <p:nvSpPr>
          <p:cNvPr id="17" name="Footer Placeholder 13">
            <a:extLst>
              <a:ext uri="{FF2B5EF4-FFF2-40B4-BE49-F238E27FC236}">
                <a16:creationId xmlns:a16="http://schemas.microsoft.com/office/drawing/2014/main" id="{753B1071-091B-BB27-6B5B-8D39ABDED867}"/>
              </a:ext>
            </a:extLst>
          </p:cNvPr>
          <p:cNvSpPr txBox="1">
            <a:spLocks/>
          </p:cNvSpPr>
          <p:nvPr userDrawn="1"/>
        </p:nvSpPr>
        <p:spPr>
          <a:xfrm>
            <a:off x="0" y="6547649"/>
            <a:ext cx="504959"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4A1F9-F6BB-F54C-A211-AE64B62A90E2}" type="datetimeyyyy">
              <a:rPr lang="en-US" sz="850" b="0" i="0" smtClean="0">
                <a:solidFill>
                  <a:schemeClr val="bg1"/>
                </a:solidFill>
                <a:latin typeface="Montserrat" pitchFamily="2" charset="77"/>
              </a:rPr>
              <a:t>2026</a:t>
            </a:fld>
            <a:endParaRPr lang="en-US" sz="850" b="0" i="0" dirty="0">
              <a:solidFill>
                <a:schemeClr val="bg1"/>
              </a:solidFill>
              <a:latin typeface="Montserrat" pitchFamily="2" charset="77"/>
            </a:endParaRPr>
          </a:p>
        </p:txBody>
      </p:sp>
      <p:sp>
        <p:nvSpPr>
          <p:cNvPr id="21" name="Text Placeholder 3">
            <a:extLst>
              <a:ext uri="{FF2B5EF4-FFF2-40B4-BE49-F238E27FC236}">
                <a16:creationId xmlns:a16="http://schemas.microsoft.com/office/drawing/2014/main" id="{DABBC103-4F11-2E50-5ED7-5F6EE2FBE7B7}"/>
              </a:ext>
            </a:extLst>
          </p:cNvPr>
          <p:cNvSpPr>
            <a:spLocks noGrp="1"/>
          </p:cNvSpPr>
          <p:nvPr>
            <p:ph type="body" sz="quarter" idx="25" hasCustomPrompt="1"/>
          </p:nvPr>
        </p:nvSpPr>
        <p:spPr>
          <a:xfrm>
            <a:off x="1928643" y="739193"/>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NAME</a:t>
            </a:r>
          </a:p>
        </p:txBody>
      </p:sp>
      <p:sp>
        <p:nvSpPr>
          <p:cNvPr id="22" name="Content Placeholder 26">
            <a:extLst>
              <a:ext uri="{FF2B5EF4-FFF2-40B4-BE49-F238E27FC236}">
                <a16:creationId xmlns:a16="http://schemas.microsoft.com/office/drawing/2014/main" id="{7404895D-496D-6E2C-0364-710979D665F1}"/>
              </a:ext>
            </a:extLst>
          </p:cNvPr>
          <p:cNvSpPr>
            <a:spLocks noGrp="1"/>
          </p:cNvSpPr>
          <p:nvPr>
            <p:ph sz="quarter" idx="36"/>
          </p:nvPr>
        </p:nvSpPr>
        <p:spPr>
          <a:xfrm>
            <a:off x="715563" y="534977"/>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6" name="Content Placeholder 26">
            <a:extLst>
              <a:ext uri="{FF2B5EF4-FFF2-40B4-BE49-F238E27FC236}">
                <a16:creationId xmlns:a16="http://schemas.microsoft.com/office/drawing/2014/main" id="{84E7C65D-74A2-E8E2-95EF-BC4C214B6091}"/>
              </a:ext>
            </a:extLst>
          </p:cNvPr>
          <p:cNvSpPr>
            <a:spLocks noGrp="1"/>
          </p:cNvSpPr>
          <p:nvPr>
            <p:ph sz="quarter" idx="38"/>
          </p:nvPr>
        </p:nvSpPr>
        <p:spPr>
          <a:xfrm>
            <a:off x="715563" y="2072895"/>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0" name="Content Placeholder 26">
            <a:extLst>
              <a:ext uri="{FF2B5EF4-FFF2-40B4-BE49-F238E27FC236}">
                <a16:creationId xmlns:a16="http://schemas.microsoft.com/office/drawing/2014/main" id="{DE958A18-93D2-18BD-3089-2C0B5F943D8A}"/>
              </a:ext>
            </a:extLst>
          </p:cNvPr>
          <p:cNvSpPr>
            <a:spLocks noGrp="1"/>
          </p:cNvSpPr>
          <p:nvPr>
            <p:ph sz="quarter" idx="40"/>
          </p:nvPr>
        </p:nvSpPr>
        <p:spPr>
          <a:xfrm>
            <a:off x="715563" y="3610813"/>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2" name="Content Placeholder 26">
            <a:extLst>
              <a:ext uri="{FF2B5EF4-FFF2-40B4-BE49-F238E27FC236}">
                <a16:creationId xmlns:a16="http://schemas.microsoft.com/office/drawing/2014/main" id="{B8734F22-FA02-FB90-1705-7F8FE7DE3AF7}"/>
              </a:ext>
            </a:extLst>
          </p:cNvPr>
          <p:cNvSpPr>
            <a:spLocks noGrp="1"/>
          </p:cNvSpPr>
          <p:nvPr>
            <p:ph sz="quarter" idx="42"/>
          </p:nvPr>
        </p:nvSpPr>
        <p:spPr>
          <a:xfrm>
            <a:off x="715563" y="5152677"/>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 name="Text Placeholder 3">
            <a:extLst>
              <a:ext uri="{FF2B5EF4-FFF2-40B4-BE49-F238E27FC236}">
                <a16:creationId xmlns:a16="http://schemas.microsoft.com/office/drawing/2014/main" id="{58A3DF93-3F96-B737-C612-FFA1F6D575F2}"/>
              </a:ext>
            </a:extLst>
          </p:cNvPr>
          <p:cNvSpPr>
            <a:spLocks noGrp="1"/>
          </p:cNvSpPr>
          <p:nvPr>
            <p:ph type="body" sz="quarter" idx="43" hasCustomPrompt="1"/>
          </p:nvPr>
        </p:nvSpPr>
        <p:spPr>
          <a:xfrm>
            <a:off x="1928643" y="1100717"/>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FIRST NAME LAST NAME</a:t>
            </a:r>
          </a:p>
        </p:txBody>
      </p:sp>
      <p:sp>
        <p:nvSpPr>
          <p:cNvPr id="12" name="Text Placeholder 3">
            <a:extLst>
              <a:ext uri="{FF2B5EF4-FFF2-40B4-BE49-F238E27FC236}">
                <a16:creationId xmlns:a16="http://schemas.microsoft.com/office/drawing/2014/main" id="{F72FD34F-65B8-6A36-BDB4-8938A280F84D}"/>
              </a:ext>
            </a:extLst>
          </p:cNvPr>
          <p:cNvSpPr>
            <a:spLocks noGrp="1"/>
          </p:cNvSpPr>
          <p:nvPr>
            <p:ph type="body" sz="quarter" idx="44" hasCustomPrompt="1"/>
          </p:nvPr>
        </p:nvSpPr>
        <p:spPr>
          <a:xfrm>
            <a:off x="1945612" y="2273697"/>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EMAIL</a:t>
            </a:r>
          </a:p>
        </p:txBody>
      </p:sp>
      <p:sp>
        <p:nvSpPr>
          <p:cNvPr id="13" name="Text Placeholder 3">
            <a:extLst>
              <a:ext uri="{FF2B5EF4-FFF2-40B4-BE49-F238E27FC236}">
                <a16:creationId xmlns:a16="http://schemas.microsoft.com/office/drawing/2014/main" id="{51729C17-CC68-5479-C7C8-BEF4E0F3C12D}"/>
              </a:ext>
            </a:extLst>
          </p:cNvPr>
          <p:cNvSpPr>
            <a:spLocks noGrp="1"/>
          </p:cNvSpPr>
          <p:nvPr>
            <p:ph type="body" sz="quarter" idx="45" hasCustomPrompt="1"/>
          </p:nvPr>
        </p:nvSpPr>
        <p:spPr>
          <a:xfrm>
            <a:off x="1945612" y="2635221"/>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NAME.NAME@YPTC.COM</a:t>
            </a:r>
          </a:p>
        </p:txBody>
      </p:sp>
      <p:sp>
        <p:nvSpPr>
          <p:cNvPr id="33" name="Text Placeholder 3">
            <a:extLst>
              <a:ext uri="{FF2B5EF4-FFF2-40B4-BE49-F238E27FC236}">
                <a16:creationId xmlns:a16="http://schemas.microsoft.com/office/drawing/2014/main" id="{A2EF32BF-CC56-54CB-849F-4A400B02CA3E}"/>
              </a:ext>
            </a:extLst>
          </p:cNvPr>
          <p:cNvSpPr>
            <a:spLocks noGrp="1"/>
          </p:cNvSpPr>
          <p:nvPr>
            <p:ph type="body" sz="quarter" idx="46" hasCustomPrompt="1"/>
          </p:nvPr>
        </p:nvSpPr>
        <p:spPr>
          <a:xfrm>
            <a:off x="1962581" y="3787109"/>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PHONE NUMBER</a:t>
            </a:r>
          </a:p>
        </p:txBody>
      </p:sp>
      <p:sp>
        <p:nvSpPr>
          <p:cNvPr id="34" name="Text Placeholder 3">
            <a:extLst>
              <a:ext uri="{FF2B5EF4-FFF2-40B4-BE49-F238E27FC236}">
                <a16:creationId xmlns:a16="http://schemas.microsoft.com/office/drawing/2014/main" id="{F5B8AC6F-0986-8111-ACB4-939EF5526C65}"/>
              </a:ext>
            </a:extLst>
          </p:cNvPr>
          <p:cNvSpPr>
            <a:spLocks noGrp="1"/>
          </p:cNvSpPr>
          <p:nvPr>
            <p:ph type="body" sz="quarter" idx="47" hasCustomPrompt="1"/>
          </p:nvPr>
        </p:nvSpPr>
        <p:spPr>
          <a:xfrm>
            <a:off x="1962581" y="4148633"/>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888.888.8888</a:t>
            </a:r>
          </a:p>
        </p:txBody>
      </p:sp>
      <p:sp>
        <p:nvSpPr>
          <p:cNvPr id="36" name="Text Placeholder 3">
            <a:extLst>
              <a:ext uri="{FF2B5EF4-FFF2-40B4-BE49-F238E27FC236}">
                <a16:creationId xmlns:a16="http://schemas.microsoft.com/office/drawing/2014/main" id="{74B8654D-288C-8833-7E36-D2AE051BCBB0}"/>
              </a:ext>
            </a:extLst>
          </p:cNvPr>
          <p:cNvSpPr>
            <a:spLocks noGrp="1"/>
          </p:cNvSpPr>
          <p:nvPr>
            <p:ph type="body" sz="quarter" idx="48" hasCustomPrompt="1"/>
          </p:nvPr>
        </p:nvSpPr>
        <p:spPr>
          <a:xfrm>
            <a:off x="1928643" y="5316203"/>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WEB</a:t>
            </a:r>
          </a:p>
        </p:txBody>
      </p:sp>
      <p:sp>
        <p:nvSpPr>
          <p:cNvPr id="37" name="Text Placeholder 3">
            <a:extLst>
              <a:ext uri="{FF2B5EF4-FFF2-40B4-BE49-F238E27FC236}">
                <a16:creationId xmlns:a16="http://schemas.microsoft.com/office/drawing/2014/main" id="{2CFEA6EF-81CE-888B-346D-9E91CE989C39}"/>
              </a:ext>
            </a:extLst>
          </p:cNvPr>
          <p:cNvSpPr>
            <a:spLocks noGrp="1"/>
          </p:cNvSpPr>
          <p:nvPr>
            <p:ph type="body" sz="quarter" idx="49" hasCustomPrompt="1"/>
          </p:nvPr>
        </p:nvSpPr>
        <p:spPr>
          <a:xfrm>
            <a:off x="1928643" y="5677727"/>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YPTC.COM</a:t>
            </a:r>
          </a:p>
        </p:txBody>
      </p:sp>
      <p:sp>
        <p:nvSpPr>
          <p:cNvPr id="3" name="Text Placeholder 3">
            <a:extLst>
              <a:ext uri="{FF2B5EF4-FFF2-40B4-BE49-F238E27FC236}">
                <a16:creationId xmlns:a16="http://schemas.microsoft.com/office/drawing/2014/main" id="{5FEB7C70-298C-AC7D-01AD-ED1235D899D1}"/>
              </a:ext>
            </a:extLst>
          </p:cNvPr>
          <p:cNvSpPr>
            <a:spLocks noGrp="1"/>
          </p:cNvSpPr>
          <p:nvPr>
            <p:ph type="body" sz="quarter" idx="50" hasCustomPrompt="1"/>
          </p:nvPr>
        </p:nvSpPr>
        <p:spPr>
          <a:xfrm>
            <a:off x="7742399" y="2077475"/>
            <a:ext cx="3584265" cy="575351"/>
          </a:xfrm>
          <a:prstGeom prst="rect">
            <a:avLst/>
          </a:prstGeom>
        </p:spPr>
        <p:txBody>
          <a:bodyPr anchor="ctr">
            <a:noAutofit/>
          </a:bodyPr>
          <a:lstStyle>
            <a:lvl1pPr>
              <a:lnSpc>
                <a:spcPct val="150000"/>
              </a:lnSpc>
              <a:defRPr sz="3600" b="1" i="0">
                <a:solidFill>
                  <a:schemeClr val="bg1"/>
                </a:solidFill>
                <a:latin typeface="Montserrat" pitchFamily="2" charset="77"/>
              </a:defRPr>
            </a:lvl1pPr>
          </a:lstStyle>
          <a:p>
            <a:pPr lvl="0"/>
            <a:r>
              <a:rPr lang="en-US"/>
              <a:t>HEADLINE</a:t>
            </a:r>
          </a:p>
        </p:txBody>
      </p:sp>
      <p:sp>
        <p:nvSpPr>
          <p:cNvPr id="6" name="Text Placeholder 3">
            <a:extLst>
              <a:ext uri="{FF2B5EF4-FFF2-40B4-BE49-F238E27FC236}">
                <a16:creationId xmlns:a16="http://schemas.microsoft.com/office/drawing/2014/main" id="{8C54AD90-3719-5AF4-C4C7-E9AEFB94AE71}"/>
              </a:ext>
            </a:extLst>
          </p:cNvPr>
          <p:cNvSpPr>
            <a:spLocks noGrp="1"/>
          </p:cNvSpPr>
          <p:nvPr>
            <p:ph type="body" sz="quarter" idx="51" hasCustomPrompt="1"/>
          </p:nvPr>
        </p:nvSpPr>
        <p:spPr>
          <a:xfrm>
            <a:off x="7742400" y="2910403"/>
            <a:ext cx="3584265" cy="2148615"/>
          </a:xfrm>
          <a:prstGeom prst="rect">
            <a:avLst/>
          </a:prstGeom>
        </p:spPr>
        <p:txBody>
          <a:bodyPr anchor="ctr">
            <a:noAutofit/>
          </a:bodyPr>
          <a:lstStyle>
            <a:lvl1pPr>
              <a:lnSpc>
                <a:spcPct val="150000"/>
              </a:lnSpc>
              <a:defRPr sz="1400" b="0" i="0">
                <a:solidFill>
                  <a:schemeClr val="bg1"/>
                </a:solidFill>
                <a:latin typeface="Montserrat" pitchFamily="2" charset="77"/>
              </a:defRPr>
            </a:lvl1pPr>
          </a:lstStyle>
          <a:p>
            <a:pPr lvl="0"/>
            <a:r>
              <a:rPr lang="en-US"/>
              <a:t>If there is specific copy that you would like to utilize versus the boilerplate copy in the other final slide option, please type it here. Do not exceed the allotted space and keep it to a short paragraph.</a:t>
            </a:r>
          </a:p>
        </p:txBody>
      </p:sp>
      <p:sp>
        <p:nvSpPr>
          <p:cNvPr id="8" name="Footer Placeholder 13">
            <a:extLst>
              <a:ext uri="{FF2B5EF4-FFF2-40B4-BE49-F238E27FC236}">
                <a16:creationId xmlns:a16="http://schemas.microsoft.com/office/drawing/2014/main" id="{A9DFC729-8840-90CD-37F7-93DFC74BA284}"/>
              </a:ext>
            </a:extLst>
          </p:cNvPr>
          <p:cNvSpPr txBox="1">
            <a:spLocks/>
          </p:cNvSpPr>
          <p:nvPr userDrawn="1"/>
        </p:nvSpPr>
        <p:spPr>
          <a:xfrm>
            <a:off x="473448" y="6514649"/>
            <a:ext cx="2337746"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b="0" i="0" dirty="0">
                <a:solidFill>
                  <a:schemeClr val="tx1"/>
                </a:solidFill>
                <a:latin typeface="Montserrat" pitchFamily="2" charset="77"/>
              </a:rPr>
              <a:t>© YOUR PART-TIME CONTROLLER, LLC</a:t>
            </a:r>
          </a:p>
        </p:txBody>
      </p:sp>
      <p:sp>
        <p:nvSpPr>
          <p:cNvPr id="9" name="Footer Placeholder 13">
            <a:extLst>
              <a:ext uri="{FF2B5EF4-FFF2-40B4-BE49-F238E27FC236}">
                <a16:creationId xmlns:a16="http://schemas.microsoft.com/office/drawing/2014/main" id="{17381F23-0617-4116-C241-F4DBAA6CF9DC}"/>
              </a:ext>
            </a:extLst>
          </p:cNvPr>
          <p:cNvSpPr txBox="1">
            <a:spLocks/>
          </p:cNvSpPr>
          <p:nvPr userDrawn="1"/>
        </p:nvSpPr>
        <p:spPr>
          <a:xfrm>
            <a:off x="152400" y="6510863"/>
            <a:ext cx="504959"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4A1F9-F6BB-F54C-A211-AE64B62A90E2}" type="datetimeyyyy">
              <a:rPr lang="en-US" sz="850" b="0" i="0" smtClean="0">
                <a:solidFill>
                  <a:schemeClr val="tx1"/>
                </a:solidFill>
                <a:latin typeface="Montserrat" pitchFamily="2" charset="77"/>
              </a:rPr>
              <a:t>2026</a:t>
            </a:fld>
            <a:endParaRPr lang="en-US" sz="850" b="0" i="0" dirty="0">
              <a:solidFill>
                <a:schemeClr val="tx1"/>
              </a:solidFill>
              <a:latin typeface="Montserrat" pitchFamily="2" charset="77"/>
            </a:endParaRPr>
          </a:p>
        </p:txBody>
      </p:sp>
      <p:pic>
        <p:nvPicPr>
          <p:cNvPr id="10" name="Picture 9" descr="A white and blue logo&#10;&#10;AI-generated content may be incorrect.">
            <a:extLst>
              <a:ext uri="{FF2B5EF4-FFF2-40B4-BE49-F238E27FC236}">
                <a16:creationId xmlns:a16="http://schemas.microsoft.com/office/drawing/2014/main" id="{E83C8AC1-922A-E92F-395C-3B4510C33726}"/>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94552568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Slide Number Placeholder 3">
            <a:extLst>
              <a:ext uri="{FF2B5EF4-FFF2-40B4-BE49-F238E27FC236}">
                <a16:creationId xmlns:a16="http://schemas.microsoft.com/office/drawing/2014/main" id="{501B8BB4-2792-752C-3CF9-65C35DD48F52}"/>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9" name="Footer Placeholder 3">
            <a:extLst>
              <a:ext uri="{FF2B5EF4-FFF2-40B4-BE49-F238E27FC236}">
                <a16:creationId xmlns:a16="http://schemas.microsoft.com/office/drawing/2014/main" id="{F3FFE2C2-41D1-C565-1E2D-E9E314546E7E}"/>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91452921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Boilerplate Language Final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C593EF80-898D-8084-CADB-2D51A464F55E}"/>
              </a:ext>
            </a:extLst>
          </p:cNvPr>
          <p:cNvSpPr>
            <a:spLocks noGrp="1" noRot="1" noMove="1" noResize="1" noEditPoints="1" noAdjustHandles="1" noChangeArrowheads="1" noChangeShapeType="1"/>
          </p:cNvSpPr>
          <p:nvPr userDrawn="1"/>
        </p:nvSpPr>
        <p:spPr>
          <a:xfrm>
            <a:off x="-43182" y="0"/>
            <a:ext cx="6877315"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Montserrat" pitchFamily="2" charset="77"/>
            </a:endParaRPr>
          </a:p>
        </p:txBody>
      </p:sp>
      <p:sp>
        <p:nvSpPr>
          <p:cNvPr id="4" name="Rectangle 3">
            <a:extLst>
              <a:ext uri="{FF2B5EF4-FFF2-40B4-BE49-F238E27FC236}">
                <a16:creationId xmlns:a16="http://schemas.microsoft.com/office/drawing/2014/main" id="{2D07C923-8DF6-93EF-2B27-C565FC8F9A95}"/>
              </a:ext>
            </a:extLst>
          </p:cNvPr>
          <p:cNvSpPr>
            <a:spLocks noGrp="1" noRot="1" noMove="1" noResize="1" noEditPoints="1" noAdjustHandles="1" noChangeArrowheads="1" noChangeShapeType="1"/>
          </p:cNvSpPr>
          <p:nvPr userDrawn="1"/>
        </p:nvSpPr>
        <p:spPr>
          <a:xfrm>
            <a:off x="6834133" y="0"/>
            <a:ext cx="5357867" cy="6858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b="0" i="0" dirty="0">
              <a:solidFill>
                <a:schemeClr val="bg1"/>
              </a:solidFill>
              <a:latin typeface="Montserrat" pitchFamily="2" charset="77"/>
            </a:endParaRPr>
          </a:p>
        </p:txBody>
      </p:sp>
      <p:sp>
        <p:nvSpPr>
          <p:cNvPr id="16" name="Footer Placeholder 13">
            <a:extLst>
              <a:ext uri="{FF2B5EF4-FFF2-40B4-BE49-F238E27FC236}">
                <a16:creationId xmlns:a16="http://schemas.microsoft.com/office/drawing/2014/main" id="{BD41627E-3544-E3A9-1C75-50EC9A235973}"/>
              </a:ext>
            </a:extLst>
          </p:cNvPr>
          <p:cNvSpPr txBox="1">
            <a:spLocks/>
          </p:cNvSpPr>
          <p:nvPr userDrawn="1"/>
        </p:nvSpPr>
        <p:spPr>
          <a:xfrm>
            <a:off x="321048" y="6551435"/>
            <a:ext cx="2337746"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b="0" i="0" dirty="0">
                <a:solidFill>
                  <a:schemeClr val="bg1"/>
                </a:solidFill>
                <a:latin typeface="Montserrat" pitchFamily="2" charset="77"/>
              </a:rPr>
              <a:t>© YOUR PART-TIME CONTROLLER, LLC</a:t>
            </a:r>
          </a:p>
        </p:txBody>
      </p:sp>
      <p:sp>
        <p:nvSpPr>
          <p:cNvPr id="17" name="Footer Placeholder 13">
            <a:extLst>
              <a:ext uri="{FF2B5EF4-FFF2-40B4-BE49-F238E27FC236}">
                <a16:creationId xmlns:a16="http://schemas.microsoft.com/office/drawing/2014/main" id="{753B1071-091B-BB27-6B5B-8D39ABDED867}"/>
              </a:ext>
            </a:extLst>
          </p:cNvPr>
          <p:cNvSpPr txBox="1">
            <a:spLocks/>
          </p:cNvSpPr>
          <p:nvPr userDrawn="1"/>
        </p:nvSpPr>
        <p:spPr>
          <a:xfrm>
            <a:off x="0" y="6547649"/>
            <a:ext cx="504959"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4A1F9-F6BB-F54C-A211-AE64B62A90E2}" type="datetimeyyyy">
              <a:rPr lang="en-US" sz="850" b="0" i="0" smtClean="0">
                <a:solidFill>
                  <a:schemeClr val="bg1"/>
                </a:solidFill>
                <a:latin typeface="Montserrat" pitchFamily="2" charset="77"/>
              </a:rPr>
              <a:t>2026</a:t>
            </a:fld>
            <a:endParaRPr lang="en-US" sz="850" b="0" i="0" dirty="0">
              <a:solidFill>
                <a:schemeClr val="bg1"/>
              </a:solidFill>
              <a:latin typeface="Montserrat" pitchFamily="2" charset="77"/>
            </a:endParaRPr>
          </a:p>
        </p:txBody>
      </p:sp>
      <p:sp>
        <p:nvSpPr>
          <p:cNvPr id="21" name="Text Placeholder 3">
            <a:extLst>
              <a:ext uri="{FF2B5EF4-FFF2-40B4-BE49-F238E27FC236}">
                <a16:creationId xmlns:a16="http://schemas.microsoft.com/office/drawing/2014/main" id="{DABBC103-4F11-2E50-5ED7-5F6EE2FBE7B7}"/>
              </a:ext>
            </a:extLst>
          </p:cNvPr>
          <p:cNvSpPr>
            <a:spLocks noGrp="1"/>
          </p:cNvSpPr>
          <p:nvPr>
            <p:ph type="body" sz="quarter" idx="25" hasCustomPrompt="1"/>
          </p:nvPr>
        </p:nvSpPr>
        <p:spPr>
          <a:xfrm>
            <a:off x="1928643" y="739193"/>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NAME</a:t>
            </a:r>
          </a:p>
        </p:txBody>
      </p:sp>
      <p:sp>
        <p:nvSpPr>
          <p:cNvPr id="22" name="Content Placeholder 26">
            <a:extLst>
              <a:ext uri="{FF2B5EF4-FFF2-40B4-BE49-F238E27FC236}">
                <a16:creationId xmlns:a16="http://schemas.microsoft.com/office/drawing/2014/main" id="{7404895D-496D-6E2C-0364-710979D665F1}"/>
              </a:ext>
            </a:extLst>
          </p:cNvPr>
          <p:cNvSpPr>
            <a:spLocks noGrp="1"/>
          </p:cNvSpPr>
          <p:nvPr>
            <p:ph sz="quarter" idx="36"/>
          </p:nvPr>
        </p:nvSpPr>
        <p:spPr>
          <a:xfrm>
            <a:off x="715563" y="534977"/>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6" name="Content Placeholder 26">
            <a:extLst>
              <a:ext uri="{FF2B5EF4-FFF2-40B4-BE49-F238E27FC236}">
                <a16:creationId xmlns:a16="http://schemas.microsoft.com/office/drawing/2014/main" id="{84E7C65D-74A2-E8E2-95EF-BC4C214B6091}"/>
              </a:ext>
            </a:extLst>
          </p:cNvPr>
          <p:cNvSpPr>
            <a:spLocks noGrp="1"/>
          </p:cNvSpPr>
          <p:nvPr>
            <p:ph sz="quarter" idx="38"/>
          </p:nvPr>
        </p:nvSpPr>
        <p:spPr>
          <a:xfrm>
            <a:off x="715563" y="2072895"/>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0" name="Content Placeholder 26">
            <a:extLst>
              <a:ext uri="{FF2B5EF4-FFF2-40B4-BE49-F238E27FC236}">
                <a16:creationId xmlns:a16="http://schemas.microsoft.com/office/drawing/2014/main" id="{DE958A18-93D2-18BD-3089-2C0B5F943D8A}"/>
              </a:ext>
            </a:extLst>
          </p:cNvPr>
          <p:cNvSpPr>
            <a:spLocks noGrp="1"/>
          </p:cNvSpPr>
          <p:nvPr>
            <p:ph sz="quarter" idx="40"/>
          </p:nvPr>
        </p:nvSpPr>
        <p:spPr>
          <a:xfrm>
            <a:off x="715563" y="3610813"/>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32" name="Content Placeholder 26">
            <a:extLst>
              <a:ext uri="{FF2B5EF4-FFF2-40B4-BE49-F238E27FC236}">
                <a16:creationId xmlns:a16="http://schemas.microsoft.com/office/drawing/2014/main" id="{B8734F22-FA02-FB90-1705-7F8FE7DE3AF7}"/>
              </a:ext>
            </a:extLst>
          </p:cNvPr>
          <p:cNvSpPr>
            <a:spLocks noGrp="1"/>
          </p:cNvSpPr>
          <p:nvPr>
            <p:ph sz="quarter" idx="42"/>
          </p:nvPr>
        </p:nvSpPr>
        <p:spPr>
          <a:xfrm>
            <a:off x="715563" y="5152677"/>
            <a:ext cx="954211" cy="954211"/>
          </a:xfrm>
        </p:spPr>
        <p:txBody>
          <a:bodyPr/>
          <a:lstStyle>
            <a:lvl1pPr>
              <a:defRPr b="0" i="0">
                <a:noFill/>
                <a:latin typeface="Montserrat" pitchFamily="2" charset="77"/>
              </a:defRPr>
            </a:lvl1pPr>
            <a:lvl2pPr marL="457200" indent="0">
              <a:buNone/>
              <a:defRPr>
                <a:noFill/>
              </a:defRPr>
            </a:lvl2pPr>
            <a:lvl3pPr marL="914400" indent="0">
              <a:buNone/>
              <a:defRPr>
                <a:noFill/>
              </a:defRPr>
            </a:lvl3pPr>
            <a:lvl4pPr>
              <a:defRPr>
                <a:noFill/>
              </a:defRPr>
            </a:lvl4pPr>
            <a:lvl5pPr>
              <a:defRPr>
                <a:noFill/>
              </a:defRPr>
            </a:lvl5pPr>
          </a:lstStyle>
          <a:p>
            <a:pPr lvl="0"/>
            <a:r>
              <a:rPr lang="en-US"/>
              <a:t>Click to edit Master text styles</a:t>
            </a:r>
          </a:p>
        </p:txBody>
      </p:sp>
      <p:sp>
        <p:nvSpPr>
          <p:cNvPr id="2" name="Text Placeholder 3">
            <a:extLst>
              <a:ext uri="{FF2B5EF4-FFF2-40B4-BE49-F238E27FC236}">
                <a16:creationId xmlns:a16="http://schemas.microsoft.com/office/drawing/2014/main" id="{58A3DF93-3F96-B737-C612-FFA1F6D575F2}"/>
              </a:ext>
            </a:extLst>
          </p:cNvPr>
          <p:cNvSpPr>
            <a:spLocks noGrp="1"/>
          </p:cNvSpPr>
          <p:nvPr>
            <p:ph type="body" sz="quarter" idx="43" hasCustomPrompt="1"/>
          </p:nvPr>
        </p:nvSpPr>
        <p:spPr>
          <a:xfrm>
            <a:off x="1928643" y="1100717"/>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FIRST NAME LAST NAME</a:t>
            </a:r>
          </a:p>
        </p:txBody>
      </p:sp>
      <p:sp>
        <p:nvSpPr>
          <p:cNvPr id="12" name="Text Placeholder 3">
            <a:extLst>
              <a:ext uri="{FF2B5EF4-FFF2-40B4-BE49-F238E27FC236}">
                <a16:creationId xmlns:a16="http://schemas.microsoft.com/office/drawing/2014/main" id="{F72FD34F-65B8-6A36-BDB4-8938A280F84D}"/>
              </a:ext>
            </a:extLst>
          </p:cNvPr>
          <p:cNvSpPr>
            <a:spLocks noGrp="1"/>
          </p:cNvSpPr>
          <p:nvPr>
            <p:ph type="body" sz="quarter" idx="44" hasCustomPrompt="1"/>
          </p:nvPr>
        </p:nvSpPr>
        <p:spPr>
          <a:xfrm>
            <a:off x="1945612" y="2273697"/>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EMAIL</a:t>
            </a:r>
          </a:p>
        </p:txBody>
      </p:sp>
      <p:sp>
        <p:nvSpPr>
          <p:cNvPr id="13" name="Text Placeholder 3">
            <a:extLst>
              <a:ext uri="{FF2B5EF4-FFF2-40B4-BE49-F238E27FC236}">
                <a16:creationId xmlns:a16="http://schemas.microsoft.com/office/drawing/2014/main" id="{51729C17-CC68-5479-C7C8-BEF4E0F3C12D}"/>
              </a:ext>
            </a:extLst>
          </p:cNvPr>
          <p:cNvSpPr>
            <a:spLocks noGrp="1"/>
          </p:cNvSpPr>
          <p:nvPr>
            <p:ph type="body" sz="quarter" idx="45" hasCustomPrompt="1"/>
          </p:nvPr>
        </p:nvSpPr>
        <p:spPr>
          <a:xfrm>
            <a:off x="1945612" y="2635221"/>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NAME.NAME@YPTC.COM</a:t>
            </a:r>
          </a:p>
        </p:txBody>
      </p:sp>
      <p:sp>
        <p:nvSpPr>
          <p:cNvPr id="33" name="Text Placeholder 3">
            <a:extLst>
              <a:ext uri="{FF2B5EF4-FFF2-40B4-BE49-F238E27FC236}">
                <a16:creationId xmlns:a16="http://schemas.microsoft.com/office/drawing/2014/main" id="{A2EF32BF-CC56-54CB-849F-4A400B02CA3E}"/>
              </a:ext>
            </a:extLst>
          </p:cNvPr>
          <p:cNvSpPr>
            <a:spLocks noGrp="1"/>
          </p:cNvSpPr>
          <p:nvPr>
            <p:ph type="body" sz="quarter" idx="46" hasCustomPrompt="1"/>
          </p:nvPr>
        </p:nvSpPr>
        <p:spPr>
          <a:xfrm>
            <a:off x="1962581" y="3787109"/>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PHONE NUMBER</a:t>
            </a:r>
          </a:p>
        </p:txBody>
      </p:sp>
      <p:sp>
        <p:nvSpPr>
          <p:cNvPr id="34" name="Text Placeholder 3">
            <a:extLst>
              <a:ext uri="{FF2B5EF4-FFF2-40B4-BE49-F238E27FC236}">
                <a16:creationId xmlns:a16="http://schemas.microsoft.com/office/drawing/2014/main" id="{F5B8AC6F-0986-8111-ACB4-939EF5526C65}"/>
              </a:ext>
            </a:extLst>
          </p:cNvPr>
          <p:cNvSpPr>
            <a:spLocks noGrp="1"/>
          </p:cNvSpPr>
          <p:nvPr>
            <p:ph type="body" sz="quarter" idx="47" hasCustomPrompt="1"/>
          </p:nvPr>
        </p:nvSpPr>
        <p:spPr>
          <a:xfrm>
            <a:off x="1962581" y="4148633"/>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888.888.8888</a:t>
            </a:r>
          </a:p>
        </p:txBody>
      </p:sp>
      <p:sp>
        <p:nvSpPr>
          <p:cNvPr id="36" name="Text Placeholder 3">
            <a:extLst>
              <a:ext uri="{FF2B5EF4-FFF2-40B4-BE49-F238E27FC236}">
                <a16:creationId xmlns:a16="http://schemas.microsoft.com/office/drawing/2014/main" id="{74B8654D-288C-8833-7E36-D2AE051BCBB0}"/>
              </a:ext>
            </a:extLst>
          </p:cNvPr>
          <p:cNvSpPr>
            <a:spLocks noGrp="1"/>
          </p:cNvSpPr>
          <p:nvPr>
            <p:ph type="body" sz="quarter" idx="48" hasCustomPrompt="1"/>
          </p:nvPr>
        </p:nvSpPr>
        <p:spPr>
          <a:xfrm>
            <a:off x="1928643" y="5316203"/>
            <a:ext cx="3807398" cy="275182"/>
          </a:xfrm>
          <a:prstGeom prst="rect">
            <a:avLst/>
          </a:prstGeom>
        </p:spPr>
        <p:txBody>
          <a:bodyPr anchor="ctr">
            <a:normAutofit/>
          </a:bodyPr>
          <a:lstStyle>
            <a:lvl1pPr>
              <a:lnSpc>
                <a:spcPct val="150000"/>
              </a:lnSpc>
              <a:defRPr sz="1600" b="1" i="0">
                <a:solidFill>
                  <a:schemeClr val="tx1"/>
                </a:solidFill>
                <a:latin typeface="Montserrat" pitchFamily="2" charset="77"/>
              </a:defRPr>
            </a:lvl1pPr>
          </a:lstStyle>
          <a:p>
            <a:pPr lvl="0"/>
            <a:r>
              <a:rPr lang="en-US"/>
              <a:t>WEB</a:t>
            </a:r>
          </a:p>
        </p:txBody>
      </p:sp>
      <p:sp>
        <p:nvSpPr>
          <p:cNvPr id="37" name="Text Placeholder 3">
            <a:extLst>
              <a:ext uri="{FF2B5EF4-FFF2-40B4-BE49-F238E27FC236}">
                <a16:creationId xmlns:a16="http://schemas.microsoft.com/office/drawing/2014/main" id="{2CFEA6EF-81CE-888B-346D-9E91CE989C39}"/>
              </a:ext>
            </a:extLst>
          </p:cNvPr>
          <p:cNvSpPr>
            <a:spLocks noGrp="1"/>
          </p:cNvSpPr>
          <p:nvPr>
            <p:ph type="body" sz="quarter" idx="49" hasCustomPrompt="1"/>
          </p:nvPr>
        </p:nvSpPr>
        <p:spPr>
          <a:xfrm>
            <a:off x="1928643" y="5677727"/>
            <a:ext cx="3807398" cy="275182"/>
          </a:xfrm>
          <a:prstGeom prst="rect">
            <a:avLst/>
          </a:prstGeom>
        </p:spPr>
        <p:txBody>
          <a:bodyPr anchor="ctr">
            <a:noAutofit/>
          </a:bodyPr>
          <a:lstStyle>
            <a:lvl1pPr>
              <a:lnSpc>
                <a:spcPct val="150000"/>
              </a:lnSpc>
              <a:defRPr sz="1200" b="0" i="0">
                <a:solidFill>
                  <a:schemeClr val="tx1"/>
                </a:solidFill>
                <a:latin typeface="Montserrat" pitchFamily="2" charset="77"/>
              </a:defRPr>
            </a:lvl1pPr>
          </a:lstStyle>
          <a:p>
            <a:pPr lvl="0"/>
            <a:r>
              <a:rPr lang="en-US"/>
              <a:t>YPTC.COM</a:t>
            </a:r>
          </a:p>
        </p:txBody>
      </p:sp>
      <p:sp>
        <p:nvSpPr>
          <p:cNvPr id="8" name="Footer Placeholder 13">
            <a:extLst>
              <a:ext uri="{FF2B5EF4-FFF2-40B4-BE49-F238E27FC236}">
                <a16:creationId xmlns:a16="http://schemas.microsoft.com/office/drawing/2014/main" id="{A9DFC729-8840-90CD-37F7-93DFC74BA284}"/>
              </a:ext>
            </a:extLst>
          </p:cNvPr>
          <p:cNvSpPr txBox="1">
            <a:spLocks/>
          </p:cNvSpPr>
          <p:nvPr userDrawn="1"/>
        </p:nvSpPr>
        <p:spPr>
          <a:xfrm>
            <a:off x="473448" y="6514649"/>
            <a:ext cx="2337746"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b="0" i="0" dirty="0">
                <a:solidFill>
                  <a:schemeClr val="tx1"/>
                </a:solidFill>
                <a:latin typeface="Montserrat" pitchFamily="2" charset="77"/>
              </a:rPr>
              <a:t>© YOUR PART-TIME CONTROLLER, LLC</a:t>
            </a:r>
          </a:p>
        </p:txBody>
      </p:sp>
      <p:sp>
        <p:nvSpPr>
          <p:cNvPr id="9" name="Footer Placeholder 13">
            <a:extLst>
              <a:ext uri="{FF2B5EF4-FFF2-40B4-BE49-F238E27FC236}">
                <a16:creationId xmlns:a16="http://schemas.microsoft.com/office/drawing/2014/main" id="{17381F23-0617-4116-C241-F4DBAA6CF9DC}"/>
              </a:ext>
            </a:extLst>
          </p:cNvPr>
          <p:cNvSpPr txBox="1">
            <a:spLocks/>
          </p:cNvSpPr>
          <p:nvPr userDrawn="1"/>
        </p:nvSpPr>
        <p:spPr>
          <a:xfrm>
            <a:off x="152400" y="6510863"/>
            <a:ext cx="504959"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4A1F9-F6BB-F54C-A211-AE64B62A90E2}" type="datetimeyyyy">
              <a:rPr lang="en-US" sz="850" b="0" i="0" smtClean="0">
                <a:solidFill>
                  <a:schemeClr val="tx1"/>
                </a:solidFill>
                <a:latin typeface="Montserrat" pitchFamily="2" charset="77"/>
              </a:rPr>
              <a:t>2026</a:t>
            </a:fld>
            <a:endParaRPr lang="en-US" sz="850" b="0" i="0" dirty="0">
              <a:solidFill>
                <a:schemeClr val="tx1"/>
              </a:solidFill>
              <a:latin typeface="Montserrat" pitchFamily="2" charset="77"/>
            </a:endParaRPr>
          </a:p>
        </p:txBody>
      </p:sp>
      <p:cxnSp>
        <p:nvCxnSpPr>
          <p:cNvPr id="10" name="Straight Connector 9">
            <a:extLst>
              <a:ext uri="{FF2B5EF4-FFF2-40B4-BE49-F238E27FC236}">
                <a16:creationId xmlns:a16="http://schemas.microsoft.com/office/drawing/2014/main" id="{57224BEA-DF3E-B508-636E-60705AD0BDA8}"/>
              </a:ext>
            </a:extLst>
          </p:cNvPr>
          <p:cNvCxnSpPr>
            <a:cxnSpLocks/>
          </p:cNvCxnSpPr>
          <p:nvPr userDrawn="1"/>
        </p:nvCxnSpPr>
        <p:spPr>
          <a:xfrm>
            <a:off x="7927312" y="2366302"/>
            <a:ext cx="0" cy="404493"/>
          </a:xfrm>
          <a:prstGeom prst="line">
            <a:avLst/>
          </a:prstGeom>
          <a:ln w="76200"/>
        </p:spPr>
        <p:style>
          <a:lnRef idx="2">
            <a:schemeClr val="accent1"/>
          </a:lnRef>
          <a:fillRef idx="0">
            <a:schemeClr val="accent1"/>
          </a:fillRef>
          <a:effectRef idx="1">
            <a:schemeClr val="accent1"/>
          </a:effectRef>
          <a:fontRef idx="minor">
            <a:schemeClr val="tx1"/>
          </a:fontRef>
        </p:style>
      </p:cxnSp>
      <p:sp>
        <p:nvSpPr>
          <p:cNvPr id="11" name="TextBox 10">
            <a:extLst>
              <a:ext uri="{FF2B5EF4-FFF2-40B4-BE49-F238E27FC236}">
                <a16:creationId xmlns:a16="http://schemas.microsoft.com/office/drawing/2014/main" id="{8EA23CE0-AC4E-AF31-5C66-32ABBD9C925B}"/>
              </a:ext>
            </a:extLst>
          </p:cNvPr>
          <p:cNvSpPr txBox="1"/>
          <p:nvPr userDrawn="1"/>
        </p:nvSpPr>
        <p:spPr>
          <a:xfrm>
            <a:off x="7960332" y="3049731"/>
            <a:ext cx="3402342" cy="1994841"/>
          </a:xfrm>
          <a:prstGeom prst="rect">
            <a:avLst/>
          </a:prstGeom>
          <a:noFill/>
        </p:spPr>
        <p:txBody>
          <a:bodyPr wrap="square" rtlCol="0">
            <a:spAutoFit/>
          </a:bodyPr>
          <a:lstStyle/>
          <a:p>
            <a:pPr algn="l">
              <a:lnSpc>
                <a:spcPct val="150000"/>
              </a:lnSpc>
            </a:pPr>
            <a:r>
              <a:rPr lang="en-US" sz="1400" b="0" i="0" dirty="0">
                <a:solidFill>
                  <a:schemeClr val="bg1"/>
                </a:solidFill>
                <a:effectLst/>
                <a:latin typeface="Montserrat" pitchFamily="2" charset="77"/>
              </a:rPr>
              <a:t>FOR ADDITIONAL QUESTIONS OR ASSISTANCE WITH THE TOPICS COVERED IN THIS PRESENTATION, PLEASE USE THE PROVIDED CONTACT INFORMATION TO REACH OUT.</a:t>
            </a:r>
            <a:endParaRPr lang="en-US" sz="1600" b="0" i="0" dirty="0">
              <a:solidFill>
                <a:schemeClr val="bg1"/>
              </a:solidFill>
              <a:latin typeface="Montserrat" pitchFamily="2" charset="77"/>
            </a:endParaRPr>
          </a:p>
        </p:txBody>
      </p:sp>
      <p:sp>
        <p:nvSpPr>
          <p:cNvPr id="14" name="TextBox 13">
            <a:extLst>
              <a:ext uri="{FF2B5EF4-FFF2-40B4-BE49-F238E27FC236}">
                <a16:creationId xmlns:a16="http://schemas.microsoft.com/office/drawing/2014/main" id="{B6A27B68-EE73-D699-35EE-951F7C1E35A4}"/>
              </a:ext>
            </a:extLst>
          </p:cNvPr>
          <p:cNvSpPr txBox="1"/>
          <p:nvPr userDrawn="1"/>
        </p:nvSpPr>
        <p:spPr>
          <a:xfrm>
            <a:off x="8074095" y="2085150"/>
            <a:ext cx="3402342" cy="788677"/>
          </a:xfrm>
          <a:prstGeom prst="rect">
            <a:avLst/>
          </a:prstGeom>
          <a:noFill/>
        </p:spPr>
        <p:txBody>
          <a:bodyPr wrap="square" rtlCol="0">
            <a:spAutoFit/>
          </a:bodyPr>
          <a:lstStyle/>
          <a:p>
            <a:pPr algn="l">
              <a:lnSpc>
                <a:spcPct val="150000"/>
              </a:lnSpc>
            </a:pPr>
            <a:r>
              <a:rPr lang="en-US" sz="3400" b="1" i="0" dirty="0">
                <a:solidFill>
                  <a:schemeClr val="bg1"/>
                </a:solidFill>
                <a:effectLst/>
                <a:latin typeface="+mj-lt"/>
              </a:rPr>
              <a:t>THANK YOU.</a:t>
            </a:r>
            <a:endParaRPr lang="en-US" sz="3400" b="1" i="0" dirty="0">
              <a:solidFill>
                <a:schemeClr val="bg1"/>
              </a:solidFill>
              <a:latin typeface="+mj-lt"/>
            </a:endParaRPr>
          </a:p>
        </p:txBody>
      </p:sp>
      <p:pic>
        <p:nvPicPr>
          <p:cNvPr id="3" name="Picture 2" descr="A white and blue logo&#10;&#10;AI-generated content may be incorrect.">
            <a:extLst>
              <a:ext uri="{FF2B5EF4-FFF2-40B4-BE49-F238E27FC236}">
                <a16:creationId xmlns:a16="http://schemas.microsoft.com/office/drawing/2014/main" id="{C2A4B120-9BFC-1B30-EE8F-362F809C64BE}"/>
              </a:ext>
            </a:extLst>
          </p:cNvPr>
          <p:cNvPicPr>
            <a:picLocks noChangeAspect="1"/>
          </p:cNvPicPr>
          <p:nvPr userDrawn="1"/>
        </p:nvPicPr>
        <p:blipFill>
          <a:blip r:embed="rId2"/>
          <a:stretch>
            <a:fillRect/>
          </a:stretch>
        </p:blipFill>
        <p:spPr>
          <a:xfrm>
            <a:off x="10635916" y="5863385"/>
            <a:ext cx="1400294" cy="826173"/>
          </a:xfrm>
          <a:prstGeom prst="rect">
            <a:avLst/>
          </a:prstGeom>
        </p:spPr>
      </p:pic>
    </p:spTree>
    <p:extLst>
      <p:ext uri="{BB962C8B-B14F-4D97-AF65-F5344CB8AC3E}">
        <p14:creationId xmlns:p14="http://schemas.microsoft.com/office/powerpoint/2010/main" val="889012682"/>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type="title" preserve="1">
  <p:cSld name="Title Slide V01">
    <p:spTree>
      <p:nvGrpSpPr>
        <p:cNvPr id="1" name=""/>
        <p:cNvGrpSpPr/>
        <p:nvPr/>
      </p:nvGrpSpPr>
      <p:grpSpPr>
        <a:xfrm>
          <a:off x="0" y="0"/>
          <a:ext cx="0" cy="0"/>
          <a:chOff x="0" y="0"/>
          <a:chExt cx="0" cy="0"/>
        </a:xfrm>
      </p:grpSpPr>
      <p:pic>
        <p:nvPicPr>
          <p:cNvPr id="4" name="Picture 3" descr="A picture containing icon&#10;&#10;Description automatically generated">
            <a:extLst>
              <a:ext uri="{FF2B5EF4-FFF2-40B4-BE49-F238E27FC236}">
                <a16:creationId xmlns:a16="http://schemas.microsoft.com/office/drawing/2014/main" id="{3076777A-C036-4A49-1CB9-0E641036B96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9103"/>
            <a:ext cx="12192000" cy="4286456"/>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30932672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type="title" preserve="1">
  <p:cSld name="1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6" name="Picture 5" descr="A hand typing on a computer&#10;&#10;Description automatically generated">
            <a:extLst>
              <a:ext uri="{FF2B5EF4-FFF2-40B4-BE49-F238E27FC236}">
                <a16:creationId xmlns:a16="http://schemas.microsoft.com/office/drawing/2014/main" id="{3C1FD872-36E8-3ECD-B6FF-C8AE4057AC6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619090" y="7126"/>
            <a:ext cx="8572910" cy="428645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3995803" cy="4286455"/>
          </a:xfrm>
          <a:prstGeom prst="rect">
            <a:avLst/>
          </a:prstGeom>
          <a:solidFill>
            <a:srgbClr val="8E90B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44847972"/>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2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12192000" cy="4286455"/>
          </a:xfrm>
          <a:prstGeom prst="rect">
            <a:avLst/>
          </a:prstGeom>
          <a:solidFill>
            <a:srgbClr val="084F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hand holding a magnifying glass over papers&#10;&#10;Description automatically generated">
            <a:extLst>
              <a:ext uri="{FF2B5EF4-FFF2-40B4-BE49-F238E27FC236}">
                <a16:creationId xmlns:a16="http://schemas.microsoft.com/office/drawing/2014/main" id="{61737432-FF89-9B2A-53A5-DA168D5405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09545" y="16883"/>
            <a:ext cx="8572910" cy="4286455"/>
          </a:xfrm>
          <a:prstGeom prst="rect">
            <a:avLst/>
          </a:prstGeom>
        </p:spPr>
      </p:pic>
    </p:spTree>
    <p:extLst>
      <p:ext uri="{BB962C8B-B14F-4D97-AF65-F5344CB8AC3E}">
        <p14:creationId xmlns:p14="http://schemas.microsoft.com/office/powerpoint/2010/main" val="2246585795"/>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type="title" preserve="1">
  <p:cSld name="3_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0" name="Rectangle 9">
            <a:extLst>
              <a:ext uri="{FF2B5EF4-FFF2-40B4-BE49-F238E27FC236}">
                <a16:creationId xmlns:a16="http://schemas.microsoft.com/office/drawing/2014/main" id="{487A8BD0-EAD7-EB03-0801-AFEEA478C425}"/>
              </a:ext>
            </a:extLst>
          </p:cNvPr>
          <p:cNvSpPr/>
          <p:nvPr userDrawn="1"/>
        </p:nvSpPr>
        <p:spPr>
          <a:xfrm>
            <a:off x="0" y="7126"/>
            <a:ext cx="12192000" cy="4286455"/>
          </a:xfrm>
          <a:prstGeom prst="rect">
            <a:avLst/>
          </a:prstGeom>
          <a:solidFill>
            <a:srgbClr val="E962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A person standing next to a computer with graphs and charts&#10;&#10;Description automatically generated">
            <a:extLst>
              <a:ext uri="{FF2B5EF4-FFF2-40B4-BE49-F238E27FC236}">
                <a16:creationId xmlns:a16="http://schemas.microsoft.com/office/drawing/2014/main" id="{C0E2E292-F85C-0951-D91E-72998FE96B4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432"/>
          <a:stretch/>
        </p:blipFill>
        <p:spPr>
          <a:xfrm>
            <a:off x="1509673" y="7126"/>
            <a:ext cx="9172654" cy="4291334"/>
          </a:xfrm>
          <a:prstGeom prst="rect">
            <a:avLst/>
          </a:prstGeom>
        </p:spPr>
      </p:pic>
    </p:spTree>
    <p:extLst>
      <p:ext uri="{BB962C8B-B14F-4D97-AF65-F5344CB8AC3E}">
        <p14:creationId xmlns:p14="http://schemas.microsoft.com/office/powerpoint/2010/main" val="255212256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showMasterSp="0" type="title" preserve="1">
  <p:cSld name="Title Slide V01_2">
    <p:spTree>
      <p:nvGrpSpPr>
        <p:cNvPr id="1" name=""/>
        <p:cNvGrpSpPr/>
        <p:nvPr/>
      </p:nvGrpSpPr>
      <p:grpSpPr>
        <a:xfrm>
          <a:off x="0" y="0"/>
          <a:ext cx="0" cy="0"/>
          <a:chOff x="0" y="0"/>
          <a:chExt cx="0" cy="0"/>
        </a:xfrm>
      </p:grpSpPr>
      <p:pic>
        <p:nvPicPr>
          <p:cNvPr id="10" name="Picture 9" descr="A picture containing text&#10;&#10;Description automatically generated">
            <a:extLst>
              <a:ext uri="{FF2B5EF4-FFF2-40B4-BE49-F238E27FC236}">
                <a16:creationId xmlns:a16="http://schemas.microsoft.com/office/drawing/2014/main" id="{4CA75D1B-B538-FDCD-887E-FAE307C9E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124"/>
            <a:ext cx="12192000" cy="428703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3"/>
          <a:stretch>
            <a:fillRect/>
          </a:stretch>
        </p:blipFill>
        <p:spPr>
          <a:xfrm>
            <a:off x="9488969" y="4924271"/>
            <a:ext cx="2154752" cy="1312345"/>
          </a:xfrm>
          <a:prstGeom prst="rect">
            <a:avLst/>
          </a:prstGeom>
        </p:spPr>
      </p:pic>
    </p:spTree>
    <p:extLst>
      <p:ext uri="{BB962C8B-B14F-4D97-AF65-F5344CB8AC3E}">
        <p14:creationId xmlns:p14="http://schemas.microsoft.com/office/powerpoint/2010/main" val="235445144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showMasterSp="0" type="title" preserve="1">
  <p:cSld name="1_Title Slide V01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5" name="Picture 4" descr="A blue and white background with text and images&#10;&#10;Description automatically generated">
            <a:extLst>
              <a:ext uri="{FF2B5EF4-FFF2-40B4-BE49-F238E27FC236}">
                <a16:creationId xmlns:a16="http://schemas.microsoft.com/office/drawing/2014/main" id="{2F02972A-AE29-2D07-0A17-C824945D7B6A}"/>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37636"/>
          <a:stretch/>
        </p:blipFill>
        <p:spPr>
          <a:xfrm>
            <a:off x="0" y="0"/>
            <a:ext cx="12192000" cy="4276910"/>
          </a:xfrm>
          <a:prstGeom prst="rect">
            <a:avLst/>
          </a:prstGeom>
        </p:spPr>
      </p:pic>
    </p:spTree>
    <p:extLst>
      <p:ext uri="{BB962C8B-B14F-4D97-AF65-F5344CB8AC3E}">
        <p14:creationId xmlns:p14="http://schemas.microsoft.com/office/powerpoint/2010/main" val="995028937"/>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showMasterSp="0" type="title" preserve="1">
  <p:cSld name="Title Slide V02">
    <p:spTree>
      <p:nvGrpSpPr>
        <p:cNvPr id="1" name=""/>
        <p:cNvGrpSpPr/>
        <p:nvPr/>
      </p:nvGrpSpPr>
      <p:grpSpPr>
        <a:xfrm>
          <a:off x="0" y="0"/>
          <a:ext cx="0" cy="0"/>
          <a:chOff x="0" y="0"/>
          <a:chExt cx="0" cy="0"/>
        </a:xfrm>
      </p:grpSpPr>
      <p:pic>
        <p:nvPicPr>
          <p:cNvPr id="10" name="Picture 9" descr="A picture containing text, toy&#10;&#10;Description automatically generated">
            <a:extLst>
              <a:ext uri="{FF2B5EF4-FFF2-40B4-BE49-F238E27FC236}">
                <a16:creationId xmlns:a16="http://schemas.microsoft.com/office/drawing/2014/main" id="{1CD8A647-0148-16E0-17BA-DAF71578EA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0954"/>
            <a:ext cx="12192000" cy="432786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503386561"/>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showMasterSp="0" type="title" preserve="1">
  <p:cSld name="1_Title Slide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F273CD-DD10-5B53-CC9B-150DC39D4F0B}"/>
              </a:ext>
            </a:extLst>
          </p:cNvPr>
          <p:cNvSpPr/>
          <p:nvPr userDrawn="1"/>
        </p:nvSpPr>
        <p:spPr>
          <a:xfrm>
            <a:off x="0" y="7126"/>
            <a:ext cx="12192000" cy="4286455"/>
          </a:xfrm>
          <a:prstGeom prst="rect">
            <a:avLst/>
          </a:prstGeom>
          <a:solidFill>
            <a:srgbClr val="D8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pic>
        <p:nvPicPr>
          <p:cNvPr id="5" name="Picture 4" descr="A group of hands holding puzzle pieces&#10;&#10;Description automatically generated">
            <a:extLst>
              <a:ext uri="{FF2B5EF4-FFF2-40B4-BE49-F238E27FC236}">
                <a16:creationId xmlns:a16="http://schemas.microsoft.com/office/drawing/2014/main" id="{35A1C236-5187-2437-524B-206C2EC15C7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8114" r="1867"/>
          <a:stretch/>
        </p:blipFill>
        <p:spPr>
          <a:xfrm>
            <a:off x="2225675" y="7126"/>
            <a:ext cx="7677150" cy="4271575"/>
          </a:xfrm>
          <a:prstGeom prst="rect">
            <a:avLst/>
          </a:prstGeom>
        </p:spPr>
      </p:pic>
    </p:spTree>
    <p:extLst>
      <p:ext uri="{BB962C8B-B14F-4D97-AF65-F5344CB8AC3E}">
        <p14:creationId xmlns:p14="http://schemas.microsoft.com/office/powerpoint/2010/main" val="199797007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showMasterSp="0" type="title" preserve="1">
  <p:cSld name="Title Slide V02_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C23247-2880-BE06-08F8-0C7D20F547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7404"/>
            <a:ext cx="12192000" cy="433575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410307749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Slide Number Placeholder 3">
            <a:extLst>
              <a:ext uri="{FF2B5EF4-FFF2-40B4-BE49-F238E27FC236}">
                <a16:creationId xmlns:a16="http://schemas.microsoft.com/office/drawing/2014/main" id="{730DE687-44E6-54B3-3255-1EE372B1A647}"/>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t>‹#›</a:t>
            </a:fld>
            <a:endParaRPr lang="en-US" dirty="0"/>
          </a:p>
        </p:txBody>
      </p:sp>
      <p:sp>
        <p:nvSpPr>
          <p:cNvPr id="10" name="Footer Placeholder 3">
            <a:extLst>
              <a:ext uri="{FF2B5EF4-FFF2-40B4-BE49-F238E27FC236}">
                <a16:creationId xmlns:a16="http://schemas.microsoft.com/office/drawing/2014/main" id="{E837BD5B-63E4-343D-5209-BF28041E2E9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grpSp>
        <p:nvGrpSpPr>
          <p:cNvPr id="3" name="Group 2">
            <a:extLst>
              <a:ext uri="{FF2B5EF4-FFF2-40B4-BE49-F238E27FC236}">
                <a16:creationId xmlns:a16="http://schemas.microsoft.com/office/drawing/2014/main" id="{32D444A8-15A4-2386-888A-4720E64C5174}"/>
              </a:ext>
            </a:extLst>
          </p:cNvPr>
          <p:cNvGrpSpPr/>
          <p:nvPr userDrawn="1"/>
        </p:nvGrpSpPr>
        <p:grpSpPr>
          <a:xfrm>
            <a:off x="0" y="6546123"/>
            <a:ext cx="12192000" cy="311877"/>
            <a:chOff x="0" y="6546123"/>
            <a:chExt cx="12192000" cy="311877"/>
          </a:xfrm>
        </p:grpSpPr>
        <p:sp>
          <p:nvSpPr>
            <p:cNvPr id="4" name="Rectangle 3">
              <a:extLst>
                <a:ext uri="{FF2B5EF4-FFF2-40B4-BE49-F238E27FC236}">
                  <a16:creationId xmlns:a16="http://schemas.microsoft.com/office/drawing/2014/main" id="{52A882B5-B751-92C7-1F33-4FD6F22371CD}"/>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 name="Straight Connector 4">
              <a:extLst>
                <a:ext uri="{FF2B5EF4-FFF2-40B4-BE49-F238E27FC236}">
                  <a16:creationId xmlns:a16="http://schemas.microsoft.com/office/drawing/2014/main" id="{3AED5792-AC61-4ECB-B402-937BCAD096DC}"/>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1" name="Group 10">
            <a:extLst>
              <a:ext uri="{FF2B5EF4-FFF2-40B4-BE49-F238E27FC236}">
                <a16:creationId xmlns:a16="http://schemas.microsoft.com/office/drawing/2014/main" id="{F321596E-6F2B-018D-8D60-2AE02FE3A5EE}"/>
              </a:ext>
            </a:extLst>
          </p:cNvPr>
          <p:cNvGrpSpPr/>
          <p:nvPr userDrawn="1"/>
        </p:nvGrpSpPr>
        <p:grpSpPr>
          <a:xfrm>
            <a:off x="0" y="129745"/>
            <a:ext cx="10691553" cy="693365"/>
            <a:chOff x="0" y="129745"/>
            <a:chExt cx="10691553" cy="693365"/>
          </a:xfrm>
        </p:grpSpPr>
        <p:sp>
          <p:nvSpPr>
            <p:cNvPr id="40" name="Rectangle 39">
              <a:extLst>
                <a:ext uri="{FF2B5EF4-FFF2-40B4-BE49-F238E27FC236}">
                  <a16:creationId xmlns:a16="http://schemas.microsoft.com/office/drawing/2014/main" id="{FD10CBE3-9ED9-37CF-F6C1-3EAFA2F02C4F}"/>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52DE271-E8DC-2237-01C1-F0D5F1F9DB4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42" name="Picture 41">
            <a:extLst>
              <a:ext uri="{FF2B5EF4-FFF2-40B4-BE49-F238E27FC236}">
                <a16:creationId xmlns:a16="http://schemas.microsoft.com/office/drawing/2014/main" id="{ECC9AF3F-C252-1097-7FD2-138DE3C4D379}"/>
              </a:ext>
            </a:extLst>
          </p:cNvPr>
          <p:cNvPicPr>
            <a:picLocks noChangeAspect="1"/>
          </p:cNvPicPr>
          <p:nvPr userDrawn="1"/>
        </p:nvPicPr>
        <p:blipFill>
          <a:blip r:embed="rId2"/>
          <a:srcRect/>
          <a:stretch/>
        </p:blipFill>
        <p:spPr>
          <a:xfrm>
            <a:off x="10774803" y="114997"/>
            <a:ext cx="1237280" cy="753562"/>
          </a:xfrm>
          <a:prstGeom prst="rect">
            <a:avLst/>
          </a:prstGeom>
        </p:spPr>
      </p:pic>
    </p:spTree>
    <p:extLst>
      <p:ext uri="{BB962C8B-B14F-4D97-AF65-F5344CB8AC3E}">
        <p14:creationId xmlns:p14="http://schemas.microsoft.com/office/powerpoint/2010/main" val="3896081122"/>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showMasterSp="0" type="title" preserve="1">
  <p:cSld name="1_Title Slide V02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pic>
        <p:nvPicPr>
          <p:cNvPr id="6" name="Picture 5" descr="A person standing in front of a computer with a graph on the screen&#10;&#10;Description automatically generated">
            <a:extLst>
              <a:ext uri="{FF2B5EF4-FFF2-40B4-BE49-F238E27FC236}">
                <a16:creationId xmlns:a16="http://schemas.microsoft.com/office/drawing/2014/main" id="{B92A8D6C-E1D1-BB15-C9FC-2185AD31686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990"/>
          <a:stretch/>
        </p:blipFill>
        <p:spPr>
          <a:xfrm>
            <a:off x="1547999" y="0"/>
            <a:ext cx="9096002" cy="4275569"/>
          </a:xfrm>
          <a:prstGeom prst="rect">
            <a:avLst/>
          </a:prstGeom>
        </p:spPr>
      </p:pic>
    </p:spTree>
    <p:extLst>
      <p:ext uri="{BB962C8B-B14F-4D97-AF65-F5344CB8AC3E}">
        <p14:creationId xmlns:p14="http://schemas.microsoft.com/office/powerpoint/2010/main" val="283701228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sitting at a desk with a computer&#10;&#10;Description automatically generated">
            <a:extLst>
              <a:ext uri="{FF2B5EF4-FFF2-40B4-BE49-F238E27FC236}">
                <a16:creationId xmlns:a16="http://schemas.microsoft.com/office/drawing/2014/main" id="{D727E993-109C-3EB5-564C-9C76121AC82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9251"/>
            <a:ext cx="12192000" cy="4273468"/>
          </a:xfrm>
          <a:prstGeom prst="rect">
            <a:avLst/>
          </a:prstGeom>
        </p:spPr>
      </p:pic>
    </p:spTree>
    <p:extLst>
      <p:ext uri="{BB962C8B-B14F-4D97-AF65-F5344CB8AC3E}">
        <p14:creationId xmlns:p14="http://schemas.microsoft.com/office/powerpoint/2010/main" val="3752409497"/>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showMasterSp="0" preserve="1" userDrawn="1">
  <p:cSld name="1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group of people in an office&#10;&#10;Description automatically generated">
            <a:extLst>
              <a:ext uri="{FF2B5EF4-FFF2-40B4-BE49-F238E27FC236}">
                <a16:creationId xmlns:a16="http://schemas.microsoft.com/office/drawing/2014/main" id="{3764013B-D24A-603D-8A4C-4D45E5BAE73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8"/>
            <a:ext cx="12192000" cy="4273468"/>
          </a:xfrm>
          <a:prstGeom prst="rect">
            <a:avLst/>
          </a:prstGeom>
        </p:spPr>
      </p:pic>
    </p:spTree>
    <p:extLst>
      <p:ext uri="{BB962C8B-B14F-4D97-AF65-F5344CB8AC3E}">
        <p14:creationId xmlns:p14="http://schemas.microsoft.com/office/powerpoint/2010/main" val="1090422904"/>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showMasterSp="0" preserve="1" userDrawn="1">
  <p:cSld name="2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person sitting at a desk with a computer screen&#10;&#10;Description automatically generated">
            <a:extLst>
              <a:ext uri="{FF2B5EF4-FFF2-40B4-BE49-F238E27FC236}">
                <a16:creationId xmlns:a16="http://schemas.microsoft.com/office/drawing/2014/main" id="{4EA6BECC-05AF-3BB5-C335-10FB9A85D30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28875"/>
            <a:ext cx="12192000" cy="4273468"/>
          </a:xfrm>
          <a:prstGeom prst="rect">
            <a:avLst/>
          </a:prstGeom>
        </p:spPr>
      </p:pic>
    </p:spTree>
    <p:extLst>
      <p:ext uri="{BB962C8B-B14F-4D97-AF65-F5344CB8AC3E}">
        <p14:creationId xmlns:p14="http://schemas.microsoft.com/office/powerpoint/2010/main" val="264028988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preserve="1" userDrawn="1">
  <p:cSld name="3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Picture 3" descr="A person holding a magnifying glass&#10;&#10;Description automatically generated">
            <a:extLst>
              <a:ext uri="{FF2B5EF4-FFF2-40B4-BE49-F238E27FC236}">
                <a16:creationId xmlns:a16="http://schemas.microsoft.com/office/drawing/2014/main" id="{7CCFD1AE-F957-AAF0-A295-D9A24D32760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67377"/>
            <a:ext cx="12192000" cy="4273468"/>
          </a:xfrm>
          <a:prstGeom prst="rect">
            <a:avLst/>
          </a:prstGeom>
        </p:spPr>
      </p:pic>
    </p:spTree>
    <p:extLst>
      <p:ext uri="{BB962C8B-B14F-4D97-AF65-F5344CB8AC3E}">
        <p14:creationId xmlns:p14="http://schemas.microsoft.com/office/powerpoint/2010/main" val="140450243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showMasterSp="0" preserve="1" userDrawn="1">
  <p:cSld name="4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
        <p:nvSpPr>
          <p:cNvPr id="5" name="Rectangle 4">
            <a:extLst>
              <a:ext uri="{FF2B5EF4-FFF2-40B4-BE49-F238E27FC236}">
                <a16:creationId xmlns:a16="http://schemas.microsoft.com/office/drawing/2014/main" id="{51F4C226-3EA3-62F3-A77C-4E6FBC56CFF5}"/>
              </a:ext>
            </a:extLst>
          </p:cNvPr>
          <p:cNvSpPr/>
          <p:nvPr userDrawn="1"/>
        </p:nvSpPr>
        <p:spPr>
          <a:xfrm>
            <a:off x="-19050" y="-202848"/>
            <a:ext cx="12211050" cy="4497024"/>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839534EE-08AA-80E2-2B1F-E558D3B3F228}"/>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5800" r="-35800"/>
          <a:stretch/>
        </p:blipFill>
        <p:spPr>
          <a:xfrm>
            <a:off x="2057795" y="-202848"/>
            <a:ext cx="12259962" cy="4690744"/>
          </a:xfrm>
          <a:prstGeom prst="rect">
            <a:avLst/>
          </a:prstGeom>
        </p:spPr>
      </p:pic>
    </p:spTree>
    <p:extLst>
      <p:ext uri="{BB962C8B-B14F-4D97-AF65-F5344CB8AC3E}">
        <p14:creationId xmlns:p14="http://schemas.microsoft.com/office/powerpoint/2010/main" val="1388871592"/>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showMasterSp="0" preserve="1" userDrawn="1">
  <p:cSld name="5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661647" y="4912177"/>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4" name="Graphic 3">
            <a:extLst>
              <a:ext uri="{FF2B5EF4-FFF2-40B4-BE49-F238E27FC236}">
                <a16:creationId xmlns:a16="http://schemas.microsoft.com/office/drawing/2014/main" id="{7AC19ADC-7F39-E91A-1B14-FD11415B2C77}"/>
              </a:ext>
            </a:extLst>
          </p:cNvPr>
          <p:cNvPicPr>
            <a:picLocks noChangeAspect="1"/>
          </p:cNvPicPr>
          <p:nvPr userDrawn="1"/>
        </p:nvPicPr>
        <p:blipFill rotWithShape="1">
          <a:blip>
            <a:extLst>
              <a:ext uri="{96DAC541-7B7A-43D3-8B79-37D633B846F1}">
                <asvg:svgBlip xmlns:asvg="http://schemas.microsoft.com/office/drawing/2016/SVG/main" r:embed="rId3"/>
              </a:ext>
            </a:extLst>
          </a:blip>
          <a:srcRect l="3714" t="5819" r="3294" b="2927"/>
          <a:stretch/>
        </p:blipFill>
        <p:spPr>
          <a:xfrm>
            <a:off x="0" y="-1"/>
            <a:ext cx="12192000" cy="4368801"/>
          </a:xfrm>
          <a:prstGeom prst="rect">
            <a:avLst/>
          </a:prstGeom>
        </p:spPr>
      </p:pic>
    </p:spTree>
    <p:extLst>
      <p:ext uri="{BB962C8B-B14F-4D97-AF65-F5344CB8AC3E}">
        <p14:creationId xmlns:p14="http://schemas.microsoft.com/office/powerpoint/2010/main" val="1805646768"/>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showMasterSp="0" preserve="1" userDrawn="1">
  <p:cSld name="6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group of people sitting around a table&#10;&#10;Description automatically generated">
            <a:extLst>
              <a:ext uri="{FF2B5EF4-FFF2-40B4-BE49-F238E27FC236}">
                <a16:creationId xmlns:a16="http://schemas.microsoft.com/office/drawing/2014/main" id="{B3F2E404-530A-DF82-8B3C-5E7387A47FC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70429"/>
            <a:ext cx="12192000" cy="4453561"/>
          </a:xfrm>
          <a:prstGeom prst="rect">
            <a:avLst/>
          </a:prstGeom>
        </p:spPr>
      </p:pic>
    </p:spTree>
    <p:extLst>
      <p:ext uri="{BB962C8B-B14F-4D97-AF65-F5344CB8AC3E}">
        <p14:creationId xmlns:p14="http://schemas.microsoft.com/office/powerpoint/2010/main" val="641993260"/>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showMasterSp="0" preserve="1" userDrawn="1">
  <p:cSld name="7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924271"/>
            <a:ext cx="2154752" cy="1312345"/>
          </a:xfrm>
          <a:prstGeom prst="rect">
            <a:avLst/>
          </a:prstGeom>
        </p:spPr>
      </p:pic>
      <p:pic>
        <p:nvPicPr>
          <p:cNvPr id="6" name="Picture 5" descr="A person working on a computer&#10;&#10;Description automatically generated with low confidence">
            <a:extLst>
              <a:ext uri="{FF2B5EF4-FFF2-40B4-BE49-F238E27FC236}">
                <a16:creationId xmlns:a16="http://schemas.microsoft.com/office/drawing/2014/main" id="{997C3F1C-594F-86A4-7AAC-9D773CF19709}"/>
              </a:ext>
            </a:extLst>
          </p:cNvPr>
          <p:cNvPicPr>
            <a:picLocks noChangeAspect="1"/>
          </p:cNvPicPr>
          <p:nvPr userDrawn="1"/>
        </p:nvPicPr>
        <p:blipFill>
          <a:blip r:embed="rId3"/>
          <a:stretch>
            <a:fillRect/>
          </a:stretch>
        </p:blipFill>
        <p:spPr>
          <a:xfrm>
            <a:off x="0" y="0"/>
            <a:ext cx="9353405" cy="4091614"/>
          </a:xfrm>
          <a:prstGeom prst="rect">
            <a:avLst/>
          </a:prstGeom>
        </p:spPr>
      </p:pic>
      <p:sp>
        <p:nvSpPr>
          <p:cNvPr id="5" name="Rectangle 4">
            <a:extLst>
              <a:ext uri="{FF2B5EF4-FFF2-40B4-BE49-F238E27FC236}">
                <a16:creationId xmlns:a16="http://schemas.microsoft.com/office/drawing/2014/main" id="{1C503599-5179-0017-0D64-335E868E19A7}"/>
              </a:ext>
            </a:extLst>
          </p:cNvPr>
          <p:cNvSpPr/>
          <p:nvPr userDrawn="1"/>
        </p:nvSpPr>
        <p:spPr>
          <a:xfrm>
            <a:off x="7588250" y="0"/>
            <a:ext cx="4603750" cy="4091614"/>
          </a:xfrm>
          <a:prstGeom prst="rect">
            <a:avLst/>
          </a:prstGeom>
          <a:solidFill>
            <a:srgbClr val="24387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5548954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showMasterSp="0" preserve="1" userDrawn="1">
  <p:cSld name="8_Custom Title Slide V0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62347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81928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67336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userDrawn="1"/>
        </p:nvPicPr>
        <p:blipFill>
          <a:blip r:embed="rId2"/>
          <a:stretch>
            <a:fillRect/>
          </a:stretch>
        </p:blipFill>
        <p:spPr>
          <a:xfrm>
            <a:off x="9488969" y="4802351"/>
            <a:ext cx="2154752" cy="1312345"/>
          </a:xfrm>
          <a:prstGeom prst="rect">
            <a:avLst/>
          </a:prstGeom>
        </p:spPr>
      </p:pic>
      <p:sp>
        <p:nvSpPr>
          <p:cNvPr id="11" name="Picture Placeholder 4">
            <a:extLst>
              <a:ext uri="{FF2B5EF4-FFF2-40B4-BE49-F238E27FC236}">
                <a16:creationId xmlns:a16="http://schemas.microsoft.com/office/drawing/2014/main" id="{C58CFF82-A02E-A544-B752-3186BD67392F}"/>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pic>
        <p:nvPicPr>
          <p:cNvPr id="5" name="Picture 4" descr="A group of people looking at the sky&#10;&#10;Description automatically generated">
            <a:extLst>
              <a:ext uri="{FF2B5EF4-FFF2-40B4-BE49-F238E27FC236}">
                <a16:creationId xmlns:a16="http://schemas.microsoft.com/office/drawing/2014/main" id="{177B7C55-27FF-53E8-0727-34D39217BE8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057" y="-217172"/>
            <a:ext cx="12192000" cy="4281862"/>
          </a:xfrm>
          <a:prstGeom prst="rect">
            <a:avLst/>
          </a:prstGeom>
        </p:spPr>
      </p:pic>
    </p:spTree>
    <p:extLst>
      <p:ext uri="{BB962C8B-B14F-4D97-AF65-F5344CB8AC3E}">
        <p14:creationId xmlns:p14="http://schemas.microsoft.com/office/powerpoint/2010/main" val="333511356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Presenters Slide">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2D957E55-3010-F04B-92B8-6FF1F1A02ED3}"/>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1222843"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1" name="Text Placeholder 13">
            <a:extLst>
              <a:ext uri="{FF2B5EF4-FFF2-40B4-BE49-F238E27FC236}">
                <a16:creationId xmlns:a16="http://schemas.microsoft.com/office/drawing/2014/main" id="{FCE03AB7-C98A-7A49-9DCD-CE6D7C620E20}"/>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5204460"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9186077"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38" name="Text Placeholder 37">
            <a:extLst>
              <a:ext uri="{FF2B5EF4-FFF2-40B4-BE49-F238E27FC236}">
                <a16:creationId xmlns:a16="http://schemas.microsoft.com/office/drawing/2014/main" id="{59D10EA5-BF58-9043-A0C5-99218A27E7EF}"/>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9" name="Text Placeholder 13">
            <a:extLst>
              <a:ext uri="{FF2B5EF4-FFF2-40B4-BE49-F238E27FC236}">
                <a16:creationId xmlns:a16="http://schemas.microsoft.com/office/drawing/2014/main" id="{4BD88D68-E5AD-2C40-9005-BA6189398B5C}"/>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42" name="Text Placeholder 41">
            <a:extLst>
              <a:ext uri="{FF2B5EF4-FFF2-40B4-BE49-F238E27FC236}">
                <a16:creationId xmlns:a16="http://schemas.microsoft.com/office/drawing/2014/main" id="{A5534F63-6A53-7C4E-A013-B8839B8A3059}"/>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43" name="Text Placeholder 13">
            <a:extLst>
              <a:ext uri="{FF2B5EF4-FFF2-40B4-BE49-F238E27FC236}">
                <a16:creationId xmlns:a16="http://schemas.microsoft.com/office/drawing/2014/main" id="{44AB39A0-D46C-B34B-8667-E126CB917B56}"/>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2" name="Slide Number Placeholder 3">
            <a:extLst>
              <a:ext uri="{FF2B5EF4-FFF2-40B4-BE49-F238E27FC236}">
                <a16:creationId xmlns:a16="http://schemas.microsoft.com/office/drawing/2014/main" id="{38790A72-5B3F-1E63-4753-CC737835151C}"/>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8" name="Footer Placeholder 3">
            <a:extLst>
              <a:ext uri="{FF2B5EF4-FFF2-40B4-BE49-F238E27FC236}">
                <a16:creationId xmlns:a16="http://schemas.microsoft.com/office/drawing/2014/main" id="{E184B05D-69C7-6652-B531-C67100D7E45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045093060"/>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showMasterSp="0" preserve="1" userDrawn="1">
  <p:cSld name="Custom Title Slide V0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userDrawn="1"/>
        </p:nvPicPr>
        <p:blipFill>
          <a:blip r:embed="rId2"/>
          <a:srcRect/>
          <a:stretch/>
        </p:blipFill>
        <p:spPr>
          <a:xfrm>
            <a:off x="9488969" y="4924271"/>
            <a:ext cx="2154752" cy="1312344"/>
          </a:xfrm>
          <a:prstGeom prst="rect">
            <a:avLst/>
          </a:prstGeom>
        </p:spPr>
      </p:pic>
      <p:sp>
        <p:nvSpPr>
          <p:cNvPr id="10" name="Picture Placeholder 4">
            <a:extLst>
              <a:ext uri="{FF2B5EF4-FFF2-40B4-BE49-F238E27FC236}">
                <a16:creationId xmlns:a16="http://schemas.microsoft.com/office/drawing/2014/main" id="{1B66F7DB-C634-0345-B89A-412E4135E838}"/>
              </a:ext>
            </a:extLst>
          </p:cNvPr>
          <p:cNvSpPr>
            <a:spLocks noGrp="1"/>
          </p:cNvSpPr>
          <p:nvPr>
            <p:ph type="pic" sz="quarter" idx="10"/>
          </p:nvPr>
        </p:nvSpPr>
        <p:spPr>
          <a:xfrm>
            <a:off x="0" y="0"/>
            <a:ext cx="12192000" cy="4278313"/>
          </a:xfrm>
        </p:spPr>
        <p:txBody>
          <a:bodyPr anchor="ctr">
            <a:normAutofit/>
          </a:bodyPr>
          <a:lstStyle>
            <a:lvl1pPr marL="0" indent="0" algn="ctr">
              <a:buNone/>
              <a:defRPr sz="2400"/>
            </a:lvl1pPr>
          </a:lstStyle>
          <a:p>
            <a:endParaRPr lang="en-US" dirty="0"/>
          </a:p>
        </p:txBody>
      </p:sp>
    </p:spTree>
    <p:extLst>
      <p:ext uri="{BB962C8B-B14F-4D97-AF65-F5344CB8AC3E}">
        <p14:creationId xmlns:p14="http://schemas.microsoft.com/office/powerpoint/2010/main" val="438019170"/>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6599104" y="0"/>
            <a:ext cx="559289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2" name="Text Placeholder 5">
            <a:extLst>
              <a:ext uri="{FF2B5EF4-FFF2-40B4-BE49-F238E27FC236}">
                <a16:creationId xmlns:a16="http://schemas.microsoft.com/office/drawing/2014/main" id="{FE1C401E-2D23-0B4E-9DBE-51E37C8608C1}"/>
              </a:ext>
            </a:extLst>
          </p:cNvPr>
          <p:cNvSpPr>
            <a:spLocks noGrp="1"/>
          </p:cNvSpPr>
          <p:nvPr>
            <p:ph type="body" sz="quarter" idx="17" hasCustomPrompt="1"/>
          </p:nvPr>
        </p:nvSpPr>
        <p:spPr>
          <a:xfrm>
            <a:off x="4978380" y="2277379"/>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19" name="Text Placeholder 5">
            <a:extLst>
              <a:ext uri="{FF2B5EF4-FFF2-40B4-BE49-F238E27FC236}">
                <a16:creationId xmlns:a16="http://schemas.microsoft.com/office/drawing/2014/main" id="{6B458042-BC1D-4848-84E4-4A8F8C79274E}"/>
              </a:ext>
            </a:extLst>
          </p:cNvPr>
          <p:cNvSpPr>
            <a:spLocks noGrp="1"/>
          </p:cNvSpPr>
          <p:nvPr>
            <p:ph type="body" sz="quarter" idx="13" hasCustomPrompt="1"/>
          </p:nvPr>
        </p:nvSpPr>
        <p:spPr>
          <a:xfrm>
            <a:off x="4978380" y="647552"/>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FFC45BB3-E854-C442-87E7-F2BFC3EEEF4F}"/>
              </a:ext>
            </a:extLst>
          </p:cNvPr>
          <p:cNvSpPr/>
          <p:nvPr userDrawn="1"/>
        </p:nvSpPr>
        <p:spPr>
          <a:xfrm>
            <a:off x="6493666"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2" name="Picture 11" descr="A picture containing text, sign&#10;&#10;Description automatically generated">
            <a:extLst>
              <a:ext uri="{FF2B5EF4-FFF2-40B4-BE49-F238E27FC236}">
                <a16:creationId xmlns:a16="http://schemas.microsoft.com/office/drawing/2014/main" id="{54979D1E-3541-DD4F-BB4E-4BBFE91039D4}"/>
              </a:ext>
            </a:extLst>
          </p:cNvPr>
          <p:cNvPicPr>
            <a:picLocks noChangeAspect="1"/>
          </p:cNvPicPr>
          <p:nvPr userDrawn="1"/>
        </p:nvPicPr>
        <p:blipFill>
          <a:blip r:embed="rId2"/>
          <a:stretch>
            <a:fillRect/>
          </a:stretch>
        </p:blipFill>
        <p:spPr>
          <a:xfrm>
            <a:off x="478825" y="5263485"/>
            <a:ext cx="1895665" cy="1154549"/>
          </a:xfrm>
          <a:prstGeom prst="rect">
            <a:avLst/>
          </a:prstGeom>
        </p:spPr>
      </p:pic>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88389" y="2338603"/>
            <a:ext cx="3626411" cy="1015663"/>
          </a:xfrm>
        </p:spPr>
        <p:txBody>
          <a:bodyPr anchor="b">
            <a:noAutofit/>
          </a:bodyPr>
          <a:lstStyle>
            <a:lvl1pPr>
              <a:defRPr sz="6600">
                <a:solidFill>
                  <a:schemeClr val="accent1"/>
                </a:solidFill>
              </a:defRPr>
            </a:lvl1pPr>
          </a:lstStyle>
          <a:p>
            <a:r>
              <a:rPr lang="en-US"/>
              <a:t>Title Here</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6464170"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5" name="Text Placeholder 5">
            <a:extLst>
              <a:ext uri="{FF2B5EF4-FFF2-40B4-BE49-F238E27FC236}">
                <a16:creationId xmlns:a16="http://schemas.microsoft.com/office/drawing/2014/main" id="{5FEA240D-0019-404B-8D57-787DF38A5DEF}"/>
              </a:ext>
            </a:extLst>
          </p:cNvPr>
          <p:cNvSpPr>
            <a:spLocks noGrp="1"/>
          </p:cNvSpPr>
          <p:nvPr>
            <p:ph type="body" sz="quarter" idx="20" hasCustomPrompt="1"/>
          </p:nvPr>
        </p:nvSpPr>
        <p:spPr>
          <a:xfrm>
            <a:off x="4978380" y="3841957"/>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28" name="Text Placeholder 5">
            <a:extLst>
              <a:ext uri="{FF2B5EF4-FFF2-40B4-BE49-F238E27FC236}">
                <a16:creationId xmlns:a16="http://schemas.microsoft.com/office/drawing/2014/main" id="{874642D5-D000-DD4C-B1A4-FCD66B3B5F35}"/>
              </a:ext>
            </a:extLst>
          </p:cNvPr>
          <p:cNvSpPr>
            <a:spLocks noGrp="1"/>
          </p:cNvSpPr>
          <p:nvPr>
            <p:ph type="body" sz="quarter" idx="23" hasCustomPrompt="1"/>
          </p:nvPr>
        </p:nvSpPr>
        <p:spPr>
          <a:xfrm>
            <a:off x="4978380" y="5445280"/>
            <a:ext cx="1174383" cy="738664"/>
          </a:xfrm>
        </p:spPr>
        <p:txBody>
          <a:bodyPr lIns="0" tIns="0" rIns="0" bIns="0" anchor="ctr">
            <a:spAutoFit/>
          </a:bodyPr>
          <a:lstStyle>
            <a:lvl1pPr marL="0" indent="0" algn="r">
              <a:lnSpc>
                <a:spcPct val="100000"/>
              </a:lnSpc>
              <a:spcBef>
                <a:spcPts val="0"/>
              </a:spcBef>
              <a:buNone/>
              <a:defRPr sz="4800" b="1" i="0">
                <a:solidFill>
                  <a:schemeClr val="accent2"/>
                </a:solidFill>
                <a:latin typeface="+mn-lt"/>
              </a:defRPr>
            </a:lvl1pPr>
            <a:lvl2pPr>
              <a:buNone/>
              <a:defRPr/>
            </a:lvl2pPr>
            <a:lvl3pPr>
              <a:buNone/>
              <a:defRPr/>
            </a:lvl3pPr>
            <a:lvl4pPr>
              <a:buNone/>
              <a:defRPr/>
            </a:lvl4pPr>
            <a:lvl5pPr>
              <a:buNone/>
              <a:defRPr/>
            </a:lvl5pPr>
          </a:lstStyle>
          <a:p>
            <a:pPr lvl="0"/>
            <a:r>
              <a:rPr lang="en-US"/>
              <a:t>##</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13">
            <a:extLst>
              <a:ext uri="{FF2B5EF4-FFF2-40B4-BE49-F238E27FC236}">
                <a16:creationId xmlns:a16="http://schemas.microsoft.com/office/drawing/2014/main" id="{C963B4FB-2C72-6B40-BCC8-A36DDE54CDD3}"/>
              </a:ext>
            </a:extLst>
          </p:cNvPr>
          <p:cNvSpPr>
            <a:spLocks noGrp="1"/>
          </p:cNvSpPr>
          <p:nvPr>
            <p:ph type="body" sz="quarter" idx="30" hasCustomPrompt="1"/>
          </p:nvPr>
        </p:nvSpPr>
        <p:spPr>
          <a:xfrm>
            <a:off x="7020809" y="5356306"/>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0" name="Text Placeholder 13">
            <a:extLst>
              <a:ext uri="{FF2B5EF4-FFF2-40B4-BE49-F238E27FC236}">
                <a16:creationId xmlns:a16="http://schemas.microsoft.com/office/drawing/2014/main" id="{D0CB22A2-CDB5-2D40-AB32-36C3308C05A9}"/>
              </a:ext>
            </a:extLst>
          </p:cNvPr>
          <p:cNvSpPr>
            <a:spLocks noGrp="1"/>
          </p:cNvSpPr>
          <p:nvPr>
            <p:ph type="body" sz="quarter" idx="31" hasCustomPrompt="1"/>
          </p:nvPr>
        </p:nvSpPr>
        <p:spPr>
          <a:xfrm>
            <a:off x="7020809" y="5743886"/>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Tree>
    <p:extLst>
      <p:ext uri="{BB962C8B-B14F-4D97-AF65-F5344CB8AC3E}">
        <p14:creationId xmlns:p14="http://schemas.microsoft.com/office/powerpoint/2010/main" val="2021506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F6F909F9-9349-9148-8D62-94A05193903B}"/>
              </a:ext>
            </a:extLst>
          </p:cNvPr>
          <p:cNvSpPr>
            <a:spLocks noGrp="1"/>
          </p:cNvSpPr>
          <p:nvPr>
            <p:ph type="body" sz="quarter" idx="13"/>
          </p:nvPr>
        </p:nvSpPr>
        <p:spPr>
          <a:xfrm>
            <a:off x="334617" y="1352301"/>
            <a:ext cx="11636203" cy="4605398"/>
          </a:xfrm>
        </p:spPr>
        <p:txBody>
          <a:bodyPr lIns="0" tIns="0" rIns="0" bIns="0" anchor="t">
            <a:normAutofit/>
          </a:bodyPr>
          <a:lstStyle>
            <a:lvl1pPr marL="0" indent="0">
              <a:lnSpc>
                <a:spcPct val="130000"/>
              </a:lnSpc>
              <a:spcBef>
                <a:spcPts val="0"/>
              </a:spcBef>
              <a:buNone/>
              <a:defRPr sz="1800" b="1">
                <a:solidFill>
                  <a:schemeClr val="accent2"/>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7" name="Slide Number Placeholder 3">
            <a:extLst>
              <a:ext uri="{FF2B5EF4-FFF2-40B4-BE49-F238E27FC236}">
                <a16:creationId xmlns:a16="http://schemas.microsoft.com/office/drawing/2014/main" id="{5B4FCC1A-D19C-6A9E-6F87-8A3872989D43}"/>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3BAA5FAC-B997-59F7-182A-858FE82B1CD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729125895"/>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0BBB7-389B-EC49-9662-3C1F166C7694}"/>
              </a:ext>
            </a:extLst>
          </p:cNvPr>
          <p:cNvSpPr>
            <a:spLocks noGrp="1"/>
          </p:cNvSpPr>
          <p:nvPr>
            <p:ph type="title"/>
          </p:nvPr>
        </p:nvSpPr>
        <p:spPr/>
        <p:txBody>
          <a:bodyPr/>
          <a:lstStyle/>
          <a:p>
            <a:r>
              <a:rPr lang="en-US"/>
              <a:t>Click to edit Master title style</a:t>
            </a:r>
          </a:p>
        </p:txBody>
      </p:sp>
      <p:sp>
        <p:nvSpPr>
          <p:cNvPr id="63" name="Slide Number Placeholder 3">
            <a:extLst>
              <a:ext uri="{FF2B5EF4-FFF2-40B4-BE49-F238E27FC236}">
                <a16:creationId xmlns:a16="http://schemas.microsoft.com/office/drawing/2014/main" id="{A6535B10-0C51-0F49-B373-4AC4C3A1A7E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64" name="Footer Placeholder 3">
            <a:extLst>
              <a:ext uri="{FF2B5EF4-FFF2-40B4-BE49-F238E27FC236}">
                <a16:creationId xmlns:a16="http://schemas.microsoft.com/office/drawing/2014/main" id="{B89773E4-B6BA-24F9-402B-108D4F518FA7}"/>
              </a:ext>
            </a:extLst>
          </p:cNvPr>
          <p:cNvSpPr txBox="1">
            <a:spLocks/>
          </p:cNvSpPr>
          <p:nvPr userDrawn="1"/>
        </p:nvSpPr>
        <p:spPr>
          <a:xfrm>
            <a:off x="335480"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53609670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E0411BCE-835A-14E8-1AEB-D7521908E04F}"/>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E34FBF0E-830E-F455-EBE5-DAEB720AEFA1}"/>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Text Placeholder 13">
            <a:extLst>
              <a:ext uri="{FF2B5EF4-FFF2-40B4-BE49-F238E27FC236}">
                <a16:creationId xmlns:a16="http://schemas.microsoft.com/office/drawing/2014/main" id="{A834795A-0470-9C98-49D8-07EE7B936313}"/>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7B54311E-13ED-FF00-77D6-640E05940BE7}"/>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F595FF15-A78C-9954-FE99-D8668D0176DF}"/>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11" name="Slide Number Placeholder 3">
            <a:extLst>
              <a:ext uri="{FF2B5EF4-FFF2-40B4-BE49-F238E27FC236}">
                <a16:creationId xmlns:a16="http://schemas.microsoft.com/office/drawing/2014/main" id="{0468E1D0-588E-5702-3129-6C43723AF73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9E88E162-158E-8797-5FAE-ED66D29963F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8310253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384B68-5127-9949-B684-E85D3FB7244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F423DA0-6C53-A542-9223-DB32918BC076}"/>
              </a:ext>
            </a:extLst>
          </p:cNvPr>
          <p:cNvSpPr>
            <a:spLocks noGrp="1"/>
          </p:cNvSpPr>
          <p:nvPr>
            <p:ph idx="1"/>
          </p:nvPr>
        </p:nvSpPr>
        <p:spPr/>
        <p:txBody>
          <a:bodyPr/>
          <a:lstStyle>
            <a:lvl1pPr>
              <a:defRPr b="1"/>
            </a:lvl1pPr>
            <a:lvl2pPr>
              <a:defRPr b="1"/>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3">
            <a:extLst>
              <a:ext uri="{FF2B5EF4-FFF2-40B4-BE49-F238E27FC236}">
                <a16:creationId xmlns:a16="http://schemas.microsoft.com/office/drawing/2014/main" id="{9C6CE70B-2D71-4008-6771-D9FF0C96174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EF17B8E7-7D69-8D70-C591-5B4C796BA6E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433563595"/>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ingle Speaker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11" name="Slide Number Placeholder 3">
            <a:extLst>
              <a:ext uri="{FF2B5EF4-FFF2-40B4-BE49-F238E27FC236}">
                <a16:creationId xmlns:a16="http://schemas.microsoft.com/office/drawing/2014/main" id="{50041CD8-82E3-456B-7265-BADADE5CEE2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7FD4F51F-17A6-13C4-D4E3-84BA400CE8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3" name="Text Placeholder 13">
            <a:extLst>
              <a:ext uri="{FF2B5EF4-FFF2-40B4-BE49-F238E27FC236}">
                <a16:creationId xmlns:a16="http://schemas.microsoft.com/office/drawing/2014/main" id="{A14AB2E6-3160-5172-C474-FCF32FA449D4}"/>
              </a:ext>
            </a:extLst>
          </p:cNvPr>
          <p:cNvSpPr>
            <a:spLocks noGrp="1"/>
          </p:cNvSpPr>
          <p:nvPr>
            <p:ph type="body" sz="quarter" idx="57" hasCustomPrompt="1"/>
          </p:nvPr>
        </p:nvSpPr>
        <p:spPr>
          <a:xfrm>
            <a:off x="4370198" y="4642683"/>
            <a:ext cx="3233757" cy="327141"/>
          </a:xfrm>
        </p:spPr>
        <p:txBody>
          <a:bodyPr wrap="square" lIns="0" tIns="0" rIns="0" bIns="0">
            <a:spAutoFit/>
          </a:bodyPr>
          <a:lstStyle>
            <a:lvl1pPr marL="0" indent="0" algn="ctr">
              <a:spcBef>
                <a:spcPts val="0"/>
              </a:spcBef>
              <a:buNone/>
              <a:defRPr sz="18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118469754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1_Single Speaker - Light">
    <p:bg>
      <p:bgPr>
        <a:solidFill>
          <a:srgbClr val="243473"/>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F50CC71F-2D16-09EB-D215-AC5675D49FB5}"/>
              </a:ext>
            </a:extLst>
          </p:cNvPr>
          <p:cNvGrpSpPr/>
          <p:nvPr userDrawn="1"/>
        </p:nvGrpSpPr>
        <p:grpSpPr>
          <a:xfrm>
            <a:off x="0" y="129745"/>
            <a:ext cx="10691553" cy="693365"/>
            <a:chOff x="0" y="129745"/>
            <a:chExt cx="10691553" cy="693365"/>
          </a:xfrm>
        </p:grpSpPr>
        <p:sp>
          <p:nvSpPr>
            <p:cNvPr id="12" name="Rectangle 11">
              <a:extLst>
                <a:ext uri="{FF2B5EF4-FFF2-40B4-BE49-F238E27FC236}">
                  <a16:creationId xmlns:a16="http://schemas.microsoft.com/office/drawing/2014/main" id="{17ABB56A-0E0F-E744-792C-0D1CE79798D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423BEE18-8380-5CCF-E35B-CE625CB0253E}"/>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 name="Rectangle 4">
            <a:extLst>
              <a:ext uri="{FF2B5EF4-FFF2-40B4-BE49-F238E27FC236}">
                <a16:creationId xmlns:a16="http://schemas.microsoft.com/office/drawing/2014/main" id="{91E5B5E5-B04E-46A7-FDD8-4533E22A096D}"/>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Picture Placeholder 7">
            <a:extLst>
              <a:ext uri="{FF2B5EF4-FFF2-40B4-BE49-F238E27FC236}">
                <a16:creationId xmlns:a16="http://schemas.microsoft.com/office/drawing/2014/main" id="{8E9E8F4E-84E0-EB27-CAC6-7A013173BB73}"/>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lvl1pPr>
          </a:lstStyle>
          <a:p>
            <a:endParaRPr lang="en-US" dirty="0"/>
          </a:p>
        </p:txBody>
      </p:sp>
      <p:sp>
        <p:nvSpPr>
          <p:cNvPr id="18" name="Text Placeholder 5">
            <a:extLst>
              <a:ext uri="{FF2B5EF4-FFF2-40B4-BE49-F238E27FC236}">
                <a16:creationId xmlns:a16="http://schemas.microsoft.com/office/drawing/2014/main" id="{2AB05126-B84D-900F-5751-921D4259A753}"/>
              </a:ext>
            </a:extLst>
          </p:cNvPr>
          <p:cNvSpPr>
            <a:spLocks noGrp="1" noChangeAspect="1"/>
          </p:cNvSpPr>
          <p:nvPr>
            <p:ph type="body" sz="quarter" idx="44" hasCustomPrompt="1"/>
          </p:nvPr>
        </p:nvSpPr>
        <p:spPr>
          <a:xfrm>
            <a:off x="4252600" y="3068691"/>
            <a:ext cx="1071042" cy="1071042"/>
          </a:xfrm>
          <a:prstGeom prst="ellipse">
            <a:avLst/>
          </a:prstGeom>
          <a:solidFill>
            <a:schemeClr val="bg1"/>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Rectangle 8">
            <a:extLst>
              <a:ext uri="{FF2B5EF4-FFF2-40B4-BE49-F238E27FC236}">
                <a16:creationId xmlns:a16="http://schemas.microsoft.com/office/drawing/2014/main" id="{4A05A381-7075-7E5D-8925-D3486B1143D3}"/>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0" name="Text Placeholder 5">
            <a:extLst>
              <a:ext uri="{FF2B5EF4-FFF2-40B4-BE49-F238E27FC236}">
                <a16:creationId xmlns:a16="http://schemas.microsoft.com/office/drawing/2014/main" id="{5DBE7DB1-EA24-E969-C415-C10813525EE5}"/>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18F7CB8B-9180-77D4-3F5A-63C715451A2B}"/>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2" name="Text Placeholder 13">
            <a:extLst>
              <a:ext uri="{FF2B5EF4-FFF2-40B4-BE49-F238E27FC236}">
                <a16:creationId xmlns:a16="http://schemas.microsoft.com/office/drawing/2014/main" id="{8133C872-08F7-CEF3-5612-04BACA751B79}"/>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3" name="Text Placeholder 13">
            <a:extLst>
              <a:ext uri="{FF2B5EF4-FFF2-40B4-BE49-F238E27FC236}">
                <a16:creationId xmlns:a16="http://schemas.microsoft.com/office/drawing/2014/main" id="{71EF6BD7-BF46-23D1-AE58-CFAB706836BC}"/>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7" name="Picture Placeholder 26">
            <a:extLst>
              <a:ext uri="{FF2B5EF4-FFF2-40B4-BE49-F238E27FC236}">
                <a16:creationId xmlns:a16="http://schemas.microsoft.com/office/drawing/2014/main" id="{36206946-3114-503D-C498-BDF402F57E23}"/>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pic>
        <p:nvPicPr>
          <p:cNvPr id="14" name="Picture 13">
            <a:extLst>
              <a:ext uri="{FF2B5EF4-FFF2-40B4-BE49-F238E27FC236}">
                <a16:creationId xmlns:a16="http://schemas.microsoft.com/office/drawing/2014/main" id="{B26030EE-6DA0-095D-BEAB-7FA2C5DBA549}"/>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Slide Number Placeholder 3">
            <a:extLst>
              <a:ext uri="{FF2B5EF4-FFF2-40B4-BE49-F238E27FC236}">
                <a16:creationId xmlns:a16="http://schemas.microsoft.com/office/drawing/2014/main" id="{3E3519D9-130B-3822-E3CE-3F5D39B5CEC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7" name="Footer Placeholder 3">
            <a:extLst>
              <a:ext uri="{FF2B5EF4-FFF2-40B4-BE49-F238E27FC236}">
                <a16:creationId xmlns:a16="http://schemas.microsoft.com/office/drawing/2014/main" id="{9956F496-2EB1-0212-BBCE-236B051CD3C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3" name="Text Placeholder 13">
            <a:extLst>
              <a:ext uri="{FF2B5EF4-FFF2-40B4-BE49-F238E27FC236}">
                <a16:creationId xmlns:a16="http://schemas.microsoft.com/office/drawing/2014/main" id="{93BB837B-7B98-ED55-CC81-85BA7ACF6ED6}"/>
              </a:ext>
            </a:extLst>
          </p:cNvPr>
          <p:cNvSpPr>
            <a:spLocks noGrp="1"/>
          </p:cNvSpPr>
          <p:nvPr>
            <p:ph type="body" sz="quarter" idx="57" hasCustomPrompt="1"/>
          </p:nvPr>
        </p:nvSpPr>
        <p:spPr>
          <a:xfrm>
            <a:off x="4370198" y="4642683"/>
            <a:ext cx="3233757" cy="327141"/>
          </a:xfrm>
        </p:spPr>
        <p:txBody>
          <a:bodyPr wrap="square" lIns="0" tIns="0" rIns="0" bIns="0">
            <a:spAutoFit/>
          </a:bodyPr>
          <a:lstStyle>
            <a:lvl1pPr marL="0" indent="0" algn="ctr">
              <a:spcBef>
                <a:spcPts val="0"/>
              </a:spcBef>
              <a:buNone/>
              <a:defRPr sz="18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NAME</a:t>
            </a:r>
          </a:p>
        </p:txBody>
      </p:sp>
    </p:spTree>
    <p:extLst>
      <p:ext uri="{BB962C8B-B14F-4D97-AF65-F5344CB8AC3E}">
        <p14:creationId xmlns:p14="http://schemas.microsoft.com/office/powerpoint/2010/main" val="1347366426"/>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022DA59D-7085-874C-B41C-787852C96236}"/>
              </a:ext>
            </a:extLst>
          </p:cNvPr>
          <p:cNvSpPr/>
          <p:nvPr/>
        </p:nvSpPr>
        <p:spPr>
          <a:xfrm>
            <a:off x="1" y="706581"/>
            <a:ext cx="11333018" cy="3150717"/>
          </a:xfrm>
          <a:custGeom>
            <a:avLst/>
            <a:gdLst>
              <a:gd name="connsiteX0" fmla="*/ 0 w 11333018"/>
              <a:gd name="connsiteY0" fmla="*/ 0 h 3150717"/>
              <a:gd name="connsiteX1" fmla="*/ 11333018 w 11333018"/>
              <a:gd name="connsiteY1" fmla="*/ 0 h 3150717"/>
              <a:gd name="connsiteX2" fmla="*/ 11333018 w 11333018"/>
              <a:gd name="connsiteY2" fmla="*/ 3150717 h 3150717"/>
              <a:gd name="connsiteX3" fmla="*/ 0 w 11333018"/>
              <a:gd name="connsiteY3" fmla="*/ 3150717 h 3150717"/>
            </a:gdLst>
            <a:ahLst/>
            <a:cxnLst>
              <a:cxn ang="0">
                <a:pos x="connsiteX0" y="connsiteY0"/>
              </a:cxn>
              <a:cxn ang="0">
                <a:pos x="connsiteX1" y="connsiteY1"/>
              </a:cxn>
              <a:cxn ang="0">
                <a:pos x="connsiteX2" y="connsiteY2"/>
              </a:cxn>
              <a:cxn ang="0">
                <a:pos x="connsiteX3" y="connsiteY3"/>
              </a:cxn>
            </a:cxnLst>
            <a:rect l="l" t="t" r="r" b="b"/>
            <a:pathLst>
              <a:path w="11333018" h="3150717">
                <a:moveTo>
                  <a:pt x="0" y="0"/>
                </a:moveTo>
                <a:lnTo>
                  <a:pt x="11333018" y="0"/>
                </a:lnTo>
                <a:lnTo>
                  <a:pt x="11333018" y="3150717"/>
                </a:lnTo>
                <a:lnTo>
                  <a:pt x="0" y="3150717"/>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latin typeface="Gotham Office" panose="02000000000000000000" pitchFamily="2" charset="0"/>
            </a:endParaRPr>
          </a:p>
        </p:txBody>
      </p:sp>
      <p:sp>
        <p:nvSpPr>
          <p:cNvPr id="12" name="Text Placeholder 5">
            <a:extLst>
              <a:ext uri="{FF2B5EF4-FFF2-40B4-BE49-F238E27FC236}">
                <a16:creationId xmlns:a16="http://schemas.microsoft.com/office/drawing/2014/main" id="{D7A839D5-6B55-D24C-85C4-94565EF578BC}"/>
              </a:ext>
            </a:extLst>
          </p:cNvPr>
          <p:cNvSpPr>
            <a:spLocks noGrp="1"/>
          </p:cNvSpPr>
          <p:nvPr userDrawn="1">
            <p:ph type="body" sz="quarter" idx="13" hasCustomPrompt="1"/>
          </p:nvPr>
        </p:nvSpPr>
        <p:spPr>
          <a:xfrm>
            <a:off x="5122116" y="2019744"/>
            <a:ext cx="2520503" cy="2554545"/>
          </a:xfrm>
        </p:spPr>
        <p:txBody>
          <a:bodyPr wrap="square" lIns="0" tIns="0" rIns="0" bIns="0" anchor="t">
            <a:spAutoFit/>
          </a:bodyPr>
          <a:lstStyle>
            <a:lvl1pPr marL="0" indent="0" algn="l">
              <a:lnSpc>
                <a:spcPct val="100000"/>
              </a:lnSpc>
              <a:spcBef>
                <a:spcPts val="0"/>
              </a:spcBef>
              <a:buNone/>
              <a:defRPr sz="16600" b="1" i="0">
                <a:solidFill>
                  <a:schemeClr val="bg1"/>
                </a:solidFill>
                <a:latin typeface="+mj-lt"/>
              </a:defRPr>
            </a:lvl1pPr>
            <a:lvl2pPr>
              <a:buNone/>
              <a:defRPr/>
            </a:lvl2pPr>
            <a:lvl3pPr>
              <a:buNone/>
              <a:defRPr/>
            </a:lvl3pPr>
            <a:lvl4pPr>
              <a:buNone/>
              <a:defRPr/>
            </a:lvl4pPr>
            <a:lvl5pPr>
              <a:buNone/>
              <a:defRPr/>
            </a:lvl5pPr>
          </a:lstStyle>
          <a:p>
            <a:pPr lvl="0"/>
            <a:r>
              <a:rPr lang="en-US"/>
              <a:t>##</a:t>
            </a:r>
          </a:p>
        </p:txBody>
      </p:sp>
      <p:sp>
        <p:nvSpPr>
          <p:cNvPr id="9" name="Rectangle 8">
            <a:extLst>
              <a:ext uri="{FF2B5EF4-FFF2-40B4-BE49-F238E27FC236}">
                <a16:creationId xmlns:a16="http://schemas.microsoft.com/office/drawing/2014/main" id="{55FB62C5-BD2B-B345-B49D-25E41B5B58C6}"/>
              </a:ext>
            </a:extLst>
          </p:cNvPr>
          <p:cNvSpPr/>
          <p:nvPr/>
        </p:nvSpPr>
        <p:spPr>
          <a:xfrm>
            <a:off x="4413250" y="2128286"/>
            <a:ext cx="285750" cy="32004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11">
            <a:extLst>
              <a:ext uri="{FF2B5EF4-FFF2-40B4-BE49-F238E27FC236}">
                <a16:creationId xmlns:a16="http://schemas.microsoft.com/office/drawing/2014/main" id="{56F17BF3-F3B2-EA46-930B-9951002C36EB}"/>
              </a:ext>
            </a:extLst>
          </p:cNvPr>
          <p:cNvSpPr/>
          <p:nvPr/>
        </p:nvSpPr>
        <p:spPr>
          <a:xfrm>
            <a:off x="11402289" y="0"/>
            <a:ext cx="789711" cy="3857297"/>
          </a:xfrm>
          <a:custGeom>
            <a:avLst/>
            <a:gdLst>
              <a:gd name="connsiteX0" fmla="*/ 0 w 775856"/>
              <a:gd name="connsiteY0" fmla="*/ 0 h 3857297"/>
              <a:gd name="connsiteX1" fmla="*/ 775856 w 775856"/>
              <a:gd name="connsiteY1" fmla="*/ 0 h 3857297"/>
              <a:gd name="connsiteX2" fmla="*/ 775856 w 775856"/>
              <a:gd name="connsiteY2" fmla="*/ 3857297 h 3857297"/>
              <a:gd name="connsiteX3" fmla="*/ 0 w 775856"/>
              <a:gd name="connsiteY3" fmla="*/ 3857297 h 3857297"/>
              <a:gd name="connsiteX4" fmla="*/ 0 w 775856"/>
              <a:gd name="connsiteY4" fmla="*/ 0 h 3857297"/>
              <a:gd name="connsiteX0" fmla="*/ 0 w 775856"/>
              <a:gd name="connsiteY0" fmla="*/ 0 h 3857297"/>
              <a:gd name="connsiteX1" fmla="*/ 775856 w 775856"/>
              <a:gd name="connsiteY1" fmla="*/ 0 h 3857297"/>
              <a:gd name="connsiteX2" fmla="*/ 775856 w 775856"/>
              <a:gd name="connsiteY2" fmla="*/ 3206133 h 3857297"/>
              <a:gd name="connsiteX3" fmla="*/ 0 w 775856"/>
              <a:gd name="connsiteY3" fmla="*/ 3857297 h 3857297"/>
              <a:gd name="connsiteX4" fmla="*/ 0 w 775856"/>
              <a:gd name="connsiteY4" fmla="*/ 0 h 3857297"/>
              <a:gd name="connsiteX0" fmla="*/ 0 w 789711"/>
              <a:gd name="connsiteY0" fmla="*/ 706582 h 3857297"/>
              <a:gd name="connsiteX1" fmla="*/ 789711 w 789711"/>
              <a:gd name="connsiteY1" fmla="*/ 0 h 3857297"/>
              <a:gd name="connsiteX2" fmla="*/ 789711 w 789711"/>
              <a:gd name="connsiteY2" fmla="*/ 3206133 h 3857297"/>
              <a:gd name="connsiteX3" fmla="*/ 13855 w 789711"/>
              <a:gd name="connsiteY3" fmla="*/ 3857297 h 3857297"/>
              <a:gd name="connsiteX4" fmla="*/ 0 w 789711"/>
              <a:gd name="connsiteY4" fmla="*/ 706582 h 38572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9711" h="3857297">
                <a:moveTo>
                  <a:pt x="0" y="706582"/>
                </a:moveTo>
                <a:lnTo>
                  <a:pt x="789711" y="0"/>
                </a:lnTo>
                <a:lnTo>
                  <a:pt x="789711" y="3206133"/>
                </a:lnTo>
                <a:lnTo>
                  <a:pt x="13855" y="3857297"/>
                </a:lnTo>
                <a:cubicBezTo>
                  <a:pt x="9237" y="2807059"/>
                  <a:pt x="4618" y="1756820"/>
                  <a:pt x="0" y="706582"/>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1" name="Picture 10" descr="A picture containing text, sign&#10;&#10;Description automatically generated">
            <a:extLst>
              <a:ext uri="{FF2B5EF4-FFF2-40B4-BE49-F238E27FC236}">
                <a16:creationId xmlns:a16="http://schemas.microsoft.com/office/drawing/2014/main" id="{315AE96B-603C-474A-99F2-47266CACEA9D}"/>
              </a:ext>
            </a:extLst>
          </p:cNvPr>
          <p:cNvPicPr>
            <a:picLocks noChangeAspect="1"/>
          </p:cNvPicPr>
          <p:nvPr/>
        </p:nvPicPr>
        <p:blipFill>
          <a:blip r:embed="rId2"/>
          <a:stretch>
            <a:fillRect/>
          </a:stretch>
        </p:blipFill>
        <p:spPr>
          <a:xfrm>
            <a:off x="495137" y="5261785"/>
            <a:ext cx="1864605" cy="1135632"/>
          </a:xfrm>
          <a:prstGeom prst="rect">
            <a:avLst/>
          </a:prstGeom>
        </p:spPr>
      </p:pic>
      <p:sp>
        <p:nvSpPr>
          <p:cNvPr id="2" name="Title 1">
            <a:extLst>
              <a:ext uri="{FF2B5EF4-FFF2-40B4-BE49-F238E27FC236}">
                <a16:creationId xmlns:a16="http://schemas.microsoft.com/office/drawing/2014/main" id="{16C41894-0D67-D441-9F32-A59DEE40E56F}"/>
              </a:ext>
            </a:extLst>
          </p:cNvPr>
          <p:cNvSpPr>
            <a:spLocks noGrp="1"/>
          </p:cNvSpPr>
          <p:nvPr userDrawn="1">
            <p:ph type="title" hasCustomPrompt="1"/>
          </p:nvPr>
        </p:nvSpPr>
        <p:spPr>
          <a:xfrm>
            <a:off x="5166360" y="4251961"/>
            <a:ext cx="6706092" cy="683264"/>
          </a:xfrm>
        </p:spPr>
        <p:txBody>
          <a:bodyPr anchor="t">
            <a:spAutoFit/>
          </a:bodyPr>
          <a:lstStyle>
            <a:lvl1pPr>
              <a:defRPr sz="4800">
                <a:solidFill>
                  <a:schemeClr val="accent1"/>
                </a:solidFill>
              </a:defRPr>
            </a:lvl1pPr>
          </a:lstStyle>
          <a:p>
            <a:r>
              <a:rPr lang="en-US"/>
              <a:t>EDIT TITLE</a:t>
            </a:r>
          </a:p>
        </p:txBody>
      </p:sp>
      <p:sp>
        <p:nvSpPr>
          <p:cNvPr id="3" name="Text Placeholder 2">
            <a:extLst>
              <a:ext uri="{FF2B5EF4-FFF2-40B4-BE49-F238E27FC236}">
                <a16:creationId xmlns:a16="http://schemas.microsoft.com/office/drawing/2014/main" id="{0A563AA6-2A90-4749-A12A-F2A1EC154241}"/>
              </a:ext>
            </a:extLst>
          </p:cNvPr>
          <p:cNvSpPr>
            <a:spLocks noGrp="1"/>
          </p:cNvSpPr>
          <p:nvPr userDrawn="1">
            <p:ph type="body" idx="1" hasCustomPrompt="1"/>
          </p:nvPr>
        </p:nvSpPr>
        <p:spPr>
          <a:xfrm>
            <a:off x="5166360" y="4892040"/>
            <a:ext cx="6706092" cy="249299"/>
          </a:xfrm>
        </p:spPr>
        <p:txBody>
          <a:bodyPr>
            <a:spAutoFit/>
          </a:bodyPr>
          <a:lstStyle>
            <a:lvl1pPr marL="0" indent="0">
              <a:buNone/>
              <a:defRPr sz="1800">
                <a:solidFill>
                  <a:schemeClr val="accent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Subtitle</a:t>
            </a:r>
          </a:p>
        </p:txBody>
      </p:sp>
    </p:spTree>
    <p:extLst>
      <p:ext uri="{BB962C8B-B14F-4D97-AF65-F5344CB8AC3E}">
        <p14:creationId xmlns:p14="http://schemas.microsoft.com/office/powerpoint/2010/main" val="984525050"/>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Statement Slide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solidFill>
                  <a:schemeClr val="bg1"/>
                </a:solidFill>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9" name="Slide Number Placeholder 3">
            <a:extLst>
              <a:ext uri="{FF2B5EF4-FFF2-40B4-BE49-F238E27FC236}">
                <a16:creationId xmlns:a16="http://schemas.microsoft.com/office/drawing/2014/main" id="{24046E0F-DDE3-DCF0-9563-97D7DCF871A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D048576F-F29F-934D-E4F0-E375F2F3E23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2838297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p:cSld name="Speaker Slide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34">
            <a:extLst>
              <a:ext uri="{FF2B5EF4-FFF2-40B4-BE49-F238E27FC236}">
                <a16:creationId xmlns:a16="http://schemas.microsoft.com/office/drawing/2014/main" id="{0B39E2AF-962F-0B2F-B0D4-EDA2E265AA41}"/>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8" name="Text Placeholder 5">
            <a:extLst>
              <a:ext uri="{FF2B5EF4-FFF2-40B4-BE49-F238E27FC236}">
                <a16:creationId xmlns:a16="http://schemas.microsoft.com/office/drawing/2014/main" id="{29914BB6-C15A-97D4-089C-AC5E67407D80}"/>
              </a:ext>
            </a:extLst>
          </p:cNvPr>
          <p:cNvSpPr>
            <a:spLocks noGrp="1" noChangeAspect="1"/>
          </p:cNvSpPr>
          <p:nvPr>
            <p:ph type="body" sz="quarter" idx="17" hasCustomPrompt="1"/>
          </p:nvPr>
        </p:nvSpPr>
        <p:spPr>
          <a:xfrm>
            <a:off x="1222843"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Picture Placeholder 20">
            <a:extLst>
              <a:ext uri="{FF2B5EF4-FFF2-40B4-BE49-F238E27FC236}">
                <a16:creationId xmlns:a16="http://schemas.microsoft.com/office/drawing/2014/main" id="{3D28B27B-4644-DC03-F314-42A309F0E779}"/>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11" name="Text Placeholder 13">
            <a:extLst>
              <a:ext uri="{FF2B5EF4-FFF2-40B4-BE49-F238E27FC236}">
                <a16:creationId xmlns:a16="http://schemas.microsoft.com/office/drawing/2014/main" id="{7FDE516D-D895-5B16-5D43-D1DBAA006D84}"/>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2C54D37E-857D-4310-D4DC-6AE55D8ADFE7}"/>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852999A3-9A9D-3092-3CFA-69B9003BC2D3}"/>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8" name="Text Placeholder 13">
            <a:extLst>
              <a:ext uri="{FF2B5EF4-FFF2-40B4-BE49-F238E27FC236}">
                <a16:creationId xmlns:a16="http://schemas.microsoft.com/office/drawing/2014/main" id="{EBFA72A0-7C4C-5D3A-084E-F0F909DD3705}"/>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9" name="Text Placeholder 5">
            <a:extLst>
              <a:ext uri="{FF2B5EF4-FFF2-40B4-BE49-F238E27FC236}">
                <a16:creationId xmlns:a16="http://schemas.microsoft.com/office/drawing/2014/main" id="{5CE0BE75-8FFA-7EAC-930A-BF284FEEF006}"/>
              </a:ext>
            </a:extLst>
          </p:cNvPr>
          <p:cNvSpPr>
            <a:spLocks noGrp="1" noChangeAspect="1"/>
          </p:cNvSpPr>
          <p:nvPr>
            <p:ph type="body" sz="quarter" idx="62" hasCustomPrompt="1"/>
          </p:nvPr>
        </p:nvSpPr>
        <p:spPr>
          <a:xfrm>
            <a:off x="5204460"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Picture Placeholder 20">
            <a:extLst>
              <a:ext uri="{FF2B5EF4-FFF2-40B4-BE49-F238E27FC236}">
                <a16:creationId xmlns:a16="http://schemas.microsoft.com/office/drawing/2014/main" id="{287FBD60-E919-E8BD-9770-33B714DECAA0}"/>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21" name="Text Placeholder 13">
            <a:extLst>
              <a:ext uri="{FF2B5EF4-FFF2-40B4-BE49-F238E27FC236}">
                <a16:creationId xmlns:a16="http://schemas.microsoft.com/office/drawing/2014/main" id="{1D355692-9BC6-D433-2B37-0C943047EC05}"/>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2" name="Text Placeholder 13">
            <a:extLst>
              <a:ext uri="{FF2B5EF4-FFF2-40B4-BE49-F238E27FC236}">
                <a16:creationId xmlns:a16="http://schemas.microsoft.com/office/drawing/2014/main" id="{B9221A7B-0158-FF17-38F9-6474EFD068CC}"/>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3" name="Text Placeholder 13">
            <a:extLst>
              <a:ext uri="{FF2B5EF4-FFF2-40B4-BE49-F238E27FC236}">
                <a16:creationId xmlns:a16="http://schemas.microsoft.com/office/drawing/2014/main" id="{E6EB5A54-382F-4AB4-0572-A316A55BCCC3}"/>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4" name="Text Placeholder 5">
            <a:extLst>
              <a:ext uri="{FF2B5EF4-FFF2-40B4-BE49-F238E27FC236}">
                <a16:creationId xmlns:a16="http://schemas.microsoft.com/office/drawing/2014/main" id="{F1FEED44-69BF-1F78-E9EF-0083D856AC48}"/>
              </a:ext>
            </a:extLst>
          </p:cNvPr>
          <p:cNvSpPr>
            <a:spLocks noGrp="1" noChangeAspect="1"/>
          </p:cNvSpPr>
          <p:nvPr>
            <p:ph type="body" sz="quarter" idx="71" hasCustomPrompt="1"/>
          </p:nvPr>
        </p:nvSpPr>
        <p:spPr>
          <a:xfrm>
            <a:off x="9186077"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Picture Placeholder 20">
            <a:extLst>
              <a:ext uri="{FF2B5EF4-FFF2-40B4-BE49-F238E27FC236}">
                <a16:creationId xmlns:a16="http://schemas.microsoft.com/office/drawing/2014/main" id="{B7CE0ED7-2D5A-9CAB-6C64-C50F954C1966}"/>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r>
              <a:rPr lang="en-US" dirty="0"/>
              <a:t>Click icon to add picture</a:t>
            </a:r>
          </a:p>
        </p:txBody>
      </p:sp>
      <p:sp>
        <p:nvSpPr>
          <p:cNvPr id="26" name="Text Placeholder 13">
            <a:extLst>
              <a:ext uri="{FF2B5EF4-FFF2-40B4-BE49-F238E27FC236}">
                <a16:creationId xmlns:a16="http://schemas.microsoft.com/office/drawing/2014/main" id="{95AA62B3-4730-E189-54CC-ED17006C9964}"/>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7" name="Text Placeholder 13">
            <a:extLst>
              <a:ext uri="{FF2B5EF4-FFF2-40B4-BE49-F238E27FC236}">
                <a16:creationId xmlns:a16="http://schemas.microsoft.com/office/drawing/2014/main" id="{DE02B308-A2E3-610B-50E1-DD4960ACB12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8" name="Text Placeholder 13">
            <a:extLst>
              <a:ext uri="{FF2B5EF4-FFF2-40B4-BE49-F238E27FC236}">
                <a16:creationId xmlns:a16="http://schemas.microsoft.com/office/drawing/2014/main" id="{5B8A5150-7DDC-6E81-2290-A31C99921E68}"/>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9" name="Text Placeholder 37">
            <a:extLst>
              <a:ext uri="{FF2B5EF4-FFF2-40B4-BE49-F238E27FC236}">
                <a16:creationId xmlns:a16="http://schemas.microsoft.com/office/drawing/2014/main" id="{7E818DBC-ED33-9E1F-4AF1-C14E27693BBC}"/>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75D8E945-F0B9-6209-0F89-3FF94EB2AAC4}"/>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1" name="Text Placeholder 41">
            <a:extLst>
              <a:ext uri="{FF2B5EF4-FFF2-40B4-BE49-F238E27FC236}">
                <a16:creationId xmlns:a16="http://schemas.microsoft.com/office/drawing/2014/main" id="{F0746E83-BA80-7C5E-9FB5-968CAB837AA5}"/>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4C0B44B9-509D-999A-D5E3-C54D48A64549}"/>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4" name="Slide Number Placeholder 3">
            <a:extLst>
              <a:ext uri="{FF2B5EF4-FFF2-40B4-BE49-F238E27FC236}">
                <a16:creationId xmlns:a16="http://schemas.microsoft.com/office/drawing/2014/main" id="{71E1BA1B-5625-5103-6A3C-A7FE65A8282D}"/>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35" name="Footer Placeholder 3">
            <a:extLst>
              <a:ext uri="{FF2B5EF4-FFF2-40B4-BE49-F238E27FC236}">
                <a16:creationId xmlns:a16="http://schemas.microsoft.com/office/drawing/2014/main" id="{A2A0935C-AC44-6384-6065-3BCBE18A685D}"/>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641722663"/>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1_Statement Slide 1">
    <p:bg>
      <p:bgPr>
        <a:solidFill>
          <a:schemeClr val="tx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AB98772-A133-2624-8FB7-57AF77155C25}"/>
              </a:ext>
            </a:extLst>
          </p:cNvPr>
          <p:cNvGrpSpPr/>
          <p:nvPr userDrawn="1"/>
        </p:nvGrpSpPr>
        <p:grpSpPr>
          <a:xfrm>
            <a:off x="0" y="129745"/>
            <a:ext cx="10691553" cy="693365"/>
            <a:chOff x="0" y="129745"/>
            <a:chExt cx="10691553" cy="693365"/>
          </a:xfrm>
        </p:grpSpPr>
        <p:sp>
          <p:nvSpPr>
            <p:cNvPr id="9" name="Rectangle 8">
              <a:extLst>
                <a:ext uri="{FF2B5EF4-FFF2-40B4-BE49-F238E27FC236}">
                  <a16:creationId xmlns:a16="http://schemas.microsoft.com/office/drawing/2014/main" id="{45270160-5B81-13F6-D967-A198072E4FA2}"/>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F0A82140-6DFF-758D-5DEB-F53F9479F25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613750" y="1260909"/>
            <a:ext cx="2286000" cy="2286000"/>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7" name="Text Placeholder 13">
            <a:extLst>
              <a:ext uri="{FF2B5EF4-FFF2-40B4-BE49-F238E27FC236}">
                <a16:creationId xmlns:a16="http://schemas.microsoft.com/office/drawing/2014/main" id="{5395D76B-C8D3-1001-282F-910611DC767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A37431BF-4961-9E5A-8332-E8D12019BA25}"/>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Content Placeholder 12">
            <a:extLst>
              <a:ext uri="{FF2B5EF4-FFF2-40B4-BE49-F238E27FC236}">
                <a16:creationId xmlns:a16="http://schemas.microsoft.com/office/drawing/2014/main" id="{69733723-F248-5C1A-8BF5-9FFA63BAF00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3196727"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B55216AF-D19F-78A8-C4BE-4C47731850E4}"/>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pic>
        <p:nvPicPr>
          <p:cNvPr id="11" name="Picture 10">
            <a:extLst>
              <a:ext uri="{FF2B5EF4-FFF2-40B4-BE49-F238E27FC236}">
                <a16:creationId xmlns:a16="http://schemas.microsoft.com/office/drawing/2014/main" id="{A40CBEEB-A0FF-BBCA-79E7-9D908126C0C0}"/>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4" name="Slide Number Placeholder 3">
            <a:extLst>
              <a:ext uri="{FF2B5EF4-FFF2-40B4-BE49-F238E27FC236}">
                <a16:creationId xmlns:a16="http://schemas.microsoft.com/office/drawing/2014/main" id="{5045D024-0F38-0D94-F263-45CF4E5E5E7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5" name="Footer Placeholder 3">
            <a:extLst>
              <a:ext uri="{FF2B5EF4-FFF2-40B4-BE49-F238E27FC236}">
                <a16:creationId xmlns:a16="http://schemas.microsoft.com/office/drawing/2014/main" id="{9A7023F9-801D-B7FE-9A2A-CB19C048A4C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5111224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Statement Sl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1" name="Slide Number Placeholder 3">
            <a:extLst>
              <a:ext uri="{FF2B5EF4-FFF2-40B4-BE49-F238E27FC236}">
                <a16:creationId xmlns:a16="http://schemas.microsoft.com/office/drawing/2014/main" id="{43F74395-7603-5897-DEF7-6E08E16A4FF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CEE96D07-E186-095D-DCC3-F648CC94AD2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98672201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1_Statement Slide 2">
    <p:bg>
      <p:bgPr>
        <a:solidFill>
          <a:srgbClr val="243473"/>
        </a:solidFill>
        <a:effectLst/>
      </p:bgPr>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37A8F34-25FB-42C3-01BF-C3EF713426B5}"/>
              </a:ext>
            </a:extLst>
          </p:cNvPr>
          <p:cNvGrpSpPr/>
          <p:nvPr userDrawn="1"/>
        </p:nvGrpSpPr>
        <p:grpSpPr>
          <a:xfrm>
            <a:off x="0" y="129745"/>
            <a:ext cx="10691553" cy="693365"/>
            <a:chOff x="0" y="129745"/>
            <a:chExt cx="10691553" cy="693365"/>
          </a:xfrm>
        </p:grpSpPr>
        <p:sp>
          <p:nvSpPr>
            <p:cNvPr id="11" name="Rectangle 10">
              <a:extLst>
                <a:ext uri="{FF2B5EF4-FFF2-40B4-BE49-F238E27FC236}">
                  <a16:creationId xmlns:a16="http://schemas.microsoft.com/office/drawing/2014/main" id="{AA584AF3-2F44-F718-7C77-74D8E0A71D94}"/>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7475EBD1-3D2D-2D71-92D8-26DA642AD526}"/>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3" name="Picture 12">
            <a:extLst>
              <a:ext uri="{FF2B5EF4-FFF2-40B4-BE49-F238E27FC236}">
                <a16:creationId xmlns:a16="http://schemas.microsoft.com/office/drawing/2014/main" id="{883CF7BB-1F09-FD76-DDCB-9BB790D457D4}"/>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lvl1pPr>
              <a:defRPr>
                <a:solidFill>
                  <a:srgbClr val="243473"/>
                </a:solidFill>
              </a:defRPr>
            </a:lvl1p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073997" y="1529709"/>
            <a:ext cx="9478375" cy="4250121"/>
          </a:xfrm>
          <a:prstGeom prst="rect">
            <a:avLst/>
          </a:prstGeom>
          <a:solidFill>
            <a:schemeClr val="bg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024D744B-11A4-ED99-EA9D-D685C9386E0D}"/>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04C79D79-E6F9-BA09-D998-CABDDCAE0F66}"/>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Content Placeholder 12">
            <a:extLst>
              <a:ext uri="{FF2B5EF4-FFF2-40B4-BE49-F238E27FC236}">
                <a16:creationId xmlns:a16="http://schemas.microsoft.com/office/drawing/2014/main" id="{3CFB6911-7AEC-4115-8B4E-20A05E03586F}"/>
              </a:ext>
            </a:extLst>
          </p:cNvPr>
          <p:cNvSpPr>
            <a:spLocks noGrp="1"/>
          </p:cNvSpPr>
          <p:nvPr>
            <p:ph sz="quarter" idx="37"/>
          </p:nvPr>
        </p:nvSpPr>
        <p:spPr>
          <a:xfrm>
            <a:off x="1649253" y="1838987"/>
            <a:ext cx="701297" cy="719101"/>
          </a:xfrm>
        </p:spPr>
        <p:txBody>
          <a:bodyPr>
            <a:normAutofit/>
          </a:bodyPr>
          <a:lstStyle>
            <a:lvl1pPr marL="0" indent="0">
              <a:buNone/>
              <a:defRPr sz="1400">
                <a:solidFill>
                  <a:schemeClr val="bg1"/>
                </a:solidFill>
              </a:defRPr>
            </a:lvl1pPr>
          </a:lstStyle>
          <a:p>
            <a:pPr lvl="0"/>
            <a:endParaRPr lang="en-US"/>
          </a:p>
        </p:txBody>
      </p:sp>
      <p:sp>
        <p:nvSpPr>
          <p:cNvPr id="10" name="Text Placeholder 13">
            <a:extLst>
              <a:ext uri="{FF2B5EF4-FFF2-40B4-BE49-F238E27FC236}">
                <a16:creationId xmlns:a16="http://schemas.microsoft.com/office/drawing/2014/main" id="{7603568C-3E34-322F-48CA-997EDC662CDA}"/>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5" name="Slide Number Placeholder 3">
            <a:extLst>
              <a:ext uri="{FF2B5EF4-FFF2-40B4-BE49-F238E27FC236}">
                <a16:creationId xmlns:a16="http://schemas.microsoft.com/office/drawing/2014/main" id="{F63EB4FD-6EDD-6A3A-C3AC-4B6DE6E0FF0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6" name="Footer Placeholder 3">
            <a:extLst>
              <a:ext uri="{FF2B5EF4-FFF2-40B4-BE49-F238E27FC236}">
                <a16:creationId xmlns:a16="http://schemas.microsoft.com/office/drawing/2014/main" id="{BF7B1893-0D9F-AE43-3E5F-BC147160C2F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990957123"/>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Bullet Poin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8" name="Text Placeholder 13">
            <a:extLst>
              <a:ext uri="{FF2B5EF4-FFF2-40B4-BE49-F238E27FC236}">
                <a16:creationId xmlns:a16="http://schemas.microsoft.com/office/drawing/2014/main" id="{40C77E90-27D1-2D3E-9273-A4C1EA0BDF2D}"/>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3BBE18DE-19BB-27B3-359D-288D3BFEDA3A}"/>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0" name="Text Placeholder 13">
            <a:extLst>
              <a:ext uri="{FF2B5EF4-FFF2-40B4-BE49-F238E27FC236}">
                <a16:creationId xmlns:a16="http://schemas.microsoft.com/office/drawing/2014/main" id="{EA5351AD-9A65-4887-BB24-D4032F3D759D}"/>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4669008D-9936-05E5-0F21-A81F0C7BB87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Content Placeholder 12">
            <a:extLst>
              <a:ext uri="{FF2B5EF4-FFF2-40B4-BE49-F238E27FC236}">
                <a16:creationId xmlns:a16="http://schemas.microsoft.com/office/drawing/2014/main" id="{29B54414-FDE4-BF44-7CB3-89323C99518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sp>
        <p:nvSpPr>
          <p:cNvPr id="6" name="Slide Number Placeholder 3">
            <a:extLst>
              <a:ext uri="{FF2B5EF4-FFF2-40B4-BE49-F238E27FC236}">
                <a16:creationId xmlns:a16="http://schemas.microsoft.com/office/drawing/2014/main" id="{8F8A5913-6FBF-87FB-9032-B9E1BC6FE32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7" name="Footer Placeholder 3">
            <a:extLst>
              <a:ext uri="{FF2B5EF4-FFF2-40B4-BE49-F238E27FC236}">
                <a16:creationId xmlns:a16="http://schemas.microsoft.com/office/drawing/2014/main" id="{7154DFEA-2236-508A-09FB-00F873E0BC4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963636408"/>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Bottom Bar Bulle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28983" y="1257287"/>
            <a:ext cx="2303934" cy="230393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10140242" y="2973838"/>
            <a:ext cx="1392677" cy="139267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121656" y="1630684"/>
            <a:ext cx="1518587" cy="1557140"/>
          </a:xfrm>
        </p:spPr>
        <p:txBody>
          <a:bodyPr/>
          <a:lstStyle>
            <a:lvl1pPr marL="0" indent="0">
              <a:buNone/>
              <a:defRPr>
                <a:solidFill>
                  <a:schemeClr val="bg1"/>
                </a:solidFill>
              </a:defRPr>
            </a:lvl1pPr>
          </a:lstStyle>
          <a:p>
            <a:pPr lvl="0"/>
            <a:endParaRPr lang="en-US"/>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10424216" y="3247344"/>
            <a:ext cx="824727" cy="845664"/>
          </a:xfrm>
        </p:spPr>
        <p:txBody>
          <a:bodyPr/>
          <a:lstStyle>
            <a:lvl1pPr marL="0" indent="0">
              <a:buNone/>
              <a:defRPr>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321413"/>
            <a:ext cx="5761382" cy="290721"/>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13">
            <a:extLst>
              <a:ext uri="{FF2B5EF4-FFF2-40B4-BE49-F238E27FC236}">
                <a16:creationId xmlns:a16="http://schemas.microsoft.com/office/drawing/2014/main" id="{C8BA4846-0F17-DA5A-A043-7A3ED6AF66CE}"/>
              </a:ext>
            </a:extLst>
          </p:cNvPr>
          <p:cNvSpPr>
            <a:spLocks noGrp="1"/>
          </p:cNvSpPr>
          <p:nvPr>
            <p:ph type="body" sz="quarter" idx="22" hasCustomPrompt="1"/>
          </p:nvPr>
        </p:nvSpPr>
        <p:spPr>
          <a:xfrm>
            <a:off x="334617" y="1368458"/>
            <a:ext cx="7299780" cy="693366"/>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6061A088-7D2C-5CD3-F31E-020B25AB2221}"/>
              </a:ext>
            </a:extLst>
          </p:cNvPr>
          <p:cNvSpPr>
            <a:spLocks noGrp="1"/>
          </p:cNvSpPr>
          <p:nvPr>
            <p:ph type="body" sz="quarter" idx="23" hasCustomPrompt="1"/>
          </p:nvPr>
        </p:nvSpPr>
        <p:spPr>
          <a:xfrm>
            <a:off x="428420" y="1279354"/>
            <a:ext cx="7299780" cy="693366"/>
          </a:xfrm>
          <a:prstGeom prst="rect">
            <a:avLst/>
          </a:prstGeom>
          <a:solidFill>
            <a:schemeClr val="accent5"/>
          </a:solidFill>
          <a:ln w="381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41482" y="1257287"/>
            <a:ext cx="7485588" cy="654218"/>
          </a:xfrm>
        </p:spPr>
        <p:txBody>
          <a:bodyPr wrap="square" lIns="0" tIns="0" rIns="0" bIns="0">
            <a:spAutoFit/>
          </a:bodyPr>
          <a:lstStyle>
            <a:lvl1pPr marL="0" indent="0" algn="l">
              <a:spcBef>
                <a:spcPts val="0"/>
              </a:spcBef>
              <a:buNone/>
              <a:defRPr sz="3600" b="0" i="0" cap="none" baseline="0">
                <a:solidFill>
                  <a:schemeClr val="tx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4A4E4A92-86C7-2466-CFCB-C53430B533CD}"/>
              </a:ext>
            </a:extLst>
          </p:cNvPr>
          <p:cNvSpPr>
            <a:spLocks noGrp="1" noRot="1" noMove="1" noResize="1" noEditPoints="1" noAdjustHandles="1" noChangeArrowheads="1" noChangeShapeType="1"/>
          </p:cNvSpPr>
          <p:nvPr>
            <p:ph type="body" sz="quarter" idx="54" hasCustomPrompt="1"/>
          </p:nvPr>
        </p:nvSpPr>
        <p:spPr>
          <a:xfrm>
            <a:off x="0" y="5277772"/>
            <a:ext cx="12192000" cy="1256412"/>
          </a:xfrm>
          <a:prstGeom prst="rect">
            <a:avLst/>
          </a:prstGeom>
          <a:solidFill>
            <a:schemeClr val="accent1"/>
          </a:solidFill>
          <a:ln>
            <a:noFill/>
          </a:ln>
        </p:spPr>
        <p:txBody>
          <a:bodyPr lIns="0" tIns="0" rIns="0" bIns="0">
            <a:normAutofit/>
          </a:bodyPr>
          <a:lstStyle>
            <a:lvl1pPr marL="0" indent="0" algn="ctr">
              <a:buNone/>
              <a:defRPr sz="18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Content Placeholder 12">
            <a:extLst>
              <a:ext uri="{FF2B5EF4-FFF2-40B4-BE49-F238E27FC236}">
                <a16:creationId xmlns:a16="http://schemas.microsoft.com/office/drawing/2014/main" id="{4FEDC24D-A02B-AECF-50F0-985E03727487}"/>
              </a:ext>
            </a:extLst>
          </p:cNvPr>
          <p:cNvSpPr>
            <a:spLocks noGrp="1"/>
          </p:cNvSpPr>
          <p:nvPr>
            <p:ph sz="quarter" idx="55"/>
          </p:nvPr>
        </p:nvSpPr>
        <p:spPr>
          <a:xfrm>
            <a:off x="1268986" y="5487721"/>
            <a:ext cx="824727" cy="845664"/>
          </a:xfrm>
        </p:spPr>
        <p:txBody>
          <a:bodyPr/>
          <a:lstStyle>
            <a:lvl1pPr marL="0" indent="0">
              <a:buNone/>
              <a:defRPr>
                <a:solidFill>
                  <a:schemeClr val="accent3"/>
                </a:solidFill>
              </a:defRPr>
            </a:lvl1pPr>
          </a:lstStyle>
          <a:p>
            <a:pPr lvl="0"/>
            <a:endParaRPr lang="en-US"/>
          </a:p>
        </p:txBody>
      </p:sp>
      <p:sp>
        <p:nvSpPr>
          <p:cNvPr id="19" name="Text Placeholder 13">
            <a:extLst>
              <a:ext uri="{FF2B5EF4-FFF2-40B4-BE49-F238E27FC236}">
                <a16:creationId xmlns:a16="http://schemas.microsoft.com/office/drawing/2014/main" id="{74096BAD-8959-54A0-CDBE-DA3D8F726F8A}"/>
              </a:ext>
            </a:extLst>
          </p:cNvPr>
          <p:cNvSpPr>
            <a:spLocks noGrp="1"/>
          </p:cNvSpPr>
          <p:nvPr>
            <p:ph type="body" sz="quarter" idx="58" hasCustomPrompt="1"/>
          </p:nvPr>
        </p:nvSpPr>
        <p:spPr>
          <a:xfrm>
            <a:off x="195519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1.</a:t>
            </a:r>
          </a:p>
        </p:txBody>
      </p:sp>
      <p:sp>
        <p:nvSpPr>
          <p:cNvPr id="20" name="Text Placeholder 13">
            <a:extLst>
              <a:ext uri="{FF2B5EF4-FFF2-40B4-BE49-F238E27FC236}">
                <a16:creationId xmlns:a16="http://schemas.microsoft.com/office/drawing/2014/main" id="{1E71078D-C362-469A-DA01-964237594588}"/>
              </a:ext>
            </a:extLst>
          </p:cNvPr>
          <p:cNvSpPr>
            <a:spLocks noGrp="1"/>
          </p:cNvSpPr>
          <p:nvPr>
            <p:ph type="body" sz="quarter" idx="59" hasCustomPrompt="1"/>
          </p:nvPr>
        </p:nvSpPr>
        <p:spPr>
          <a:xfrm>
            <a:off x="195519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1" name="Content Placeholder 12">
            <a:extLst>
              <a:ext uri="{FF2B5EF4-FFF2-40B4-BE49-F238E27FC236}">
                <a16:creationId xmlns:a16="http://schemas.microsoft.com/office/drawing/2014/main" id="{472CAAD1-1A51-9058-B6F3-7252D7A8A906}"/>
              </a:ext>
            </a:extLst>
          </p:cNvPr>
          <p:cNvSpPr>
            <a:spLocks noGrp="1"/>
          </p:cNvSpPr>
          <p:nvPr>
            <p:ph sz="quarter" idx="60"/>
          </p:nvPr>
        </p:nvSpPr>
        <p:spPr>
          <a:xfrm>
            <a:off x="5255645" y="5487721"/>
            <a:ext cx="824727" cy="845664"/>
          </a:xfrm>
        </p:spPr>
        <p:txBody>
          <a:bodyPr/>
          <a:lstStyle>
            <a:lvl1pPr marL="0" indent="0">
              <a:buNone/>
              <a:defRPr>
                <a:solidFill>
                  <a:schemeClr val="accent3"/>
                </a:solidFill>
              </a:defRPr>
            </a:lvl1pPr>
          </a:lstStyle>
          <a:p>
            <a:pPr lvl="0"/>
            <a:endParaRPr lang="en-US"/>
          </a:p>
        </p:txBody>
      </p:sp>
      <p:sp>
        <p:nvSpPr>
          <p:cNvPr id="22" name="Text Placeholder 13">
            <a:extLst>
              <a:ext uri="{FF2B5EF4-FFF2-40B4-BE49-F238E27FC236}">
                <a16:creationId xmlns:a16="http://schemas.microsoft.com/office/drawing/2014/main" id="{1AFF1DCF-89F8-FEDC-77AF-48DCE7159C0D}"/>
              </a:ext>
            </a:extLst>
          </p:cNvPr>
          <p:cNvSpPr>
            <a:spLocks noGrp="1"/>
          </p:cNvSpPr>
          <p:nvPr>
            <p:ph type="body" sz="quarter" idx="61" hasCustomPrompt="1"/>
          </p:nvPr>
        </p:nvSpPr>
        <p:spPr>
          <a:xfrm>
            <a:off x="5941849"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2.</a:t>
            </a:r>
          </a:p>
        </p:txBody>
      </p:sp>
      <p:sp>
        <p:nvSpPr>
          <p:cNvPr id="23" name="Text Placeholder 13">
            <a:extLst>
              <a:ext uri="{FF2B5EF4-FFF2-40B4-BE49-F238E27FC236}">
                <a16:creationId xmlns:a16="http://schemas.microsoft.com/office/drawing/2014/main" id="{3DB339D1-EC7D-E6F5-CF44-7ADF91DB020F}"/>
              </a:ext>
            </a:extLst>
          </p:cNvPr>
          <p:cNvSpPr>
            <a:spLocks noGrp="1"/>
          </p:cNvSpPr>
          <p:nvPr>
            <p:ph type="body" sz="quarter" idx="62" hasCustomPrompt="1"/>
          </p:nvPr>
        </p:nvSpPr>
        <p:spPr>
          <a:xfrm>
            <a:off x="5941849"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24" name="Content Placeholder 12">
            <a:extLst>
              <a:ext uri="{FF2B5EF4-FFF2-40B4-BE49-F238E27FC236}">
                <a16:creationId xmlns:a16="http://schemas.microsoft.com/office/drawing/2014/main" id="{2F298EA3-77A3-30EE-FA5E-930ADAE57942}"/>
              </a:ext>
            </a:extLst>
          </p:cNvPr>
          <p:cNvSpPr>
            <a:spLocks noGrp="1"/>
          </p:cNvSpPr>
          <p:nvPr>
            <p:ph sz="quarter" idx="63"/>
          </p:nvPr>
        </p:nvSpPr>
        <p:spPr>
          <a:xfrm>
            <a:off x="9550606" y="5487721"/>
            <a:ext cx="824727" cy="845664"/>
          </a:xfrm>
        </p:spPr>
        <p:txBody>
          <a:bodyPr/>
          <a:lstStyle>
            <a:lvl1pPr marL="0" indent="0">
              <a:buNone/>
              <a:defRPr>
                <a:solidFill>
                  <a:schemeClr val="accent3"/>
                </a:solidFill>
              </a:defRPr>
            </a:lvl1pPr>
          </a:lstStyle>
          <a:p>
            <a:pPr lvl="0"/>
            <a:endParaRPr lang="en-US"/>
          </a:p>
        </p:txBody>
      </p:sp>
      <p:sp>
        <p:nvSpPr>
          <p:cNvPr id="25" name="Text Placeholder 13">
            <a:extLst>
              <a:ext uri="{FF2B5EF4-FFF2-40B4-BE49-F238E27FC236}">
                <a16:creationId xmlns:a16="http://schemas.microsoft.com/office/drawing/2014/main" id="{F4554329-2210-A00D-77E9-590ED56E6F24}"/>
              </a:ext>
            </a:extLst>
          </p:cNvPr>
          <p:cNvSpPr>
            <a:spLocks noGrp="1"/>
          </p:cNvSpPr>
          <p:nvPr>
            <p:ph type="body" sz="quarter" idx="64" hasCustomPrompt="1"/>
          </p:nvPr>
        </p:nvSpPr>
        <p:spPr>
          <a:xfrm>
            <a:off x="10236810" y="5188425"/>
            <a:ext cx="710714" cy="581506"/>
          </a:xfrm>
        </p:spPr>
        <p:txBody>
          <a:bodyPr wrap="square" lIns="0" tIns="0" rIns="0" bIns="0">
            <a:spAutoFit/>
          </a:bodyPr>
          <a:lstStyle>
            <a:lvl1pPr marL="0" indent="0" algn="l">
              <a:spcBef>
                <a:spcPts val="0"/>
              </a:spcBef>
              <a:buNone/>
              <a:defRPr sz="32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3.</a:t>
            </a:r>
          </a:p>
        </p:txBody>
      </p:sp>
      <p:sp>
        <p:nvSpPr>
          <p:cNvPr id="26" name="Text Placeholder 13">
            <a:extLst>
              <a:ext uri="{FF2B5EF4-FFF2-40B4-BE49-F238E27FC236}">
                <a16:creationId xmlns:a16="http://schemas.microsoft.com/office/drawing/2014/main" id="{93462212-E09C-2E79-5C3E-BD8DB5EE062E}"/>
              </a:ext>
            </a:extLst>
          </p:cNvPr>
          <p:cNvSpPr>
            <a:spLocks noGrp="1"/>
          </p:cNvSpPr>
          <p:nvPr>
            <p:ph type="body" sz="quarter" idx="65" hasCustomPrompt="1"/>
          </p:nvPr>
        </p:nvSpPr>
        <p:spPr>
          <a:xfrm>
            <a:off x="10236810" y="5926466"/>
            <a:ext cx="1019016" cy="218073"/>
          </a:xfrm>
        </p:spPr>
        <p:txBody>
          <a:bodyPr wrap="square" lIns="0" tIns="0" rIns="0" bIns="0">
            <a:spAutoFit/>
          </a:bodyPr>
          <a:lstStyle>
            <a:lvl1pPr marL="0" indent="0" algn="l">
              <a:spcBef>
                <a:spcPts val="0"/>
              </a:spcBef>
              <a:buNone/>
              <a:defRPr sz="12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Body Text</a:t>
            </a:r>
          </a:p>
        </p:txBody>
      </p:sp>
      <p:sp>
        <p:nvSpPr>
          <p:cNvPr id="13" name="Slide Number Placeholder 3">
            <a:extLst>
              <a:ext uri="{FF2B5EF4-FFF2-40B4-BE49-F238E27FC236}">
                <a16:creationId xmlns:a16="http://schemas.microsoft.com/office/drawing/2014/main" id="{39006A0D-40E1-F0A4-EDAC-FF894F59CF2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5" name="Footer Placeholder 3">
            <a:extLst>
              <a:ext uri="{FF2B5EF4-FFF2-40B4-BE49-F238E27FC236}">
                <a16:creationId xmlns:a16="http://schemas.microsoft.com/office/drawing/2014/main" id="{A4C87502-EDD0-DE0A-DD59-530C64AAD9F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225655417"/>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3_Statement Slid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8755109" y="1317011"/>
            <a:ext cx="2712128" cy="271212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Text Placeholder 5">
            <a:extLst>
              <a:ext uri="{FF2B5EF4-FFF2-40B4-BE49-F238E27FC236}">
                <a16:creationId xmlns:a16="http://schemas.microsoft.com/office/drawing/2014/main" id="{C2B5D13E-5128-6A57-E376-97106F3B434D}"/>
              </a:ext>
            </a:extLst>
          </p:cNvPr>
          <p:cNvSpPr>
            <a:spLocks noGrp="1" noChangeAspect="1"/>
          </p:cNvSpPr>
          <p:nvPr>
            <p:ph type="body" sz="quarter" idx="38" hasCustomPrompt="1"/>
          </p:nvPr>
        </p:nvSpPr>
        <p:spPr>
          <a:xfrm>
            <a:off x="9291462" y="3657880"/>
            <a:ext cx="1639421" cy="1639421"/>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AFD384B1-ACA9-8F6F-A03D-C29D53903F60}"/>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13" name="Text Placeholder 5">
            <a:extLst>
              <a:ext uri="{FF2B5EF4-FFF2-40B4-BE49-F238E27FC236}">
                <a16:creationId xmlns:a16="http://schemas.microsoft.com/office/drawing/2014/main" id="{1763ACC2-5433-8090-534A-2374F3BCF85E}"/>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Content Placeholder 12">
            <a:extLst>
              <a:ext uri="{FF2B5EF4-FFF2-40B4-BE49-F238E27FC236}">
                <a16:creationId xmlns:a16="http://schemas.microsoft.com/office/drawing/2014/main" id="{8C24FA3B-04E0-8841-44C3-92A5F4CC8B5F}"/>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5" name="Content Placeholder 12">
            <a:extLst>
              <a:ext uri="{FF2B5EF4-FFF2-40B4-BE49-F238E27FC236}">
                <a16:creationId xmlns:a16="http://schemas.microsoft.com/office/drawing/2014/main" id="{F4721A55-2C20-EA1F-540B-C6D2368D2C82}"/>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Slide Number Placeholder 3">
            <a:extLst>
              <a:ext uri="{FF2B5EF4-FFF2-40B4-BE49-F238E27FC236}">
                <a16:creationId xmlns:a16="http://schemas.microsoft.com/office/drawing/2014/main" id="{F188E6F2-16C7-D384-7522-657E2791C19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8" name="Footer Placeholder 3">
            <a:extLst>
              <a:ext uri="{FF2B5EF4-FFF2-40B4-BE49-F238E27FC236}">
                <a16:creationId xmlns:a16="http://schemas.microsoft.com/office/drawing/2014/main" id="{099F10AC-E6BC-04E8-A13F-AC74B5DCE8D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05251662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Numbered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15758" y="1261626"/>
            <a:ext cx="714537" cy="714537"/>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1484403" y="1244076"/>
            <a:ext cx="9223194" cy="436145"/>
          </a:xfrm>
        </p:spPr>
        <p:txBody>
          <a:bodyPr wrap="square" lIns="0" tIns="0" rIns="0" bIns="0">
            <a:spAutoFit/>
          </a:bodyPr>
          <a:lstStyle>
            <a:lvl1pPr marL="0" indent="0" algn="l">
              <a:spcBef>
                <a:spcPts val="0"/>
              </a:spcBef>
              <a:buNone/>
              <a:defRPr sz="24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1484403" y="171944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66428" y="1171301"/>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304933" y="2700280"/>
            <a:ext cx="714537" cy="714537"/>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266428" y="2595996"/>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321784" y="4146280"/>
            <a:ext cx="714537" cy="714537"/>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285678" y="4052410"/>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304933" y="5582315"/>
            <a:ext cx="714537" cy="714537"/>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235869" y="5477105"/>
            <a:ext cx="813193" cy="799642"/>
          </a:xfrm>
        </p:spPr>
        <p:txBody>
          <a:bodyPr wrap="square" lIns="0" tIns="0" rIns="0" bIns="0" anchor="t">
            <a:spAutoFit/>
          </a:bodyPr>
          <a:lstStyle>
            <a:lvl1pPr marL="0" indent="0" algn="ctr">
              <a:lnSpc>
                <a:spcPct val="130000"/>
              </a:lnSpc>
              <a:spcBef>
                <a:spcPts val="0"/>
              </a:spcBef>
              <a:buNone/>
              <a:defRPr sz="4400" b="1" i="0">
                <a:solidFill>
                  <a:schemeClr val="bg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1484403" y="2700143"/>
            <a:ext cx="9223194" cy="436145"/>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1484403" y="3175515"/>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1484403" y="4126296"/>
            <a:ext cx="9223194" cy="436145"/>
          </a:xfrm>
        </p:spPr>
        <p:txBody>
          <a:bodyPr wrap="square" lIns="0" tIns="0" rIns="0" bIns="0">
            <a:spAutoFit/>
          </a:bodyPr>
          <a:lstStyle>
            <a:lvl1pPr marL="0" indent="0" algn="l">
              <a:spcBef>
                <a:spcPts val="0"/>
              </a:spcBef>
              <a:buNone/>
              <a:defRPr sz="2400" b="0" i="0" cap="none" baseline="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1484403" y="460166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1484403" y="5567546"/>
            <a:ext cx="9223194" cy="436145"/>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1484403" y="6042918"/>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9" name="Slide Number Placeholder 3">
            <a:extLst>
              <a:ext uri="{FF2B5EF4-FFF2-40B4-BE49-F238E27FC236}">
                <a16:creationId xmlns:a16="http://schemas.microsoft.com/office/drawing/2014/main" id="{B4FA0F4B-A0A5-3014-92B9-AA8ADD92B41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070DD639-C33C-9347-05E7-9FF30D47443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793601771"/>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Number Callout Slide Style 1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334617" y="1413264"/>
            <a:ext cx="4554400" cy="4554400"/>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6" y="2374648"/>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2205220" y="1101431"/>
            <a:ext cx="813193" cy="4343305"/>
          </a:xfrm>
        </p:spPr>
        <p:txBody>
          <a:bodyPr wrap="square" lIns="0" tIns="0" rIns="0" bIns="0" anchor="ctr">
            <a:spAutoFit/>
          </a:bodyPr>
          <a:lstStyle>
            <a:lvl1pPr marL="0" indent="0" algn="ctr">
              <a:lnSpc>
                <a:spcPct val="130000"/>
              </a:lnSpc>
              <a:spcBef>
                <a:spcPts val="0"/>
              </a:spcBef>
              <a:buNone/>
              <a:defRPr sz="23900" b="1" i="0">
                <a:solidFill>
                  <a:schemeClr val="bg1"/>
                </a:solidFill>
                <a:latin typeface="+mn-lt"/>
              </a:defRPr>
            </a:lvl1pPr>
            <a:lvl2pPr>
              <a:buNone/>
              <a:defRPr/>
            </a:lvl2pPr>
            <a:lvl3pPr>
              <a:buNone/>
              <a:defRPr/>
            </a:lvl3pPr>
            <a:lvl4pPr>
              <a:buNone/>
              <a:defRPr/>
            </a:lvl4pPr>
            <a:lvl5pPr>
              <a:buNone/>
              <a:defRPr/>
            </a:lvl5pPr>
          </a:lstStyle>
          <a:p>
            <a:pPr lvl="0"/>
            <a:r>
              <a:rPr lang="en-US"/>
              <a:t>#</a:t>
            </a:r>
          </a:p>
        </p:txBody>
      </p:sp>
      <p:sp>
        <p:nvSpPr>
          <p:cNvPr id="8" name="Slide Number Placeholder 3">
            <a:extLst>
              <a:ext uri="{FF2B5EF4-FFF2-40B4-BE49-F238E27FC236}">
                <a16:creationId xmlns:a16="http://schemas.microsoft.com/office/drawing/2014/main" id="{8607047F-D831-4FBF-A820-5FC8760A1BF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9" name="Footer Placeholder 3">
            <a:extLst>
              <a:ext uri="{FF2B5EF4-FFF2-40B4-BE49-F238E27FC236}">
                <a16:creationId xmlns:a16="http://schemas.microsoft.com/office/drawing/2014/main" id="{E029FA32-D334-F2FE-54FD-C62FBF25588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176132186"/>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Numbered Slide Style 2 - Light">
    <p:spTree>
      <p:nvGrpSpPr>
        <p:cNvPr id="1" name=""/>
        <p:cNvGrpSpPr/>
        <p:nvPr/>
      </p:nvGrpSpPr>
      <p:grpSpPr>
        <a:xfrm>
          <a:off x="0" y="0"/>
          <a:ext cx="0" cy="0"/>
          <a:chOff x="0" y="0"/>
          <a:chExt cx="0" cy="0"/>
        </a:xfrm>
      </p:grpSpPr>
      <p:sp>
        <p:nvSpPr>
          <p:cNvPr id="13" name="Text Placeholder 5">
            <a:extLst>
              <a:ext uri="{FF2B5EF4-FFF2-40B4-BE49-F238E27FC236}">
                <a16:creationId xmlns:a16="http://schemas.microsoft.com/office/drawing/2014/main" id="{BE96FBDC-72FE-28E6-266A-28B87B006613}"/>
              </a:ext>
            </a:extLst>
          </p:cNvPr>
          <p:cNvSpPr>
            <a:spLocks noGrp="1" noChangeAspect="1"/>
          </p:cNvSpPr>
          <p:nvPr>
            <p:ph type="body" sz="quarter" idx="75" hasCustomPrompt="1"/>
          </p:nvPr>
        </p:nvSpPr>
        <p:spPr>
          <a:xfrm>
            <a:off x="4828802" y="5617578"/>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5">
            <a:extLst>
              <a:ext uri="{FF2B5EF4-FFF2-40B4-BE49-F238E27FC236}">
                <a16:creationId xmlns:a16="http://schemas.microsoft.com/office/drawing/2014/main" id="{9B562675-0FB1-B139-3A07-F446A7072D78}"/>
              </a:ext>
            </a:extLst>
          </p:cNvPr>
          <p:cNvSpPr>
            <a:spLocks noGrp="1" noChangeAspect="1"/>
          </p:cNvSpPr>
          <p:nvPr>
            <p:ph type="body" sz="quarter" idx="74" hasCustomPrompt="1"/>
          </p:nvPr>
        </p:nvSpPr>
        <p:spPr>
          <a:xfrm>
            <a:off x="4828803" y="4174863"/>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8AD6D4FC-615C-3B2D-1270-7D2A24FC210C}"/>
              </a:ext>
            </a:extLst>
          </p:cNvPr>
          <p:cNvSpPr>
            <a:spLocks noGrp="1" noChangeAspect="1"/>
          </p:cNvSpPr>
          <p:nvPr>
            <p:ph type="body" sz="quarter" idx="73" hasCustomPrompt="1"/>
          </p:nvPr>
        </p:nvSpPr>
        <p:spPr>
          <a:xfrm>
            <a:off x="4828804" y="2728014"/>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BE8F259B-E95C-89B2-A53B-8B327950D053}"/>
              </a:ext>
            </a:extLst>
          </p:cNvPr>
          <p:cNvSpPr>
            <a:spLocks noGrp="1" noChangeAspect="1"/>
          </p:cNvSpPr>
          <p:nvPr>
            <p:ph type="body" sz="quarter" idx="72" hasCustomPrompt="1"/>
          </p:nvPr>
        </p:nvSpPr>
        <p:spPr>
          <a:xfrm>
            <a:off x="4838429" y="1282239"/>
            <a:ext cx="714537" cy="714537"/>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7" name="Text Placeholder 5">
            <a:extLst>
              <a:ext uri="{FF2B5EF4-FFF2-40B4-BE49-F238E27FC236}">
                <a16:creationId xmlns:a16="http://schemas.microsoft.com/office/drawing/2014/main" id="{91512CE2-F31D-3D13-D2CE-1A6F6F966E1D}"/>
              </a:ext>
            </a:extLst>
          </p:cNvPr>
          <p:cNvSpPr>
            <a:spLocks noGrp="1" noChangeAspect="1"/>
          </p:cNvSpPr>
          <p:nvPr>
            <p:ph type="body" sz="quarter" idx="36" hasCustomPrompt="1"/>
          </p:nvPr>
        </p:nvSpPr>
        <p:spPr>
          <a:xfrm>
            <a:off x="4907009" y="1264865"/>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770798" y="117130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770798" y="164667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5" name="Text Placeholder 5">
            <a:extLst>
              <a:ext uri="{FF2B5EF4-FFF2-40B4-BE49-F238E27FC236}">
                <a16:creationId xmlns:a16="http://schemas.microsoft.com/office/drawing/2014/main" id="{7DFD8423-6CE9-1CE0-940D-A17C3A0E4047}"/>
              </a:ext>
            </a:extLst>
          </p:cNvPr>
          <p:cNvSpPr>
            <a:spLocks noGrp="1"/>
          </p:cNvSpPr>
          <p:nvPr>
            <p:ph type="body" sz="quarter" idx="13" hasCustomPrompt="1"/>
          </p:nvPr>
        </p:nvSpPr>
        <p:spPr>
          <a:xfrm>
            <a:off x="4857679" y="1164915"/>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1</a:t>
            </a:r>
          </a:p>
        </p:txBody>
      </p:sp>
      <p:sp>
        <p:nvSpPr>
          <p:cNvPr id="6" name="Text Placeholder 5">
            <a:extLst>
              <a:ext uri="{FF2B5EF4-FFF2-40B4-BE49-F238E27FC236}">
                <a16:creationId xmlns:a16="http://schemas.microsoft.com/office/drawing/2014/main" id="{4FEA3B3E-D08E-95A4-CCA3-370466FB6739}"/>
              </a:ext>
            </a:extLst>
          </p:cNvPr>
          <p:cNvSpPr>
            <a:spLocks noGrp="1" noChangeAspect="1"/>
          </p:cNvSpPr>
          <p:nvPr>
            <p:ph type="body" sz="quarter" idx="54" hasCustomPrompt="1"/>
          </p:nvPr>
        </p:nvSpPr>
        <p:spPr>
          <a:xfrm>
            <a:off x="4896184" y="2703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D3C6FA8B-5BFC-95E4-7394-8B7FD2037C5D}"/>
              </a:ext>
            </a:extLst>
          </p:cNvPr>
          <p:cNvSpPr>
            <a:spLocks noGrp="1"/>
          </p:cNvSpPr>
          <p:nvPr>
            <p:ph type="body" sz="quarter" idx="57" hasCustomPrompt="1"/>
          </p:nvPr>
        </p:nvSpPr>
        <p:spPr>
          <a:xfrm>
            <a:off x="4857679" y="258866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2</a:t>
            </a:r>
          </a:p>
        </p:txBody>
      </p:sp>
      <p:sp>
        <p:nvSpPr>
          <p:cNvPr id="11" name="Text Placeholder 5">
            <a:extLst>
              <a:ext uri="{FF2B5EF4-FFF2-40B4-BE49-F238E27FC236}">
                <a16:creationId xmlns:a16="http://schemas.microsoft.com/office/drawing/2014/main" id="{899581F9-853A-A1A4-2A29-43FFF451258D}"/>
              </a:ext>
            </a:extLst>
          </p:cNvPr>
          <p:cNvSpPr>
            <a:spLocks noGrp="1" noChangeAspect="1"/>
          </p:cNvSpPr>
          <p:nvPr>
            <p:ph type="body" sz="quarter" idx="58" hasCustomPrompt="1"/>
          </p:nvPr>
        </p:nvSpPr>
        <p:spPr>
          <a:xfrm>
            <a:off x="4913035" y="4149519"/>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Text Placeholder 5">
            <a:extLst>
              <a:ext uri="{FF2B5EF4-FFF2-40B4-BE49-F238E27FC236}">
                <a16:creationId xmlns:a16="http://schemas.microsoft.com/office/drawing/2014/main" id="{D8F5829F-1ADE-FDB8-CC7A-3EF20730F7E8}"/>
              </a:ext>
            </a:extLst>
          </p:cNvPr>
          <p:cNvSpPr>
            <a:spLocks noGrp="1"/>
          </p:cNvSpPr>
          <p:nvPr>
            <p:ph type="body" sz="quarter" idx="61" hasCustomPrompt="1"/>
          </p:nvPr>
        </p:nvSpPr>
        <p:spPr>
          <a:xfrm>
            <a:off x="4876929" y="4059694"/>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3</a:t>
            </a:r>
          </a:p>
        </p:txBody>
      </p:sp>
      <p:sp>
        <p:nvSpPr>
          <p:cNvPr id="15" name="Text Placeholder 5">
            <a:extLst>
              <a:ext uri="{FF2B5EF4-FFF2-40B4-BE49-F238E27FC236}">
                <a16:creationId xmlns:a16="http://schemas.microsoft.com/office/drawing/2014/main" id="{6B9E2474-72C5-8986-48B0-6B99F6FEA9A0}"/>
              </a:ext>
            </a:extLst>
          </p:cNvPr>
          <p:cNvSpPr>
            <a:spLocks noGrp="1" noChangeAspect="1"/>
          </p:cNvSpPr>
          <p:nvPr>
            <p:ph type="body" sz="quarter" idx="62" hasCustomPrompt="1"/>
          </p:nvPr>
        </p:nvSpPr>
        <p:spPr>
          <a:xfrm>
            <a:off x="4896184" y="5585554"/>
            <a:ext cx="714537" cy="714537"/>
          </a:xfrm>
          <a:prstGeom prst="ellipse">
            <a:avLst/>
          </a:prstGeom>
          <a:solidFill>
            <a:schemeClr val="bg1"/>
          </a:solidFill>
          <a:ln w="158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5">
            <a:extLst>
              <a:ext uri="{FF2B5EF4-FFF2-40B4-BE49-F238E27FC236}">
                <a16:creationId xmlns:a16="http://schemas.microsoft.com/office/drawing/2014/main" id="{8EC6490D-E15F-C4B4-5702-A783956555DC}"/>
              </a:ext>
            </a:extLst>
          </p:cNvPr>
          <p:cNvSpPr>
            <a:spLocks noGrp="1"/>
          </p:cNvSpPr>
          <p:nvPr>
            <p:ph type="body" sz="quarter" idx="65" hasCustomPrompt="1"/>
          </p:nvPr>
        </p:nvSpPr>
        <p:spPr>
          <a:xfrm>
            <a:off x="4828804" y="5481199"/>
            <a:ext cx="813193" cy="799642"/>
          </a:xfrm>
        </p:spPr>
        <p:txBody>
          <a:bodyPr wrap="square" lIns="0" tIns="0" rIns="0" bIns="0" anchor="t">
            <a:spAutoFit/>
          </a:bodyPr>
          <a:lstStyle>
            <a:lvl1pPr marL="0" indent="0" algn="ctr">
              <a:lnSpc>
                <a:spcPct val="130000"/>
              </a:lnSpc>
              <a:spcBef>
                <a:spcPts val="0"/>
              </a:spcBef>
              <a:buNone/>
              <a:defRPr sz="4400" b="1" i="0">
                <a:solidFill>
                  <a:schemeClr val="accent1"/>
                </a:solidFill>
                <a:latin typeface="+mn-lt"/>
              </a:defRPr>
            </a:lvl1pPr>
            <a:lvl2pPr>
              <a:buNone/>
              <a:defRPr/>
            </a:lvl2pPr>
            <a:lvl3pPr>
              <a:buNone/>
              <a:defRPr/>
            </a:lvl3pPr>
            <a:lvl4pPr>
              <a:buNone/>
              <a:defRPr/>
            </a:lvl4pPr>
            <a:lvl5pPr>
              <a:buNone/>
              <a:defRPr/>
            </a:lvl5pPr>
          </a:lstStyle>
          <a:p>
            <a:pPr lvl="0"/>
            <a:r>
              <a:rPr lang="en-US"/>
              <a:t>4</a:t>
            </a:r>
          </a:p>
        </p:txBody>
      </p:sp>
      <p:sp>
        <p:nvSpPr>
          <p:cNvPr id="22" name="Text Placeholder 13">
            <a:extLst>
              <a:ext uri="{FF2B5EF4-FFF2-40B4-BE49-F238E27FC236}">
                <a16:creationId xmlns:a16="http://schemas.microsoft.com/office/drawing/2014/main" id="{B1D717B1-BADF-6C53-8870-607E9036FB0A}"/>
              </a:ext>
            </a:extLst>
          </p:cNvPr>
          <p:cNvSpPr>
            <a:spLocks noGrp="1"/>
          </p:cNvSpPr>
          <p:nvPr>
            <p:ph type="body" sz="quarter" idx="66" hasCustomPrompt="1"/>
          </p:nvPr>
        </p:nvSpPr>
        <p:spPr>
          <a:xfrm>
            <a:off x="5770798" y="2627368"/>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4ECE5623-CF96-078C-72C6-6BEADE6516D6}"/>
              </a:ext>
            </a:extLst>
          </p:cNvPr>
          <p:cNvSpPr>
            <a:spLocks noGrp="1"/>
          </p:cNvSpPr>
          <p:nvPr>
            <p:ph type="body" sz="quarter" idx="67" hasCustomPrompt="1"/>
          </p:nvPr>
        </p:nvSpPr>
        <p:spPr>
          <a:xfrm>
            <a:off x="5770798" y="3102740"/>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4" name="Text Placeholder 13">
            <a:extLst>
              <a:ext uri="{FF2B5EF4-FFF2-40B4-BE49-F238E27FC236}">
                <a16:creationId xmlns:a16="http://schemas.microsoft.com/office/drawing/2014/main" id="{8CCBC40C-1C7E-7C9A-BD66-9163F2690E17}"/>
              </a:ext>
            </a:extLst>
          </p:cNvPr>
          <p:cNvSpPr>
            <a:spLocks noGrp="1"/>
          </p:cNvSpPr>
          <p:nvPr>
            <p:ph type="body" sz="quarter" idx="68" hasCustomPrompt="1"/>
          </p:nvPr>
        </p:nvSpPr>
        <p:spPr>
          <a:xfrm>
            <a:off x="5770798" y="405352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366F6D55-3BE9-7653-1F4E-34EFB27C5875}"/>
              </a:ext>
            </a:extLst>
          </p:cNvPr>
          <p:cNvSpPr>
            <a:spLocks noGrp="1"/>
          </p:cNvSpPr>
          <p:nvPr>
            <p:ph type="body" sz="quarter" idx="69" hasCustomPrompt="1"/>
          </p:nvPr>
        </p:nvSpPr>
        <p:spPr>
          <a:xfrm>
            <a:off x="5770798" y="452889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28" name="Text Placeholder 13">
            <a:extLst>
              <a:ext uri="{FF2B5EF4-FFF2-40B4-BE49-F238E27FC236}">
                <a16:creationId xmlns:a16="http://schemas.microsoft.com/office/drawing/2014/main" id="{741E330F-6652-36BB-3442-86494F895646}"/>
              </a:ext>
            </a:extLst>
          </p:cNvPr>
          <p:cNvSpPr>
            <a:spLocks noGrp="1"/>
          </p:cNvSpPr>
          <p:nvPr>
            <p:ph type="body" sz="quarter" idx="70" hasCustomPrompt="1"/>
          </p:nvPr>
        </p:nvSpPr>
        <p:spPr>
          <a:xfrm>
            <a:off x="5770798" y="5494771"/>
            <a:ext cx="4920755" cy="363433"/>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8D5CA3B0-3A38-E8D2-006F-E8D065B69108}"/>
              </a:ext>
            </a:extLst>
          </p:cNvPr>
          <p:cNvSpPr>
            <a:spLocks noGrp="1"/>
          </p:cNvSpPr>
          <p:nvPr>
            <p:ph type="body" sz="quarter" idx="71" hasCustomPrompt="1"/>
          </p:nvPr>
        </p:nvSpPr>
        <p:spPr>
          <a:xfrm>
            <a:off x="5770798" y="5970143"/>
            <a:ext cx="4920755" cy="254429"/>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Subtitle</a:t>
            </a:r>
          </a:p>
        </p:txBody>
      </p:sp>
      <p:sp>
        <p:nvSpPr>
          <p:cNvPr id="18" name="Text Placeholder 5">
            <a:extLst>
              <a:ext uri="{FF2B5EF4-FFF2-40B4-BE49-F238E27FC236}">
                <a16:creationId xmlns:a16="http://schemas.microsoft.com/office/drawing/2014/main" id="{512E0DDA-8F56-C6C3-A7E1-8EE5F846491B}"/>
              </a:ext>
            </a:extLst>
          </p:cNvPr>
          <p:cNvSpPr>
            <a:spLocks noGrp="1" noChangeAspect="1"/>
          </p:cNvSpPr>
          <p:nvPr>
            <p:ph type="body" sz="quarter" idx="17" hasCustomPrompt="1"/>
          </p:nvPr>
        </p:nvSpPr>
        <p:spPr>
          <a:xfrm>
            <a:off x="334617" y="1720263"/>
            <a:ext cx="3804246" cy="380424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4F388044-C200-2685-51BF-6FDB4965D550}"/>
              </a:ext>
            </a:extLst>
          </p:cNvPr>
          <p:cNvSpPr>
            <a:spLocks noGrp="1"/>
          </p:cNvSpPr>
          <p:nvPr>
            <p:ph sz="quarter" idx="37"/>
          </p:nvPr>
        </p:nvSpPr>
        <p:spPr>
          <a:xfrm>
            <a:off x="930014" y="2282486"/>
            <a:ext cx="2613451" cy="2679799"/>
          </a:xfrm>
        </p:spPr>
        <p:txBody>
          <a:bodyPr/>
          <a:lstStyle>
            <a:lvl1pPr marL="0" indent="0">
              <a:buNone/>
              <a:defRPr>
                <a:solidFill>
                  <a:schemeClr val="bg1"/>
                </a:solidFill>
              </a:defRPr>
            </a:lvl1pPr>
          </a:lstStyle>
          <a:p>
            <a:pPr lvl="0"/>
            <a:endParaRPr lang="en-US"/>
          </a:p>
        </p:txBody>
      </p:sp>
      <p:sp>
        <p:nvSpPr>
          <p:cNvPr id="26" name="Slide Number Placeholder 3">
            <a:extLst>
              <a:ext uri="{FF2B5EF4-FFF2-40B4-BE49-F238E27FC236}">
                <a16:creationId xmlns:a16="http://schemas.microsoft.com/office/drawing/2014/main" id="{25A22314-AC0A-3339-777B-2636A656545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7" name="Footer Placeholder 3">
            <a:extLst>
              <a:ext uri="{FF2B5EF4-FFF2-40B4-BE49-F238E27FC236}">
                <a16:creationId xmlns:a16="http://schemas.microsoft.com/office/drawing/2014/main" id="{0996E7C8-BF69-0D9B-5966-8B47A2A1330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11778369"/>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Number Callout Slide Style 2 -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6" name="Text Placeholder 5">
            <a:extLst>
              <a:ext uri="{FF2B5EF4-FFF2-40B4-BE49-F238E27FC236}">
                <a16:creationId xmlns:a16="http://schemas.microsoft.com/office/drawing/2014/main" id="{44AA05A8-9055-7DBF-961E-B017D59C6503}"/>
              </a:ext>
            </a:extLst>
          </p:cNvPr>
          <p:cNvSpPr>
            <a:spLocks noGrp="1" noChangeAspect="1"/>
          </p:cNvSpPr>
          <p:nvPr>
            <p:ph type="body" sz="quarter" idx="72" hasCustomPrompt="1"/>
          </p:nvPr>
        </p:nvSpPr>
        <p:spPr>
          <a:xfrm>
            <a:off x="595261" y="1788326"/>
            <a:ext cx="3775545" cy="3775545"/>
          </a:xfrm>
          <a:prstGeom prst="ellipse">
            <a:avLst/>
          </a:prstGeom>
          <a:solidFill>
            <a:schemeClr val="accent2"/>
          </a:solidFill>
          <a:ln w="15875">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5">
            <a:extLst>
              <a:ext uri="{FF2B5EF4-FFF2-40B4-BE49-F238E27FC236}">
                <a16:creationId xmlns:a16="http://schemas.microsoft.com/office/drawing/2014/main" id="{015DAEA3-C65D-E058-530A-9C8EE7D42C21}"/>
              </a:ext>
            </a:extLst>
          </p:cNvPr>
          <p:cNvSpPr>
            <a:spLocks noGrp="1" noChangeAspect="1"/>
          </p:cNvSpPr>
          <p:nvPr>
            <p:ph type="body" sz="quarter" idx="36" hasCustomPrompt="1"/>
          </p:nvPr>
        </p:nvSpPr>
        <p:spPr>
          <a:xfrm>
            <a:off x="806579" y="1688376"/>
            <a:ext cx="3775545" cy="3775545"/>
          </a:xfrm>
          <a:prstGeom prst="ellipse">
            <a:avLst/>
          </a:prstGeom>
          <a:solidFill>
            <a:schemeClr val="bg1"/>
          </a:solidFill>
          <a:ln w="2540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5">
            <a:extLst>
              <a:ext uri="{FF2B5EF4-FFF2-40B4-BE49-F238E27FC236}">
                <a16:creationId xmlns:a16="http://schemas.microsoft.com/office/drawing/2014/main" id="{9A5D5A42-E11F-513F-4B05-E98AF7BF7D94}"/>
              </a:ext>
            </a:extLst>
          </p:cNvPr>
          <p:cNvSpPr>
            <a:spLocks noGrp="1"/>
          </p:cNvSpPr>
          <p:nvPr>
            <p:ph type="body" sz="quarter" idx="73" hasCustomPrompt="1"/>
          </p:nvPr>
        </p:nvSpPr>
        <p:spPr>
          <a:xfrm>
            <a:off x="545934" y="1120616"/>
            <a:ext cx="4296834" cy="4343305"/>
          </a:xfrm>
        </p:spPr>
        <p:txBody>
          <a:bodyPr wrap="square" lIns="0" tIns="0" rIns="0" bIns="0" anchor="t">
            <a:spAutoFit/>
          </a:bodyPr>
          <a:lstStyle>
            <a:lvl1pPr marL="0" indent="0" algn="ctr">
              <a:lnSpc>
                <a:spcPct val="130000"/>
              </a:lnSpc>
              <a:spcBef>
                <a:spcPts val="0"/>
              </a:spcBef>
              <a:buNone/>
              <a:defRPr sz="23900" b="1"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7" name="Slide Number Placeholder 3">
            <a:extLst>
              <a:ext uri="{FF2B5EF4-FFF2-40B4-BE49-F238E27FC236}">
                <a16:creationId xmlns:a16="http://schemas.microsoft.com/office/drawing/2014/main" id="{E855C6CF-CA04-1DB1-C38A-FDB1682A45D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7FC74707-80A9-5816-8735-4393135396A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04062666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Freeform: Shape 5">
            <a:extLst>
              <a:ext uri="{FF2B5EF4-FFF2-40B4-BE49-F238E27FC236}">
                <a16:creationId xmlns:a16="http://schemas.microsoft.com/office/drawing/2014/main" id="{8B627672-DBCB-DB54-C3A6-15ABCF270AAE}"/>
              </a:ext>
            </a:extLst>
          </p:cNvPr>
          <p:cNvSpPr>
            <a:spLocks/>
          </p:cNvSpPr>
          <p:nvPr/>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Freeform: Shape 12">
            <a:extLst>
              <a:ext uri="{FF2B5EF4-FFF2-40B4-BE49-F238E27FC236}">
                <a16:creationId xmlns:a16="http://schemas.microsoft.com/office/drawing/2014/main" id="{94716710-DCFC-CD87-D999-8976E9D2D305}"/>
              </a:ext>
            </a:extLst>
          </p:cNvPr>
          <p:cNvSpPr>
            <a:spLocks/>
          </p:cNvSpPr>
          <p:nvPr/>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Freeform: Shape 19">
            <a:extLst>
              <a:ext uri="{FF2B5EF4-FFF2-40B4-BE49-F238E27FC236}">
                <a16:creationId xmlns:a16="http://schemas.microsoft.com/office/drawing/2014/main" id="{656D62BA-CC78-356F-9458-DE2618674244}"/>
              </a:ext>
            </a:extLst>
          </p:cNvPr>
          <p:cNvSpPr>
            <a:spLocks/>
          </p:cNvSpPr>
          <p:nvPr/>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Freeform: Shape 26">
            <a:extLst>
              <a:ext uri="{FF2B5EF4-FFF2-40B4-BE49-F238E27FC236}">
                <a16:creationId xmlns:a16="http://schemas.microsoft.com/office/drawing/2014/main" id="{141C001F-5640-9DB5-1107-6D1DF0CA671B}"/>
              </a:ext>
            </a:extLst>
          </p:cNvPr>
          <p:cNvSpPr>
            <a:spLocks/>
          </p:cNvSpPr>
          <p:nvPr/>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31" name="Text Placeholder 13">
            <a:extLst>
              <a:ext uri="{FF2B5EF4-FFF2-40B4-BE49-F238E27FC236}">
                <a16:creationId xmlns:a16="http://schemas.microsoft.com/office/drawing/2014/main" id="{F9E95C7E-6B21-A28B-E549-0928BDC157BF}"/>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7">
            <a:extLst>
              <a:ext uri="{FF2B5EF4-FFF2-40B4-BE49-F238E27FC236}">
                <a16:creationId xmlns:a16="http://schemas.microsoft.com/office/drawing/2014/main" id="{C82168BF-3073-455C-C4AE-1FA12CFA7551}"/>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35" name="Slide Number Placeholder 3">
            <a:extLst>
              <a:ext uri="{FF2B5EF4-FFF2-40B4-BE49-F238E27FC236}">
                <a16:creationId xmlns:a16="http://schemas.microsoft.com/office/drawing/2014/main" id="{B006DA31-47AA-8E23-78BE-727DB9C7742F}"/>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36" name="Footer Placeholder 3">
            <a:extLst>
              <a:ext uri="{FF2B5EF4-FFF2-40B4-BE49-F238E27FC236}">
                <a16:creationId xmlns:a16="http://schemas.microsoft.com/office/drawing/2014/main" id="{B987F70E-12D8-3731-13DE-6D22A61B10C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6602156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1_Number Callout Slide Style 2 - Ligh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B347C551-33B1-A169-BF60-E9DD0BDB78A4}"/>
              </a:ext>
            </a:extLst>
          </p:cNvPr>
          <p:cNvSpPr/>
          <p:nvPr userDrawn="1"/>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userDrawn="1"/>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
        <p:nvSpPr>
          <p:cNvPr id="20" name="Slide Number Placeholder 3">
            <a:extLst>
              <a:ext uri="{FF2B5EF4-FFF2-40B4-BE49-F238E27FC236}">
                <a16:creationId xmlns:a16="http://schemas.microsoft.com/office/drawing/2014/main" id="{41BB8DA8-07A7-CA42-7FEA-0C779256479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1" name="Footer Placeholder 3">
            <a:extLst>
              <a:ext uri="{FF2B5EF4-FFF2-40B4-BE49-F238E27FC236}">
                <a16:creationId xmlns:a16="http://schemas.microsoft.com/office/drawing/2014/main" id="{024D1ECF-5F07-7C26-07EE-7624FD7F694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704623059"/>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2_Number Callout Slide Style 2 - Light">
    <p:bg>
      <p:bgPr>
        <a:solidFill>
          <a:srgbClr val="24347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grpSp>
        <p:nvGrpSpPr>
          <p:cNvPr id="5" name="Group 4">
            <a:extLst>
              <a:ext uri="{FF2B5EF4-FFF2-40B4-BE49-F238E27FC236}">
                <a16:creationId xmlns:a16="http://schemas.microsoft.com/office/drawing/2014/main" id="{DDD4EECB-6C0A-D3A3-29C8-49A494670859}"/>
              </a:ext>
            </a:extLst>
          </p:cNvPr>
          <p:cNvGrpSpPr/>
          <p:nvPr userDrawn="1"/>
        </p:nvGrpSpPr>
        <p:grpSpPr>
          <a:xfrm>
            <a:off x="0" y="140582"/>
            <a:ext cx="10691553" cy="693365"/>
            <a:chOff x="0" y="129745"/>
            <a:chExt cx="10691553" cy="693365"/>
          </a:xfrm>
        </p:grpSpPr>
        <p:sp>
          <p:nvSpPr>
            <p:cNvPr id="6" name="Rectangle 5">
              <a:extLst>
                <a:ext uri="{FF2B5EF4-FFF2-40B4-BE49-F238E27FC236}">
                  <a16:creationId xmlns:a16="http://schemas.microsoft.com/office/drawing/2014/main" id="{79AA73C9-8B2D-DB93-0790-FA58EB96BDC8}"/>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315412D-3518-3E5D-6657-7672EADFA58D}"/>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8" name="Picture 7">
            <a:extLst>
              <a:ext uri="{FF2B5EF4-FFF2-40B4-BE49-F238E27FC236}">
                <a16:creationId xmlns:a16="http://schemas.microsoft.com/office/drawing/2014/main" id="{8EE5A445-5D2A-08F6-8C03-07B61D4B3788}"/>
              </a:ext>
            </a:extLst>
          </p:cNvPr>
          <p:cNvPicPr>
            <a:picLocks noChangeAspect="1"/>
          </p:cNvPicPr>
          <p:nvPr userDrawn="1"/>
        </p:nvPicPr>
        <p:blipFill>
          <a:blip r:embed="rId2"/>
          <a:srcRect/>
          <a:stretch/>
        </p:blipFill>
        <p:spPr>
          <a:xfrm>
            <a:off x="10774803" y="125834"/>
            <a:ext cx="1237280" cy="753562"/>
          </a:xfrm>
          <a:prstGeom prst="rect">
            <a:avLst/>
          </a:prstGeom>
        </p:spPr>
      </p:pic>
      <p:sp>
        <p:nvSpPr>
          <p:cNvPr id="9" name="Title 1">
            <a:extLst>
              <a:ext uri="{FF2B5EF4-FFF2-40B4-BE49-F238E27FC236}">
                <a16:creationId xmlns:a16="http://schemas.microsoft.com/office/drawing/2014/main" id="{75E510FA-8757-19BD-6E2B-3267618733FE}"/>
              </a:ext>
            </a:extLst>
          </p:cNvPr>
          <p:cNvSpPr txBox="1">
            <a:spLocks/>
          </p:cNvSpPr>
          <p:nvPr userDrawn="1"/>
        </p:nvSpPr>
        <p:spPr>
          <a:xfrm>
            <a:off x="334617" y="164851"/>
            <a:ext cx="10356936" cy="693365"/>
          </a:xfrm>
          <a:prstGeom prst="rect">
            <a:avLst/>
          </a:prstGeom>
        </p:spPr>
        <p:txBody>
          <a:bodyPr vert="horz" lIns="0" tIns="0" rIns="0" bIns="0" rtlCol="0" anchor="b">
            <a:normAutofit/>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solidFill>
                  <a:srgbClr val="243473"/>
                </a:solidFill>
              </a:rPr>
              <a:t>Click to edit Master title style</a:t>
            </a:r>
          </a:p>
        </p:txBody>
      </p:sp>
      <p:sp>
        <p:nvSpPr>
          <p:cNvPr id="15" name="Rectangle 14">
            <a:extLst>
              <a:ext uri="{FF2B5EF4-FFF2-40B4-BE49-F238E27FC236}">
                <a16:creationId xmlns:a16="http://schemas.microsoft.com/office/drawing/2014/main" id="{B347C551-33B1-A169-BF60-E9DD0BDB78A4}"/>
              </a:ext>
            </a:extLst>
          </p:cNvPr>
          <p:cNvSpPr/>
          <p:nvPr userDrawn="1"/>
        </p:nvSpPr>
        <p:spPr>
          <a:xfrm>
            <a:off x="769620" y="1569228"/>
            <a:ext cx="4114800" cy="4545576"/>
          </a:xfrm>
          <a:prstGeom prst="rect">
            <a:avLst/>
          </a:prstGeom>
          <a:solidFill>
            <a:schemeClr val="accent2"/>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409E0B50-15D4-BFF3-0017-23805966D8B7}"/>
              </a:ext>
            </a:extLst>
          </p:cNvPr>
          <p:cNvSpPr>
            <a:spLocks noGrp="1"/>
          </p:cNvSpPr>
          <p:nvPr>
            <p:ph type="body" sz="quarter" idx="53" hasCustomPrompt="1"/>
          </p:nvPr>
        </p:nvSpPr>
        <p:spPr>
          <a:xfrm>
            <a:off x="5924856" y="1413264"/>
            <a:ext cx="476669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74D43CF2-FA6D-84B7-4A95-1BEF6DC2BD25}"/>
              </a:ext>
            </a:extLst>
          </p:cNvPr>
          <p:cNvSpPr>
            <a:spLocks noGrp="1"/>
          </p:cNvSpPr>
          <p:nvPr>
            <p:ph type="body" sz="quarter" idx="16" hasCustomPrompt="1"/>
          </p:nvPr>
        </p:nvSpPr>
        <p:spPr>
          <a:xfrm>
            <a:off x="5924855" y="2381656"/>
            <a:ext cx="476669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4" name="Rectangle 13">
            <a:extLst>
              <a:ext uri="{FF2B5EF4-FFF2-40B4-BE49-F238E27FC236}">
                <a16:creationId xmlns:a16="http://schemas.microsoft.com/office/drawing/2014/main" id="{58694BDC-6C5D-EEF8-97E0-4F742841CC05}"/>
              </a:ext>
            </a:extLst>
          </p:cNvPr>
          <p:cNvSpPr/>
          <p:nvPr userDrawn="1"/>
        </p:nvSpPr>
        <p:spPr>
          <a:xfrm>
            <a:off x="929640" y="1413264"/>
            <a:ext cx="4114800" cy="4545576"/>
          </a:xfrm>
          <a:prstGeom prst="rect">
            <a:avLst/>
          </a:prstGeom>
          <a:solidFill>
            <a:schemeClr val="bg1"/>
          </a:solidFill>
          <a:ln w="381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Content Placeholder 8">
            <a:extLst>
              <a:ext uri="{FF2B5EF4-FFF2-40B4-BE49-F238E27FC236}">
                <a16:creationId xmlns:a16="http://schemas.microsoft.com/office/drawing/2014/main" id="{97BDFB34-CA54-AF3C-AC94-6219F68F16E0}"/>
              </a:ext>
            </a:extLst>
          </p:cNvPr>
          <p:cNvSpPr>
            <a:spLocks noGrp="1"/>
          </p:cNvSpPr>
          <p:nvPr>
            <p:ph sz="quarter" idx="41"/>
          </p:nvPr>
        </p:nvSpPr>
        <p:spPr>
          <a:xfrm>
            <a:off x="1399221" y="1834694"/>
            <a:ext cx="3210216" cy="3765758"/>
          </a:xfrm>
        </p:spPr>
        <p:txBody>
          <a:bodyPr/>
          <a:lstStyle>
            <a:lvl1pPr>
              <a:defRPr>
                <a:solidFill>
                  <a:schemeClr val="tx1"/>
                </a:solidFill>
              </a:defRPr>
            </a:lvl1pPr>
          </a:lstStyle>
          <a:p>
            <a:endParaRPr lang="en-US"/>
          </a:p>
        </p:txBody>
      </p:sp>
      <p:sp>
        <p:nvSpPr>
          <p:cNvPr id="11" name="Slide Number Placeholder 3">
            <a:extLst>
              <a:ext uri="{FF2B5EF4-FFF2-40B4-BE49-F238E27FC236}">
                <a16:creationId xmlns:a16="http://schemas.microsoft.com/office/drawing/2014/main" id="{43C3EF83-6174-E8AB-234F-290C273DFCE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C534E20E-6F8A-3CC4-2A76-8FDC1AD247A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782409725"/>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Numbered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B350-7C84-3541-B2FE-04DCDBCBA1D9}"/>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0FC035D7-9915-B847-AD11-7CA08FE4342B}"/>
              </a:ext>
            </a:extLst>
          </p:cNvPr>
          <p:cNvSpPr>
            <a:spLocks noGrp="1"/>
          </p:cNvSpPr>
          <p:nvPr>
            <p:ph type="body" sz="quarter" idx="13" hasCustomPrompt="1"/>
          </p:nvPr>
        </p:nvSpPr>
        <p:spPr>
          <a:xfrm>
            <a:off x="475960"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6" name="Text Placeholder 13">
            <a:extLst>
              <a:ext uri="{FF2B5EF4-FFF2-40B4-BE49-F238E27FC236}">
                <a16:creationId xmlns:a16="http://schemas.microsoft.com/office/drawing/2014/main" id="{5E944EC8-7A9D-884E-A26B-BA351693EFB5}"/>
              </a:ext>
            </a:extLst>
          </p:cNvPr>
          <p:cNvSpPr>
            <a:spLocks noGrp="1"/>
          </p:cNvSpPr>
          <p:nvPr>
            <p:ph type="body" sz="quarter" idx="15" hasCustomPrompt="1"/>
          </p:nvPr>
        </p:nvSpPr>
        <p:spPr>
          <a:xfrm>
            <a:off x="475960"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4FCD19E5-8384-0F4E-BA3D-2DF17A998852}"/>
              </a:ext>
            </a:extLst>
          </p:cNvPr>
          <p:cNvSpPr>
            <a:spLocks noGrp="1"/>
          </p:cNvSpPr>
          <p:nvPr>
            <p:ph type="body" sz="quarter" idx="16" hasCustomPrompt="1"/>
          </p:nvPr>
        </p:nvSpPr>
        <p:spPr>
          <a:xfrm>
            <a:off x="475960"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1E12D738-5587-F943-A711-D3E2BCE13C9E}"/>
              </a:ext>
            </a:extLst>
          </p:cNvPr>
          <p:cNvSpPr>
            <a:spLocks noGrp="1"/>
          </p:cNvSpPr>
          <p:nvPr>
            <p:ph type="body" sz="quarter" idx="17" hasCustomPrompt="1"/>
          </p:nvPr>
        </p:nvSpPr>
        <p:spPr>
          <a:xfrm>
            <a:off x="475960"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9" name="Text Placeholder 13">
            <a:extLst>
              <a:ext uri="{FF2B5EF4-FFF2-40B4-BE49-F238E27FC236}">
                <a16:creationId xmlns:a16="http://schemas.microsoft.com/office/drawing/2014/main" id="{CB4200DF-6CF9-A04D-A723-EA6ACFA67E0C}"/>
              </a:ext>
            </a:extLst>
          </p:cNvPr>
          <p:cNvSpPr>
            <a:spLocks noGrp="1"/>
          </p:cNvSpPr>
          <p:nvPr>
            <p:ph type="body" sz="quarter" idx="18" hasCustomPrompt="1"/>
          </p:nvPr>
        </p:nvSpPr>
        <p:spPr>
          <a:xfrm>
            <a:off x="475960"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9B49D6B9-A569-184B-A252-1EA2676CB2B3}"/>
              </a:ext>
            </a:extLst>
          </p:cNvPr>
          <p:cNvSpPr>
            <a:spLocks noGrp="1"/>
          </p:cNvSpPr>
          <p:nvPr>
            <p:ph type="body" sz="quarter" idx="19" hasCustomPrompt="1"/>
          </p:nvPr>
        </p:nvSpPr>
        <p:spPr>
          <a:xfrm>
            <a:off x="475960"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50918BE4-2D67-8143-84C4-6EF0ED87ABE4}"/>
              </a:ext>
            </a:extLst>
          </p:cNvPr>
          <p:cNvSpPr>
            <a:spLocks noGrp="1"/>
          </p:cNvSpPr>
          <p:nvPr>
            <p:ph type="body" sz="quarter" idx="20" hasCustomPrompt="1"/>
          </p:nvPr>
        </p:nvSpPr>
        <p:spPr>
          <a:xfrm>
            <a:off x="6528468" y="128432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2" name="Text Placeholder 13">
            <a:extLst>
              <a:ext uri="{FF2B5EF4-FFF2-40B4-BE49-F238E27FC236}">
                <a16:creationId xmlns:a16="http://schemas.microsoft.com/office/drawing/2014/main" id="{1FB7AF37-8364-FF46-B719-8ECF7C21453B}"/>
              </a:ext>
            </a:extLst>
          </p:cNvPr>
          <p:cNvSpPr>
            <a:spLocks noGrp="1"/>
          </p:cNvSpPr>
          <p:nvPr>
            <p:ph type="body" sz="quarter" idx="21" hasCustomPrompt="1"/>
          </p:nvPr>
        </p:nvSpPr>
        <p:spPr>
          <a:xfrm>
            <a:off x="6528468" y="201139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6BAC4005-F286-AE40-9E18-4C8A7D9AC4D8}"/>
              </a:ext>
            </a:extLst>
          </p:cNvPr>
          <p:cNvSpPr>
            <a:spLocks noGrp="1"/>
          </p:cNvSpPr>
          <p:nvPr>
            <p:ph type="body" sz="quarter" idx="22" hasCustomPrompt="1"/>
          </p:nvPr>
        </p:nvSpPr>
        <p:spPr>
          <a:xfrm>
            <a:off x="6528468" y="247296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DDD1DF68-6FB8-4045-A46C-D7AB7766E232}"/>
              </a:ext>
            </a:extLst>
          </p:cNvPr>
          <p:cNvSpPr>
            <a:spLocks noGrp="1"/>
          </p:cNvSpPr>
          <p:nvPr>
            <p:ph type="body" sz="quarter" idx="23" hasCustomPrompt="1"/>
          </p:nvPr>
        </p:nvSpPr>
        <p:spPr>
          <a:xfrm>
            <a:off x="6528468" y="3822772"/>
            <a:ext cx="813193" cy="742960"/>
          </a:xfrm>
        </p:spPr>
        <p:txBody>
          <a:bodyPr lIns="0" tIns="0" rIns="0" bIns="0" anchor="ctr">
            <a:spAutoFit/>
          </a:bodyPr>
          <a:lstStyle>
            <a:lvl1pPr marL="0" indent="0">
              <a:lnSpc>
                <a:spcPct val="130000"/>
              </a:lnSpc>
              <a:spcBef>
                <a:spcPts val="0"/>
              </a:spcBef>
              <a:buNone/>
              <a:defRPr sz="4000" b="0" i="0">
                <a:solidFill>
                  <a:schemeClr val="accent1"/>
                </a:solidFill>
                <a:latin typeface="+mn-lt"/>
              </a:defRPr>
            </a:lvl1pPr>
            <a:lvl2pPr>
              <a:buNone/>
              <a:defRPr/>
            </a:lvl2pPr>
            <a:lvl3pPr>
              <a:buNone/>
              <a:defRPr/>
            </a:lvl3pPr>
            <a:lvl4pPr>
              <a:buNone/>
              <a:defRPr/>
            </a:lvl4pPr>
            <a:lvl5pPr>
              <a:buNone/>
              <a:defRPr/>
            </a:lvl5pPr>
          </a:lstStyle>
          <a:p>
            <a:pPr lvl="0"/>
            <a:r>
              <a:rPr lang="en-US"/>
              <a:t>##</a:t>
            </a:r>
          </a:p>
        </p:txBody>
      </p:sp>
      <p:sp>
        <p:nvSpPr>
          <p:cNvPr id="15" name="Text Placeholder 13">
            <a:extLst>
              <a:ext uri="{FF2B5EF4-FFF2-40B4-BE49-F238E27FC236}">
                <a16:creationId xmlns:a16="http://schemas.microsoft.com/office/drawing/2014/main" id="{8205C44F-971A-F748-B546-5634E39095B5}"/>
              </a:ext>
            </a:extLst>
          </p:cNvPr>
          <p:cNvSpPr>
            <a:spLocks noGrp="1"/>
          </p:cNvSpPr>
          <p:nvPr>
            <p:ph type="body" sz="quarter" idx="24" hasCustomPrompt="1"/>
          </p:nvPr>
        </p:nvSpPr>
        <p:spPr>
          <a:xfrm>
            <a:off x="6528468" y="4549849"/>
            <a:ext cx="5120640" cy="371512"/>
          </a:xfrm>
        </p:spPr>
        <p:txBody>
          <a:bodyPr lIns="0" tIns="0" rIns="0" bIns="0">
            <a:spAutoFit/>
          </a:bodyPr>
          <a:lstStyle>
            <a:lvl1pPr marL="0" indent="0">
              <a:lnSpc>
                <a:spcPct val="130000"/>
              </a:lnSpc>
              <a:spcBef>
                <a:spcPts val="0"/>
              </a:spcBef>
              <a:buNone/>
              <a:defRPr sz="20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12216999-A479-8F43-BA93-1C6ECF1FC705}"/>
              </a:ext>
            </a:extLst>
          </p:cNvPr>
          <p:cNvSpPr>
            <a:spLocks noGrp="1"/>
          </p:cNvSpPr>
          <p:nvPr>
            <p:ph type="body" sz="quarter" idx="25" hasCustomPrompt="1"/>
          </p:nvPr>
        </p:nvSpPr>
        <p:spPr>
          <a:xfrm>
            <a:off x="6528468" y="5011411"/>
            <a:ext cx="5120640" cy="297197"/>
          </a:xfrm>
        </p:spPr>
        <p:txBody>
          <a:bodyPr lIns="0" tIns="0" rIns="0" bIns="0">
            <a:spAutoFit/>
          </a:bodyPr>
          <a:lstStyle>
            <a:lvl1pPr marL="0" indent="0">
              <a:lnSpc>
                <a:spcPct val="130000"/>
              </a:lnSpc>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Slide Number Placeholder 3">
            <a:extLst>
              <a:ext uri="{FF2B5EF4-FFF2-40B4-BE49-F238E27FC236}">
                <a16:creationId xmlns:a16="http://schemas.microsoft.com/office/drawing/2014/main" id="{8C1B43EE-6B1E-F44B-0A24-C79E6C21F79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9" name="Footer Placeholder 3">
            <a:extLst>
              <a:ext uri="{FF2B5EF4-FFF2-40B4-BE49-F238E27FC236}">
                <a16:creationId xmlns:a16="http://schemas.microsoft.com/office/drawing/2014/main" id="{B750F768-9F00-920D-2171-A3661CBD62C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59357986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FED6EC2-16D1-D741-91A0-A31BCC589EE5}"/>
              </a:ext>
            </a:extLst>
          </p:cNvPr>
          <p:cNvSpPr>
            <a:spLocks noGrp="1"/>
          </p:cNvSpPr>
          <p:nvPr>
            <p:ph type="body" idx="1" hasCustomPrompt="1"/>
          </p:nvPr>
        </p:nvSpPr>
        <p:spPr>
          <a:xfrm>
            <a:off x="642565" y="1669148"/>
            <a:ext cx="5157787" cy="445763"/>
          </a:xfrm>
        </p:spPr>
        <p:txBody>
          <a:bodyPr anchor="ctr">
            <a:spAutoFit/>
          </a:bodyPr>
          <a:lstStyle>
            <a:lvl1pPr marL="0" indent="0">
              <a:buNone/>
              <a:tabLst>
                <a:tab pos="3541713" algn="l"/>
              </a:tabLst>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4" name="Content Placeholder 3">
            <a:extLst>
              <a:ext uri="{FF2B5EF4-FFF2-40B4-BE49-F238E27FC236}">
                <a16:creationId xmlns:a16="http://schemas.microsoft.com/office/drawing/2014/main" id="{14899BBB-A2FD-464A-BD6F-ED78FE337C94}"/>
              </a:ext>
            </a:extLst>
          </p:cNvPr>
          <p:cNvSpPr>
            <a:spLocks noGrp="1"/>
          </p:cNvSpPr>
          <p:nvPr>
            <p:ph sz="half" idx="2"/>
          </p:nvPr>
        </p:nvSpPr>
        <p:spPr>
          <a:xfrm>
            <a:off x="642565" y="2303986"/>
            <a:ext cx="5157787"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84582BC-80CD-F743-B98D-ED0BBFE4D2A9}"/>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6" name="Content Placeholder 5">
            <a:extLst>
              <a:ext uri="{FF2B5EF4-FFF2-40B4-BE49-F238E27FC236}">
                <a16:creationId xmlns:a16="http://schemas.microsoft.com/office/drawing/2014/main" id="{934E8189-3BA0-594F-AB94-8D58CEDFED3B}"/>
              </a:ext>
            </a:extLst>
          </p:cNvPr>
          <p:cNvSpPr>
            <a:spLocks noGrp="1"/>
          </p:cNvSpPr>
          <p:nvPr>
            <p:ph sz="quarter" idx="4"/>
          </p:nvPr>
        </p:nvSpPr>
        <p:spPr>
          <a:xfrm>
            <a:off x="6459069" y="2303986"/>
            <a:ext cx="5183188" cy="3684588"/>
          </a:xfrm>
        </p:spPr>
        <p:txBody>
          <a:bodyPr/>
          <a:lstStyle>
            <a:lvl1pPr>
              <a:defRPr b="1">
                <a:solidFill>
                  <a:schemeClr val="accent1"/>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itle 9">
            <a:extLst>
              <a:ext uri="{FF2B5EF4-FFF2-40B4-BE49-F238E27FC236}">
                <a16:creationId xmlns:a16="http://schemas.microsoft.com/office/drawing/2014/main" id="{34F6EEB5-6D64-2142-B78A-F6C3BF1E1E4B}"/>
              </a:ext>
            </a:extLst>
          </p:cNvPr>
          <p:cNvSpPr>
            <a:spLocks noGrp="1"/>
          </p:cNvSpPr>
          <p:nvPr>
            <p:ph type="title"/>
          </p:nvPr>
        </p:nvSpPr>
        <p:spPr/>
        <p:txBody>
          <a:bodyPr/>
          <a:lstStyle/>
          <a:p>
            <a:r>
              <a:rPr lang="en-US"/>
              <a:t>Click to edit Master title style</a:t>
            </a:r>
          </a:p>
        </p:txBody>
      </p:sp>
      <p:sp>
        <p:nvSpPr>
          <p:cNvPr id="7" name="Slide Number Placeholder 3">
            <a:extLst>
              <a:ext uri="{FF2B5EF4-FFF2-40B4-BE49-F238E27FC236}">
                <a16:creationId xmlns:a16="http://schemas.microsoft.com/office/drawing/2014/main" id="{EE130CBA-4075-8FE8-972E-612B33853C26}"/>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C59924B3-436F-A82F-97AE-C33DD92F76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614557428"/>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4" name="Slide Number Placeholder 3">
            <a:extLst>
              <a:ext uri="{FF2B5EF4-FFF2-40B4-BE49-F238E27FC236}">
                <a16:creationId xmlns:a16="http://schemas.microsoft.com/office/drawing/2014/main" id="{6C1D61A7-0916-0046-7642-F9C3A250D37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5" name="Footer Placeholder 3">
            <a:extLst>
              <a:ext uri="{FF2B5EF4-FFF2-40B4-BE49-F238E27FC236}">
                <a16:creationId xmlns:a16="http://schemas.microsoft.com/office/drawing/2014/main" id="{5993F03B-C77D-8003-A12E-DC7187B9BBC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380442416"/>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CB22D6-6136-215D-C3B1-B010214CC948}"/>
              </a:ext>
            </a:extLst>
          </p:cNvPr>
          <p:cNvSpPr>
            <a:spLocks noGrp="1"/>
          </p:cNvSpPr>
          <p:nvPr>
            <p:ph type="title"/>
          </p:nvPr>
        </p:nvSpPr>
        <p:spPr/>
        <p:txBody>
          <a:bodyPr/>
          <a:lstStyle/>
          <a:p>
            <a:r>
              <a:rPr lang="en-US"/>
              <a:t>Click to edit Master title style</a:t>
            </a:r>
          </a:p>
        </p:txBody>
      </p:sp>
      <p:sp>
        <p:nvSpPr>
          <p:cNvPr id="6" name="Slide Number Placeholder 3">
            <a:extLst>
              <a:ext uri="{FF2B5EF4-FFF2-40B4-BE49-F238E27FC236}">
                <a16:creationId xmlns:a16="http://schemas.microsoft.com/office/drawing/2014/main" id="{42C4B55B-A8CB-0A7D-75F8-C7090000CB8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7" name="Footer Placeholder 3">
            <a:extLst>
              <a:ext uri="{FF2B5EF4-FFF2-40B4-BE49-F238E27FC236}">
                <a16:creationId xmlns:a16="http://schemas.microsoft.com/office/drawing/2014/main" id="{9CB0158A-4A77-8978-8ECE-94D8CF0DAB1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460884239"/>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1_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68F0D4-B353-CC4A-B583-722FB40BF794}"/>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2316E0B8-8341-BD45-AEFA-44F2DF912676}"/>
              </a:ext>
            </a:extLst>
          </p:cNvPr>
          <p:cNvSpPr>
            <a:spLocks noGrp="1" noChangeAspect="1"/>
          </p:cNvSpPr>
          <p:nvPr>
            <p:ph type="body" sz="quarter" idx="13" hasCustomPrompt="1"/>
          </p:nvPr>
        </p:nvSpPr>
        <p:spPr>
          <a:xfrm>
            <a:off x="475959" y="1481629"/>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Text Placeholder 13">
            <a:extLst>
              <a:ext uri="{FF2B5EF4-FFF2-40B4-BE49-F238E27FC236}">
                <a16:creationId xmlns:a16="http://schemas.microsoft.com/office/drawing/2014/main" id="{2EDFC3A0-C68C-A64A-8801-77A1889DD79F}"/>
              </a:ext>
            </a:extLst>
          </p:cNvPr>
          <p:cNvSpPr>
            <a:spLocks noGrp="1"/>
          </p:cNvSpPr>
          <p:nvPr>
            <p:ph type="body" sz="quarter" idx="15" hasCustomPrompt="1"/>
          </p:nvPr>
        </p:nvSpPr>
        <p:spPr>
          <a:xfrm>
            <a:off x="1903635" y="1468654"/>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F9169E71-B5A5-7645-B004-EE726650D782}"/>
              </a:ext>
            </a:extLst>
          </p:cNvPr>
          <p:cNvSpPr>
            <a:spLocks noGrp="1"/>
          </p:cNvSpPr>
          <p:nvPr>
            <p:ph type="body" sz="quarter" idx="16" hasCustomPrompt="1"/>
          </p:nvPr>
        </p:nvSpPr>
        <p:spPr>
          <a:xfrm>
            <a:off x="1903635" y="1930216"/>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A93943AC-C4F7-4545-BA7F-EB9F88A50894}"/>
              </a:ext>
            </a:extLst>
          </p:cNvPr>
          <p:cNvSpPr>
            <a:spLocks noGrp="1" noChangeAspect="1"/>
          </p:cNvSpPr>
          <p:nvPr>
            <p:ph type="body" sz="quarter" idx="17" hasCustomPrompt="1"/>
          </p:nvPr>
        </p:nvSpPr>
        <p:spPr>
          <a:xfrm>
            <a:off x="475959" y="312594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9" name="Text Placeholder 13">
            <a:extLst>
              <a:ext uri="{FF2B5EF4-FFF2-40B4-BE49-F238E27FC236}">
                <a16:creationId xmlns:a16="http://schemas.microsoft.com/office/drawing/2014/main" id="{C4E2A873-6CEF-D04B-A263-4A6D2F48DF1A}"/>
              </a:ext>
            </a:extLst>
          </p:cNvPr>
          <p:cNvSpPr>
            <a:spLocks noGrp="1"/>
          </p:cNvSpPr>
          <p:nvPr>
            <p:ph type="body" sz="quarter" idx="18" hasCustomPrompt="1"/>
          </p:nvPr>
        </p:nvSpPr>
        <p:spPr>
          <a:xfrm>
            <a:off x="1903635" y="3112968"/>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26655852-AB05-D840-A29E-89242B2D7CD8}"/>
              </a:ext>
            </a:extLst>
          </p:cNvPr>
          <p:cNvSpPr>
            <a:spLocks noGrp="1"/>
          </p:cNvSpPr>
          <p:nvPr>
            <p:ph type="body" sz="quarter" idx="19" hasCustomPrompt="1"/>
          </p:nvPr>
        </p:nvSpPr>
        <p:spPr>
          <a:xfrm>
            <a:off x="1903635" y="357453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96C3FB6D-5B8B-724A-990D-C875F4110D65}"/>
              </a:ext>
            </a:extLst>
          </p:cNvPr>
          <p:cNvSpPr>
            <a:spLocks noGrp="1" noChangeAspect="1"/>
          </p:cNvSpPr>
          <p:nvPr>
            <p:ph type="body" sz="quarter" idx="20" hasCustomPrompt="1"/>
          </p:nvPr>
        </p:nvSpPr>
        <p:spPr>
          <a:xfrm>
            <a:off x="475959" y="4770256"/>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Text Placeholder 13">
            <a:extLst>
              <a:ext uri="{FF2B5EF4-FFF2-40B4-BE49-F238E27FC236}">
                <a16:creationId xmlns:a16="http://schemas.microsoft.com/office/drawing/2014/main" id="{5A4337E5-A29C-424D-BD97-F9546366E175}"/>
              </a:ext>
            </a:extLst>
          </p:cNvPr>
          <p:cNvSpPr>
            <a:spLocks noGrp="1"/>
          </p:cNvSpPr>
          <p:nvPr>
            <p:ph type="body" sz="quarter" idx="21" hasCustomPrompt="1"/>
          </p:nvPr>
        </p:nvSpPr>
        <p:spPr>
          <a:xfrm>
            <a:off x="1903635" y="4757281"/>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3" name="Text Placeholder 13">
            <a:extLst>
              <a:ext uri="{FF2B5EF4-FFF2-40B4-BE49-F238E27FC236}">
                <a16:creationId xmlns:a16="http://schemas.microsoft.com/office/drawing/2014/main" id="{AA14DE71-19D8-0840-875E-E8ECDE0F9014}"/>
              </a:ext>
            </a:extLst>
          </p:cNvPr>
          <p:cNvSpPr>
            <a:spLocks noGrp="1"/>
          </p:cNvSpPr>
          <p:nvPr>
            <p:ph type="body" sz="quarter" idx="22" hasCustomPrompt="1"/>
          </p:nvPr>
        </p:nvSpPr>
        <p:spPr>
          <a:xfrm>
            <a:off x="1903635" y="5218843"/>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4" name="Text Placeholder 5">
            <a:extLst>
              <a:ext uri="{FF2B5EF4-FFF2-40B4-BE49-F238E27FC236}">
                <a16:creationId xmlns:a16="http://schemas.microsoft.com/office/drawing/2014/main" id="{7CA507BB-088E-8A43-9C6A-FDD40112FA5C}"/>
              </a:ext>
            </a:extLst>
          </p:cNvPr>
          <p:cNvSpPr>
            <a:spLocks noGrp="1" noChangeAspect="1"/>
          </p:cNvSpPr>
          <p:nvPr>
            <p:ph type="body" sz="quarter" idx="23" hasCustomPrompt="1"/>
          </p:nvPr>
        </p:nvSpPr>
        <p:spPr>
          <a:xfrm>
            <a:off x="6561965" y="1479683"/>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6C62EB54-FB44-2246-8958-4B787892F72D}"/>
              </a:ext>
            </a:extLst>
          </p:cNvPr>
          <p:cNvSpPr>
            <a:spLocks noGrp="1"/>
          </p:cNvSpPr>
          <p:nvPr>
            <p:ph type="body" sz="quarter" idx="24" hasCustomPrompt="1"/>
          </p:nvPr>
        </p:nvSpPr>
        <p:spPr>
          <a:xfrm>
            <a:off x="7989641" y="1466708"/>
            <a:ext cx="350781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02FF81D4-28AA-844B-9E0B-3870E4437FAB}"/>
              </a:ext>
            </a:extLst>
          </p:cNvPr>
          <p:cNvSpPr>
            <a:spLocks noGrp="1"/>
          </p:cNvSpPr>
          <p:nvPr>
            <p:ph type="body" sz="quarter" idx="25" hasCustomPrompt="1"/>
          </p:nvPr>
        </p:nvSpPr>
        <p:spPr>
          <a:xfrm>
            <a:off x="7989641" y="1928270"/>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21E11833-F2AC-6342-BFF0-45F2784180DE}"/>
              </a:ext>
            </a:extLst>
          </p:cNvPr>
          <p:cNvSpPr>
            <a:spLocks noGrp="1" noChangeAspect="1"/>
          </p:cNvSpPr>
          <p:nvPr>
            <p:ph type="body" sz="quarter" idx="26" hasCustomPrompt="1"/>
          </p:nvPr>
        </p:nvSpPr>
        <p:spPr>
          <a:xfrm>
            <a:off x="6561965" y="3123997"/>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8" name="Text Placeholder 13">
            <a:extLst>
              <a:ext uri="{FF2B5EF4-FFF2-40B4-BE49-F238E27FC236}">
                <a16:creationId xmlns:a16="http://schemas.microsoft.com/office/drawing/2014/main" id="{C692F8F6-0969-8F41-9848-4E6E55B5B245}"/>
              </a:ext>
            </a:extLst>
          </p:cNvPr>
          <p:cNvSpPr>
            <a:spLocks noGrp="1"/>
          </p:cNvSpPr>
          <p:nvPr>
            <p:ph type="body" sz="quarter" idx="27" hasCustomPrompt="1"/>
          </p:nvPr>
        </p:nvSpPr>
        <p:spPr>
          <a:xfrm>
            <a:off x="7989641" y="3111022"/>
            <a:ext cx="350781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83D693EC-06A5-0A44-ADF2-C8F20CE236D6}"/>
              </a:ext>
            </a:extLst>
          </p:cNvPr>
          <p:cNvSpPr>
            <a:spLocks noGrp="1"/>
          </p:cNvSpPr>
          <p:nvPr>
            <p:ph type="body" sz="quarter" idx="28" hasCustomPrompt="1"/>
          </p:nvPr>
        </p:nvSpPr>
        <p:spPr>
          <a:xfrm>
            <a:off x="7989641" y="3572584"/>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0" name="Text Placeholder 5">
            <a:extLst>
              <a:ext uri="{FF2B5EF4-FFF2-40B4-BE49-F238E27FC236}">
                <a16:creationId xmlns:a16="http://schemas.microsoft.com/office/drawing/2014/main" id="{F1E7EA4C-ACAE-5048-AC90-282C0402C66D}"/>
              </a:ext>
            </a:extLst>
          </p:cNvPr>
          <p:cNvSpPr>
            <a:spLocks noGrp="1" noChangeAspect="1"/>
          </p:cNvSpPr>
          <p:nvPr>
            <p:ph type="body" sz="quarter" idx="29" hasCustomPrompt="1"/>
          </p:nvPr>
        </p:nvSpPr>
        <p:spPr>
          <a:xfrm>
            <a:off x="6561965" y="4768310"/>
            <a:ext cx="1060704" cy="1060704"/>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Text Placeholder 13">
            <a:extLst>
              <a:ext uri="{FF2B5EF4-FFF2-40B4-BE49-F238E27FC236}">
                <a16:creationId xmlns:a16="http://schemas.microsoft.com/office/drawing/2014/main" id="{D4B2D292-27AC-8149-B5B9-C31CDE7C8179}"/>
              </a:ext>
            </a:extLst>
          </p:cNvPr>
          <p:cNvSpPr>
            <a:spLocks noGrp="1"/>
          </p:cNvSpPr>
          <p:nvPr>
            <p:ph type="body" sz="quarter" idx="30" hasCustomPrompt="1"/>
          </p:nvPr>
        </p:nvSpPr>
        <p:spPr>
          <a:xfrm>
            <a:off x="7989641" y="4755335"/>
            <a:ext cx="350781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B2A7F6D8-F946-CE48-BCA7-252812673607}"/>
              </a:ext>
            </a:extLst>
          </p:cNvPr>
          <p:cNvSpPr>
            <a:spLocks noGrp="1"/>
          </p:cNvSpPr>
          <p:nvPr>
            <p:ph type="body" sz="quarter" idx="31" hasCustomPrompt="1"/>
          </p:nvPr>
        </p:nvSpPr>
        <p:spPr>
          <a:xfrm>
            <a:off x="7989641" y="5216897"/>
            <a:ext cx="350781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E5221731-C550-D0E8-EDC0-1C8B0771E219}"/>
              </a:ext>
            </a:extLst>
          </p:cNvPr>
          <p:cNvSpPr>
            <a:spLocks noGrp="1" noChangeAspect="1"/>
          </p:cNvSpPr>
          <p:nvPr>
            <p:ph type="body" sz="quarter" idx="32" hasCustomPrompt="1"/>
          </p:nvPr>
        </p:nvSpPr>
        <p:spPr>
          <a:xfrm>
            <a:off x="551357" y="1440613"/>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5">
            <a:extLst>
              <a:ext uri="{FF2B5EF4-FFF2-40B4-BE49-F238E27FC236}">
                <a16:creationId xmlns:a16="http://schemas.microsoft.com/office/drawing/2014/main" id="{8ADA34FF-D2A2-EE9F-6B31-337B12CAB58E}"/>
              </a:ext>
            </a:extLst>
          </p:cNvPr>
          <p:cNvSpPr>
            <a:spLocks noGrp="1" noChangeAspect="1"/>
          </p:cNvSpPr>
          <p:nvPr>
            <p:ph type="body" sz="quarter" idx="33" hasCustomPrompt="1"/>
          </p:nvPr>
        </p:nvSpPr>
        <p:spPr>
          <a:xfrm>
            <a:off x="551357" y="308492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5">
            <a:extLst>
              <a:ext uri="{FF2B5EF4-FFF2-40B4-BE49-F238E27FC236}">
                <a16:creationId xmlns:a16="http://schemas.microsoft.com/office/drawing/2014/main" id="{9061ACF4-BA56-F6D6-F462-D5189B63F134}"/>
              </a:ext>
            </a:extLst>
          </p:cNvPr>
          <p:cNvSpPr>
            <a:spLocks noGrp="1" noChangeAspect="1"/>
          </p:cNvSpPr>
          <p:nvPr>
            <p:ph type="body" sz="quarter" idx="34" hasCustomPrompt="1"/>
          </p:nvPr>
        </p:nvSpPr>
        <p:spPr>
          <a:xfrm>
            <a:off x="551357" y="4729240"/>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6" name="Text Placeholder 5">
            <a:extLst>
              <a:ext uri="{FF2B5EF4-FFF2-40B4-BE49-F238E27FC236}">
                <a16:creationId xmlns:a16="http://schemas.microsoft.com/office/drawing/2014/main" id="{EBB69814-45A8-FCA5-EB0D-6517A73FCB90}"/>
              </a:ext>
            </a:extLst>
          </p:cNvPr>
          <p:cNvSpPr>
            <a:spLocks noGrp="1" noChangeAspect="1"/>
          </p:cNvSpPr>
          <p:nvPr>
            <p:ph type="body" sz="quarter" idx="35" hasCustomPrompt="1"/>
          </p:nvPr>
        </p:nvSpPr>
        <p:spPr>
          <a:xfrm>
            <a:off x="6637363" y="1438667"/>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Text Placeholder 5">
            <a:extLst>
              <a:ext uri="{FF2B5EF4-FFF2-40B4-BE49-F238E27FC236}">
                <a16:creationId xmlns:a16="http://schemas.microsoft.com/office/drawing/2014/main" id="{FC334938-6C87-51F1-259F-6D0AD935BC72}"/>
              </a:ext>
            </a:extLst>
          </p:cNvPr>
          <p:cNvSpPr>
            <a:spLocks noGrp="1" noChangeAspect="1"/>
          </p:cNvSpPr>
          <p:nvPr>
            <p:ph type="body" sz="quarter" idx="36" hasCustomPrompt="1"/>
          </p:nvPr>
        </p:nvSpPr>
        <p:spPr>
          <a:xfrm>
            <a:off x="6637363" y="3082981"/>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5">
            <a:extLst>
              <a:ext uri="{FF2B5EF4-FFF2-40B4-BE49-F238E27FC236}">
                <a16:creationId xmlns:a16="http://schemas.microsoft.com/office/drawing/2014/main" id="{E818A234-C517-3DAA-25F2-1F9308A01347}"/>
              </a:ext>
            </a:extLst>
          </p:cNvPr>
          <p:cNvSpPr>
            <a:spLocks noGrp="1" noChangeAspect="1"/>
          </p:cNvSpPr>
          <p:nvPr>
            <p:ph type="body" sz="quarter" idx="37" hasCustomPrompt="1"/>
          </p:nvPr>
        </p:nvSpPr>
        <p:spPr>
          <a:xfrm>
            <a:off x="6637363" y="4727294"/>
            <a:ext cx="1060704" cy="10607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Slide Number Placeholder 3">
            <a:extLst>
              <a:ext uri="{FF2B5EF4-FFF2-40B4-BE49-F238E27FC236}">
                <a16:creationId xmlns:a16="http://schemas.microsoft.com/office/drawing/2014/main" id="{56DC592E-70D9-BBCA-86E1-559EDD0D99A5}"/>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1" name="Footer Placeholder 3">
            <a:extLst>
              <a:ext uri="{FF2B5EF4-FFF2-40B4-BE49-F238E27FC236}">
                <a16:creationId xmlns:a16="http://schemas.microsoft.com/office/drawing/2014/main" id="{0F1A0DB4-1D28-1F02-969F-45F97062379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5189908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4 Steps Proces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6" name="Text Placeholder 48">
            <a:extLst>
              <a:ext uri="{FF2B5EF4-FFF2-40B4-BE49-F238E27FC236}">
                <a16:creationId xmlns:a16="http://schemas.microsoft.com/office/drawing/2014/main" id="{B74F90CC-108C-B742-9D52-BC0F883A0E48}"/>
              </a:ext>
            </a:extLst>
          </p:cNvPr>
          <p:cNvSpPr>
            <a:spLocks noGrp="1"/>
          </p:cNvSpPr>
          <p:nvPr>
            <p:ph type="body" sz="quarter" idx="24" hasCustomPrompt="1"/>
          </p:nvPr>
        </p:nvSpPr>
        <p:spPr>
          <a:xfrm rot="5400000">
            <a:off x="134932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7" name="Text Placeholder 42">
            <a:extLst>
              <a:ext uri="{FF2B5EF4-FFF2-40B4-BE49-F238E27FC236}">
                <a16:creationId xmlns:a16="http://schemas.microsoft.com/office/drawing/2014/main" id="{05842114-C699-0346-9570-50438E042291}"/>
              </a:ext>
            </a:extLst>
          </p:cNvPr>
          <p:cNvSpPr>
            <a:spLocks noGrp="1"/>
          </p:cNvSpPr>
          <p:nvPr>
            <p:ph type="body" sz="quarter" idx="25" hasCustomPrompt="1"/>
          </p:nvPr>
        </p:nvSpPr>
        <p:spPr>
          <a:xfrm>
            <a:off x="69850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1"/>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8" name="Text Placeholder 40">
            <a:extLst>
              <a:ext uri="{FF2B5EF4-FFF2-40B4-BE49-F238E27FC236}">
                <a16:creationId xmlns:a16="http://schemas.microsoft.com/office/drawing/2014/main" id="{73D56174-CEE6-5340-8843-6F2ED52B8BA7}"/>
              </a:ext>
            </a:extLst>
          </p:cNvPr>
          <p:cNvSpPr>
            <a:spLocks noGrp="1"/>
          </p:cNvSpPr>
          <p:nvPr>
            <p:ph type="body" sz="quarter" idx="23" hasCustomPrompt="1"/>
          </p:nvPr>
        </p:nvSpPr>
        <p:spPr>
          <a:xfrm>
            <a:off x="53236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1"/>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054E731E-65E8-B444-9778-9FAF6233D900}"/>
              </a:ext>
            </a:extLst>
          </p:cNvPr>
          <p:cNvSpPr>
            <a:spLocks noGrp="1"/>
          </p:cNvSpPr>
          <p:nvPr>
            <p:ph type="body" sz="quarter" idx="15" hasCustomPrompt="1"/>
          </p:nvPr>
        </p:nvSpPr>
        <p:spPr>
          <a:xfrm>
            <a:off x="69850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15E321D5-AE28-CD4F-922C-326EE14896EA}"/>
              </a:ext>
            </a:extLst>
          </p:cNvPr>
          <p:cNvSpPr>
            <a:spLocks noGrp="1"/>
          </p:cNvSpPr>
          <p:nvPr>
            <p:ph type="body" sz="quarter" idx="26" hasCustomPrompt="1"/>
          </p:nvPr>
        </p:nvSpPr>
        <p:spPr>
          <a:xfrm>
            <a:off x="69850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DE0C9292-14B3-3E4C-8502-5B5A1295F1DF}"/>
              </a:ext>
            </a:extLst>
          </p:cNvPr>
          <p:cNvSpPr>
            <a:spLocks noGrp="1"/>
          </p:cNvSpPr>
          <p:nvPr>
            <p:ph type="body" sz="quarter" idx="27" hasCustomPrompt="1"/>
          </p:nvPr>
        </p:nvSpPr>
        <p:spPr>
          <a:xfrm>
            <a:off x="503317"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49">
            <a:extLst>
              <a:ext uri="{FF2B5EF4-FFF2-40B4-BE49-F238E27FC236}">
                <a16:creationId xmlns:a16="http://schemas.microsoft.com/office/drawing/2014/main" id="{E74A6C78-2DB3-2140-8EA2-AF4CAFEEDA04}"/>
              </a:ext>
            </a:extLst>
          </p:cNvPr>
          <p:cNvSpPr>
            <a:spLocks noGrp="1"/>
          </p:cNvSpPr>
          <p:nvPr>
            <p:ph type="body" sz="quarter" idx="29" hasCustomPrompt="1"/>
          </p:nvPr>
        </p:nvSpPr>
        <p:spPr>
          <a:xfrm rot="5400000">
            <a:off x="4290539"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3" name="Text Placeholder 50">
            <a:extLst>
              <a:ext uri="{FF2B5EF4-FFF2-40B4-BE49-F238E27FC236}">
                <a16:creationId xmlns:a16="http://schemas.microsoft.com/office/drawing/2014/main" id="{B01A1615-E9EF-3D40-A4EA-5BBB481122F4}"/>
              </a:ext>
            </a:extLst>
          </p:cNvPr>
          <p:cNvSpPr>
            <a:spLocks noGrp="1"/>
          </p:cNvSpPr>
          <p:nvPr>
            <p:ph type="body" sz="quarter" idx="30" hasCustomPrompt="1"/>
          </p:nvPr>
        </p:nvSpPr>
        <p:spPr>
          <a:xfrm>
            <a:off x="3639716"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2"/>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4" name="Text Placeholder 51">
            <a:extLst>
              <a:ext uri="{FF2B5EF4-FFF2-40B4-BE49-F238E27FC236}">
                <a16:creationId xmlns:a16="http://schemas.microsoft.com/office/drawing/2014/main" id="{F1A6A817-6DDB-1B42-AE85-F026E51580EA}"/>
              </a:ext>
            </a:extLst>
          </p:cNvPr>
          <p:cNvSpPr>
            <a:spLocks noGrp="1"/>
          </p:cNvSpPr>
          <p:nvPr>
            <p:ph type="body" sz="quarter" idx="31" hasCustomPrompt="1"/>
          </p:nvPr>
        </p:nvSpPr>
        <p:spPr>
          <a:xfrm>
            <a:off x="3473575"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2"/>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5" name="Text Placeholder 13">
            <a:extLst>
              <a:ext uri="{FF2B5EF4-FFF2-40B4-BE49-F238E27FC236}">
                <a16:creationId xmlns:a16="http://schemas.microsoft.com/office/drawing/2014/main" id="{93CD1F4F-3A5A-404F-8D06-F33DD471AADF}"/>
              </a:ext>
            </a:extLst>
          </p:cNvPr>
          <p:cNvSpPr>
            <a:spLocks noGrp="1"/>
          </p:cNvSpPr>
          <p:nvPr>
            <p:ph type="body" sz="quarter" idx="32" hasCustomPrompt="1"/>
          </p:nvPr>
        </p:nvSpPr>
        <p:spPr>
          <a:xfrm>
            <a:off x="3639716"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A3B21914-9C3F-8C40-AB4B-43542BD4F041}"/>
              </a:ext>
            </a:extLst>
          </p:cNvPr>
          <p:cNvSpPr>
            <a:spLocks noGrp="1"/>
          </p:cNvSpPr>
          <p:nvPr>
            <p:ph type="body" sz="quarter" idx="33" hasCustomPrompt="1"/>
          </p:nvPr>
        </p:nvSpPr>
        <p:spPr>
          <a:xfrm>
            <a:off x="3639716"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3C26DFF-3A72-CD4A-877F-F412E5496926}"/>
              </a:ext>
            </a:extLst>
          </p:cNvPr>
          <p:cNvSpPr>
            <a:spLocks noGrp="1"/>
          </p:cNvSpPr>
          <p:nvPr>
            <p:ph type="body" sz="quarter" idx="34" hasCustomPrompt="1"/>
          </p:nvPr>
        </p:nvSpPr>
        <p:spPr>
          <a:xfrm>
            <a:off x="3417170"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55">
            <a:extLst>
              <a:ext uri="{FF2B5EF4-FFF2-40B4-BE49-F238E27FC236}">
                <a16:creationId xmlns:a16="http://schemas.microsoft.com/office/drawing/2014/main" id="{3AA2BE5D-F311-8B45-8435-58817DFE593C}"/>
              </a:ext>
            </a:extLst>
          </p:cNvPr>
          <p:cNvSpPr>
            <a:spLocks noGrp="1"/>
          </p:cNvSpPr>
          <p:nvPr>
            <p:ph type="body" sz="quarter" idx="35" hasCustomPrompt="1"/>
          </p:nvPr>
        </p:nvSpPr>
        <p:spPr>
          <a:xfrm rot="5400000">
            <a:off x="722690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19" name="Text Placeholder 56">
            <a:extLst>
              <a:ext uri="{FF2B5EF4-FFF2-40B4-BE49-F238E27FC236}">
                <a16:creationId xmlns:a16="http://schemas.microsoft.com/office/drawing/2014/main" id="{4F78EB1D-2FAC-C145-AD1C-A2C98EE94878}"/>
              </a:ext>
            </a:extLst>
          </p:cNvPr>
          <p:cNvSpPr>
            <a:spLocks noGrp="1"/>
          </p:cNvSpPr>
          <p:nvPr>
            <p:ph type="body" sz="quarter" idx="36" hasCustomPrompt="1"/>
          </p:nvPr>
        </p:nvSpPr>
        <p:spPr>
          <a:xfrm>
            <a:off x="657608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4"/>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0" name="Text Placeholder 57">
            <a:extLst>
              <a:ext uri="{FF2B5EF4-FFF2-40B4-BE49-F238E27FC236}">
                <a16:creationId xmlns:a16="http://schemas.microsoft.com/office/drawing/2014/main" id="{98AC31F4-A757-7043-A1C4-4F96A6369EDA}"/>
              </a:ext>
            </a:extLst>
          </p:cNvPr>
          <p:cNvSpPr>
            <a:spLocks noGrp="1"/>
          </p:cNvSpPr>
          <p:nvPr>
            <p:ph type="body" sz="quarter" idx="37" hasCustomPrompt="1"/>
          </p:nvPr>
        </p:nvSpPr>
        <p:spPr>
          <a:xfrm>
            <a:off x="640994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4"/>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1" name="Text Placeholder 13">
            <a:extLst>
              <a:ext uri="{FF2B5EF4-FFF2-40B4-BE49-F238E27FC236}">
                <a16:creationId xmlns:a16="http://schemas.microsoft.com/office/drawing/2014/main" id="{6E4CA2DD-6BB6-C840-8873-1176048F9023}"/>
              </a:ext>
            </a:extLst>
          </p:cNvPr>
          <p:cNvSpPr>
            <a:spLocks noGrp="1"/>
          </p:cNvSpPr>
          <p:nvPr>
            <p:ph type="body" sz="quarter" idx="38" hasCustomPrompt="1"/>
          </p:nvPr>
        </p:nvSpPr>
        <p:spPr>
          <a:xfrm>
            <a:off x="657608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670EA0CB-2E0F-C04E-9BA6-741E7D174534}"/>
              </a:ext>
            </a:extLst>
          </p:cNvPr>
          <p:cNvSpPr>
            <a:spLocks noGrp="1"/>
          </p:cNvSpPr>
          <p:nvPr>
            <p:ph type="body" sz="quarter" idx="39" hasCustomPrompt="1"/>
          </p:nvPr>
        </p:nvSpPr>
        <p:spPr>
          <a:xfrm>
            <a:off x="657608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13">
            <a:extLst>
              <a:ext uri="{FF2B5EF4-FFF2-40B4-BE49-F238E27FC236}">
                <a16:creationId xmlns:a16="http://schemas.microsoft.com/office/drawing/2014/main" id="{92EF6F18-60E1-8A40-9DB4-D8EE50816664}"/>
              </a:ext>
            </a:extLst>
          </p:cNvPr>
          <p:cNvSpPr>
            <a:spLocks noGrp="1"/>
          </p:cNvSpPr>
          <p:nvPr>
            <p:ph type="body" sz="quarter" idx="40" hasCustomPrompt="1"/>
          </p:nvPr>
        </p:nvSpPr>
        <p:spPr>
          <a:xfrm>
            <a:off x="635353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24" name="Text Placeholder 61">
            <a:extLst>
              <a:ext uri="{FF2B5EF4-FFF2-40B4-BE49-F238E27FC236}">
                <a16:creationId xmlns:a16="http://schemas.microsoft.com/office/drawing/2014/main" id="{23363370-4707-1E4A-9110-8F5B298F24F2}"/>
              </a:ext>
            </a:extLst>
          </p:cNvPr>
          <p:cNvSpPr>
            <a:spLocks noGrp="1"/>
          </p:cNvSpPr>
          <p:nvPr>
            <p:ph type="body" sz="quarter" idx="41" hasCustomPrompt="1"/>
          </p:nvPr>
        </p:nvSpPr>
        <p:spPr>
          <a:xfrm rot="5400000">
            <a:off x="10168114" y="3148297"/>
            <a:ext cx="674557" cy="3192905"/>
          </a:xfrm>
          <a:custGeom>
            <a:avLst/>
            <a:gdLst>
              <a:gd name="connsiteX0" fmla="*/ 0 w 674557"/>
              <a:gd name="connsiteY0" fmla="*/ 3192905 h 3192905"/>
              <a:gd name="connsiteX1" fmla="*/ 0 w 674557"/>
              <a:gd name="connsiteY1" fmla="*/ 337278 h 3192905"/>
              <a:gd name="connsiteX2" fmla="*/ 337279 w 674557"/>
              <a:gd name="connsiteY2" fmla="*/ 0 h 3192905"/>
              <a:gd name="connsiteX3" fmla="*/ 674557 w 674557"/>
              <a:gd name="connsiteY3" fmla="*/ 337278 h 3192905"/>
              <a:gd name="connsiteX4" fmla="*/ 674557 w 674557"/>
              <a:gd name="connsiteY4" fmla="*/ 3192905 h 3192905"/>
              <a:gd name="connsiteX5" fmla="*/ 337279 w 674557"/>
              <a:gd name="connsiteY5" fmla="*/ 2855626 h 31929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4557" h="3192905">
                <a:moveTo>
                  <a:pt x="0" y="3192905"/>
                </a:moveTo>
                <a:lnTo>
                  <a:pt x="0" y="337278"/>
                </a:lnTo>
                <a:lnTo>
                  <a:pt x="337279" y="0"/>
                </a:lnTo>
                <a:lnTo>
                  <a:pt x="674557" y="337278"/>
                </a:lnTo>
                <a:lnTo>
                  <a:pt x="674557" y="3192905"/>
                </a:lnTo>
                <a:lnTo>
                  <a:pt x="337279" y="2855626"/>
                </a:ln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5" name="Text Placeholder 62">
            <a:extLst>
              <a:ext uri="{FF2B5EF4-FFF2-40B4-BE49-F238E27FC236}">
                <a16:creationId xmlns:a16="http://schemas.microsoft.com/office/drawing/2014/main" id="{A96CB48A-9079-DE4D-A8DA-F0F7F1A8703D}"/>
              </a:ext>
            </a:extLst>
          </p:cNvPr>
          <p:cNvSpPr>
            <a:spLocks noGrp="1"/>
          </p:cNvSpPr>
          <p:nvPr>
            <p:ph type="body" sz="quarter" idx="42" hasCustomPrompt="1"/>
          </p:nvPr>
        </p:nvSpPr>
        <p:spPr>
          <a:xfrm>
            <a:off x="9517291" y="1992810"/>
            <a:ext cx="1923739" cy="890533"/>
          </a:xfrm>
          <a:custGeom>
            <a:avLst/>
            <a:gdLst>
              <a:gd name="connsiteX0" fmla="*/ 63851 w 1923739"/>
              <a:gd name="connsiteY0" fmla="*/ 0 h 890533"/>
              <a:gd name="connsiteX1" fmla="*/ 1859888 w 1923739"/>
              <a:gd name="connsiteY1" fmla="*/ 0 h 890533"/>
              <a:gd name="connsiteX2" fmla="*/ 1923739 w 1923739"/>
              <a:gd name="connsiteY2" fmla="*/ 63851 h 890533"/>
              <a:gd name="connsiteX3" fmla="*/ 1923739 w 1923739"/>
              <a:gd name="connsiteY3" fmla="*/ 826682 h 890533"/>
              <a:gd name="connsiteX4" fmla="*/ 1859888 w 1923739"/>
              <a:gd name="connsiteY4" fmla="*/ 890533 h 890533"/>
              <a:gd name="connsiteX5" fmla="*/ 63851 w 1923739"/>
              <a:gd name="connsiteY5" fmla="*/ 890533 h 890533"/>
              <a:gd name="connsiteX6" fmla="*/ 0 w 1923739"/>
              <a:gd name="connsiteY6" fmla="*/ 826682 h 890533"/>
              <a:gd name="connsiteX7" fmla="*/ 0 w 1923739"/>
              <a:gd name="connsiteY7" fmla="*/ 63851 h 890533"/>
              <a:gd name="connsiteX8" fmla="*/ 63851 w 1923739"/>
              <a:gd name="connsiteY8" fmla="*/ 0 h 89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23739" h="890533">
                <a:moveTo>
                  <a:pt x="63851" y="0"/>
                </a:moveTo>
                <a:lnTo>
                  <a:pt x="1859888" y="0"/>
                </a:lnTo>
                <a:cubicBezTo>
                  <a:pt x="1895152" y="0"/>
                  <a:pt x="1923739" y="28587"/>
                  <a:pt x="1923739" y="63851"/>
                </a:cubicBezTo>
                <a:lnTo>
                  <a:pt x="1923739" y="826682"/>
                </a:lnTo>
                <a:cubicBezTo>
                  <a:pt x="1923739" y="861946"/>
                  <a:pt x="1895152" y="890533"/>
                  <a:pt x="1859888" y="890533"/>
                </a:cubicBezTo>
                <a:lnTo>
                  <a:pt x="63851" y="890533"/>
                </a:lnTo>
                <a:cubicBezTo>
                  <a:pt x="28587" y="890533"/>
                  <a:pt x="0" y="861946"/>
                  <a:pt x="0" y="826682"/>
                </a:cubicBezTo>
                <a:lnTo>
                  <a:pt x="0" y="63851"/>
                </a:lnTo>
                <a:cubicBezTo>
                  <a:pt x="0" y="28587"/>
                  <a:pt x="28587" y="0"/>
                  <a:pt x="63851" y="0"/>
                </a:cubicBezTo>
                <a:close/>
              </a:path>
            </a:pathLst>
          </a:custGeom>
          <a:solidFill>
            <a:schemeClr val="accent3"/>
          </a:solidFill>
          <a:ln>
            <a:no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6" name="Text Placeholder 63">
            <a:extLst>
              <a:ext uri="{FF2B5EF4-FFF2-40B4-BE49-F238E27FC236}">
                <a16:creationId xmlns:a16="http://schemas.microsoft.com/office/drawing/2014/main" id="{0AB536AA-E694-474F-BCFC-314F610E0685}"/>
              </a:ext>
            </a:extLst>
          </p:cNvPr>
          <p:cNvSpPr>
            <a:spLocks noGrp="1"/>
          </p:cNvSpPr>
          <p:nvPr>
            <p:ph type="body" sz="quarter" idx="43" hasCustomPrompt="1"/>
          </p:nvPr>
        </p:nvSpPr>
        <p:spPr>
          <a:xfrm>
            <a:off x="9351150" y="1840410"/>
            <a:ext cx="2256021" cy="3507699"/>
          </a:xfrm>
          <a:custGeom>
            <a:avLst/>
            <a:gdLst>
              <a:gd name="connsiteX0" fmla="*/ 161757 w 2256021"/>
              <a:gd name="connsiteY0" fmla="*/ 0 h 3507699"/>
              <a:gd name="connsiteX1" fmla="*/ 2094264 w 2256021"/>
              <a:gd name="connsiteY1" fmla="*/ 0 h 3507699"/>
              <a:gd name="connsiteX2" fmla="*/ 2256021 w 2256021"/>
              <a:gd name="connsiteY2" fmla="*/ 161757 h 3507699"/>
              <a:gd name="connsiteX3" fmla="*/ 2256021 w 2256021"/>
              <a:gd name="connsiteY3" fmla="*/ 3345942 h 3507699"/>
              <a:gd name="connsiteX4" fmla="*/ 2094264 w 2256021"/>
              <a:gd name="connsiteY4" fmla="*/ 3507699 h 3507699"/>
              <a:gd name="connsiteX5" fmla="*/ 161757 w 2256021"/>
              <a:gd name="connsiteY5" fmla="*/ 3507699 h 3507699"/>
              <a:gd name="connsiteX6" fmla="*/ 0 w 2256021"/>
              <a:gd name="connsiteY6" fmla="*/ 3345942 h 3507699"/>
              <a:gd name="connsiteX7" fmla="*/ 0 w 2256021"/>
              <a:gd name="connsiteY7" fmla="*/ 161757 h 3507699"/>
              <a:gd name="connsiteX8" fmla="*/ 161757 w 2256021"/>
              <a:gd name="connsiteY8" fmla="*/ 0 h 3507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56021" h="3507699">
                <a:moveTo>
                  <a:pt x="161757" y="0"/>
                </a:moveTo>
                <a:lnTo>
                  <a:pt x="2094264" y="0"/>
                </a:lnTo>
                <a:cubicBezTo>
                  <a:pt x="2183600" y="0"/>
                  <a:pt x="2256021" y="72421"/>
                  <a:pt x="2256021" y="161757"/>
                </a:cubicBezTo>
                <a:lnTo>
                  <a:pt x="2256021" y="3345942"/>
                </a:lnTo>
                <a:cubicBezTo>
                  <a:pt x="2256021" y="3435278"/>
                  <a:pt x="2183600" y="3507699"/>
                  <a:pt x="2094264" y="3507699"/>
                </a:cubicBezTo>
                <a:lnTo>
                  <a:pt x="161757" y="3507699"/>
                </a:lnTo>
                <a:cubicBezTo>
                  <a:pt x="72421" y="3507699"/>
                  <a:pt x="0" y="3435278"/>
                  <a:pt x="0" y="3345942"/>
                </a:cubicBezTo>
                <a:lnTo>
                  <a:pt x="0" y="161757"/>
                </a:lnTo>
                <a:cubicBezTo>
                  <a:pt x="0" y="72421"/>
                  <a:pt x="72421" y="0"/>
                  <a:pt x="161757" y="0"/>
                </a:cubicBezTo>
                <a:close/>
              </a:path>
            </a:pathLst>
          </a:custGeom>
          <a:noFill/>
          <a:ln w="12700">
            <a:solidFill>
              <a:schemeClr val="accent3"/>
            </a:solidFill>
          </a:ln>
          <a:effectLst/>
        </p:spPr>
        <p:txBody>
          <a:bodyPr vert="horz" wrap="square"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7" name="Text Placeholder 13">
            <a:extLst>
              <a:ext uri="{FF2B5EF4-FFF2-40B4-BE49-F238E27FC236}">
                <a16:creationId xmlns:a16="http://schemas.microsoft.com/office/drawing/2014/main" id="{AFABDD79-8AF8-6A48-A2A2-95E28352AD3E}"/>
              </a:ext>
            </a:extLst>
          </p:cNvPr>
          <p:cNvSpPr>
            <a:spLocks noGrp="1"/>
          </p:cNvSpPr>
          <p:nvPr>
            <p:ph type="body" sz="quarter" idx="44" hasCustomPrompt="1"/>
          </p:nvPr>
        </p:nvSpPr>
        <p:spPr>
          <a:xfrm>
            <a:off x="9517291" y="2252321"/>
            <a:ext cx="1923739" cy="371512"/>
          </a:xfrm>
        </p:spPr>
        <p:txBody>
          <a:bodyPr lIns="0" tIns="0" rIns="0" bIns="0" anchor="ctr">
            <a:spAutoFit/>
          </a:bodyPr>
          <a:lstStyle>
            <a:lvl1pPr marL="0" indent="0" algn="ctr">
              <a:spcBef>
                <a:spcPts val="0"/>
              </a:spcBef>
              <a:buNone/>
              <a:defRPr sz="20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8" name="Text Placeholder 13">
            <a:extLst>
              <a:ext uri="{FF2B5EF4-FFF2-40B4-BE49-F238E27FC236}">
                <a16:creationId xmlns:a16="http://schemas.microsoft.com/office/drawing/2014/main" id="{98B019E7-761A-EC4C-A585-3A8A7F483044}"/>
              </a:ext>
            </a:extLst>
          </p:cNvPr>
          <p:cNvSpPr>
            <a:spLocks noGrp="1"/>
          </p:cNvSpPr>
          <p:nvPr>
            <p:ph type="body" sz="quarter" idx="45" hasCustomPrompt="1"/>
          </p:nvPr>
        </p:nvSpPr>
        <p:spPr>
          <a:xfrm>
            <a:off x="9517291" y="3080810"/>
            <a:ext cx="1923739" cy="222882"/>
          </a:xfrm>
        </p:spPr>
        <p:txBody>
          <a:bodyPr wrap="square" lIns="0" tIns="0" rIns="0" bIns="0">
            <a:spAutoFit/>
          </a:bodyPr>
          <a:lstStyle>
            <a:lvl1pPr marL="0" indent="0" algn="ctr">
              <a:lnSpc>
                <a:spcPct val="130000"/>
              </a:lnSpc>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B60AC0B8-5397-8C4D-B8EB-9ACAF716516D}"/>
              </a:ext>
            </a:extLst>
          </p:cNvPr>
          <p:cNvSpPr>
            <a:spLocks noGrp="1"/>
          </p:cNvSpPr>
          <p:nvPr>
            <p:ph type="body" sz="quarter" idx="46" hasCustomPrompt="1"/>
          </p:nvPr>
        </p:nvSpPr>
        <p:spPr>
          <a:xfrm>
            <a:off x="9294745" y="4558994"/>
            <a:ext cx="2475584" cy="371512"/>
          </a:xfrm>
        </p:spPr>
        <p:txBody>
          <a:bodyPr lIns="0" tIns="0" rIns="0" bIns="0" anchor="ctr">
            <a:spAutoFit/>
          </a:bodyPr>
          <a:lstStyle>
            <a:lvl1pPr marL="0" indent="0" algn="ctr">
              <a:spcBef>
                <a:spcPts val="0"/>
              </a:spcBef>
              <a:buNone/>
              <a:defRPr sz="2000" b="0">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30" name="Slide Number Placeholder 3">
            <a:extLst>
              <a:ext uri="{FF2B5EF4-FFF2-40B4-BE49-F238E27FC236}">
                <a16:creationId xmlns:a16="http://schemas.microsoft.com/office/drawing/2014/main" id="{92840D72-41C9-7888-C4AF-E68D073B7DD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1" name="Footer Placeholder 3">
            <a:extLst>
              <a:ext uri="{FF2B5EF4-FFF2-40B4-BE49-F238E27FC236}">
                <a16:creationId xmlns:a16="http://schemas.microsoft.com/office/drawing/2014/main" id="{9ADD0155-C100-35A0-A659-F2580F956A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602221506"/>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Detailed Steps">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5CD524E1-5E3D-8917-1CBB-93E3D9317E68}"/>
              </a:ext>
            </a:extLst>
          </p:cNvPr>
          <p:cNvSpPr/>
          <p:nvPr userDrawn="1"/>
        </p:nvSpPr>
        <p:spPr>
          <a:xfrm>
            <a:off x="655320" y="1661160"/>
            <a:ext cx="3086100" cy="4185313"/>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FC448CC-8C0F-0D48-810B-F41C905B849C}"/>
              </a:ext>
            </a:extLst>
          </p:cNvPr>
          <p:cNvSpPr>
            <a:spLocks noGrp="1"/>
          </p:cNvSpPr>
          <p:nvPr>
            <p:ph type="title"/>
          </p:nvPr>
        </p:nvSpPr>
        <p:spPr/>
        <p:txBody>
          <a:bodyPr/>
          <a:lstStyle/>
          <a:p>
            <a:r>
              <a:rPr lang="en-US"/>
              <a:t>Click to edit Master title style</a:t>
            </a:r>
          </a:p>
        </p:txBody>
      </p:sp>
      <p:sp>
        <p:nvSpPr>
          <p:cNvPr id="8" name="Text Placeholder 5">
            <a:extLst>
              <a:ext uri="{FF2B5EF4-FFF2-40B4-BE49-F238E27FC236}">
                <a16:creationId xmlns:a16="http://schemas.microsoft.com/office/drawing/2014/main" id="{F17E9865-4DCF-A94E-866F-B203C4012922}"/>
              </a:ext>
            </a:extLst>
          </p:cNvPr>
          <p:cNvSpPr>
            <a:spLocks noGrp="1" noChangeAspect="1"/>
          </p:cNvSpPr>
          <p:nvPr>
            <p:ph type="body" sz="quarter" idx="13" hasCustomPrompt="1"/>
          </p:nvPr>
        </p:nvSpPr>
        <p:spPr>
          <a:xfrm>
            <a:off x="4233863" y="1502462"/>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9" name="Text Placeholder 13">
            <a:extLst>
              <a:ext uri="{FF2B5EF4-FFF2-40B4-BE49-F238E27FC236}">
                <a16:creationId xmlns:a16="http://schemas.microsoft.com/office/drawing/2014/main" id="{3FA7E443-B2B7-C84E-BDFE-294D76CC2052}"/>
              </a:ext>
            </a:extLst>
          </p:cNvPr>
          <p:cNvSpPr>
            <a:spLocks noGrp="1"/>
          </p:cNvSpPr>
          <p:nvPr>
            <p:ph type="body" sz="quarter" idx="15" hasCustomPrompt="1"/>
          </p:nvPr>
        </p:nvSpPr>
        <p:spPr>
          <a:xfrm>
            <a:off x="5156653" y="1430157"/>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0" name="Text Placeholder 13">
            <a:extLst>
              <a:ext uri="{FF2B5EF4-FFF2-40B4-BE49-F238E27FC236}">
                <a16:creationId xmlns:a16="http://schemas.microsoft.com/office/drawing/2014/main" id="{5B56B6AC-3ABC-A845-A586-7D2557259613}"/>
              </a:ext>
            </a:extLst>
          </p:cNvPr>
          <p:cNvSpPr>
            <a:spLocks noGrp="1"/>
          </p:cNvSpPr>
          <p:nvPr>
            <p:ph type="body" sz="quarter" idx="16" hasCustomPrompt="1"/>
          </p:nvPr>
        </p:nvSpPr>
        <p:spPr>
          <a:xfrm>
            <a:off x="5156653" y="1839009"/>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6A4458B4-6299-2D49-A964-C051E1F9858B}"/>
              </a:ext>
            </a:extLst>
          </p:cNvPr>
          <p:cNvSpPr>
            <a:spLocks noGrp="1"/>
          </p:cNvSpPr>
          <p:nvPr>
            <p:ph type="body" sz="quarter" idx="17" hasCustomPrompt="1"/>
          </p:nvPr>
        </p:nvSpPr>
        <p:spPr>
          <a:xfrm>
            <a:off x="1084615" y="2210181"/>
            <a:ext cx="2276041" cy="668645"/>
          </a:xfrm>
        </p:spPr>
        <p:txBody>
          <a:bodyPr wrap="square" lIns="0" tIns="0" rIns="0" bIns="0">
            <a:spAutoFit/>
          </a:bodyPr>
          <a:lstStyle>
            <a:lvl1pPr marL="0" indent="0">
              <a:lnSpc>
                <a:spcPct val="130000"/>
              </a:lnSpc>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4" name="Text Placeholder 5">
            <a:extLst>
              <a:ext uri="{FF2B5EF4-FFF2-40B4-BE49-F238E27FC236}">
                <a16:creationId xmlns:a16="http://schemas.microsoft.com/office/drawing/2014/main" id="{072CA17C-F749-8E43-9EE9-9EC0C49AD08E}"/>
              </a:ext>
            </a:extLst>
          </p:cNvPr>
          <p:cNvSpPr>
            <a:spLocks noGrp="1" noChangeAspect="1"/>
          </p:cNvSpPr>
          <p:nvPr>
            <p:ph type="body" sz="quarter" idx="22" hasCustomPrompt="1"/>
          </p:nvPr>
        </p:nvSpPr>
        <p:spPr>
          <a:xfrm>
            <a:off x="4233863" y="3235747"/>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5" name="Text Placeholder 13">
            <a:extLst>
              <a:ext uri="{FF2B5EF4-FFF2-40B4-BE49-F238E27FC236}">
                <a16:creationId xmlns:a16="http://schemas.microsoft.com/office/drawing/2014/main" id="{45BEF550-B2D7-4040-BBF0-22C598A3416A}"/>
              </a:ext>
            </a:extLst>
          </p:cNvPr>
          <p:cNvSpPr>
            <a:spLocks noGrp="1"/>
          </p:cNvSpPr>
          <p:nvPr>
            <p:ph type="body" sz="quarter" idx="23" hasCustomPrompt="1"/>
          </p:nvPr>
        </p:nvSpPr>
        <p:spPr>
          <a:xfrm>
            <a:off x="5156653" y="3112090"/>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5F5ABFD4-D617-3E42-9619-3B95146ADDB1}"/>
              </a:ext>
            </a:extLst>
          </p:cNvPr>
          <p:cNvSpPr>
            <a:spLocks noGrp="1"/>
          </p:cNvSpPr>
          <p:nvPr>
            <p:ph type="body" sz="quarter" idx="24" hasCustomPrompt="1"/>
          </p:nvPr>
        </p:nvSpPr>
        <p:spPr>
          <a:xfrm>
            <a:off x="5156653" y="3520942"/>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5">
            <a:extLst>
              <a:ext uri="{FF2B5EF4-FFF2-40B4-BE49-F238E27FC236}">
                <a16:creationId xmlns:a16="http://schemas.microsoft.com/office/drawing/2014/main" id="{4E2B7E95-43E9-CF4D-88C0-50C38A98CEEF}"/>
              </a:ext>
            </a:extLst>
          </p:cNvPr>
          <p:cNvSpPr>
            <a:spLocks noGrp="1" noChangeAspect="1"/>
          </p:cNvSpPr>
          <p:nvPr>
            <p:ph type="body" sz="quarter" idx="25" hasCustomPrompt="1"/>
          </p:nvPr>
        </p:nvSpPr>
        <p:spPr>
          <a:xfrm>
            <a:off x="4233863" y="4866328"/>
            <a:ext cx="603504" cy="603504"/>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a:t>
            </a:r>
          </a:p>
        </p:txBody>
      </p:sp>
      <p:sp>
        <p:nvSpPr>
          <p:cNvPr id="18" name="Text Placeholder 13">
            <a:extLst>
              <a:ext uri="{FF2B5EF4-FFF2-40B4-BE49-F238E27FC236}">
                <a16:creationId xmlns:a16="http://schemas.microsoft.com/office/drawing/2014/main" id="{3BE009D5-EFB4-A44C-87FC-97D4C4040D87}"/>
              </a:ext>
            </a:extLst>
          </p:cNvPr>
          <p:cNvSpPr>
            <a:spLocks noGrp="1"/>
          </p:cNvSpPr>
          <p:nvPr>
            <p:ph type="body" sz="quarter" idx="26" hasCustomPrompt="1"/>
          </p:nvPr>
        </p:nvSpPr>
        <p:spPr>
          <a:xfrm>
            <a:off x="5156653" y="4794023"/>
            <a:ext cx="6531337" cy="445763"/>
          </a:xfrm>
        </p:spPr>
        <p:txBody>
          <a:bodyPr lIns="0" tIns="0" rIns="0" bIns="0" anchor="ctr">
            <a:spAutoFit/>
          </a:bodyPr>
          <a:lstStyle>
            <a:lvl1pPr marL="0" indent="0">
              <a:spcBef>
                <a:spcPts val="0"/>
              </a:spcBef>
              <a:buNone/>
              <a:defRPr sz="24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96A8B849-B804-E844-BAAB-8B4AF1E19CB7}"/>
              </a:ext>
            </a:extLst>
          </p:cNvPr>
          <p:cNvSpPr>
            <a:spLocks noGrp="1"/>
          </p:cNvSpPr>
          <p:nvPr>
            <p:ph type="body" sz="quarter" idx="27" hasCustomPrompt="1"/>
          </p:nvPr>
        </p:nvSpPr>
        <p:spPr>
          <a:xfrm>
            <a:off x="5156653" y="5202875"/>
            <a:ext cx="6531338" cy="304699"/>
          </a:xfrm>
        </p:spPr>
        <p:txBody>
          <a:bodyPr wrap="square" lIns="0" tIns="0" rIns="0" bIns="0">
            <a:spAutoFit/>
          </a:bodyPr>
          <a:lstStyle>
            <a:lvl1pPr marL="0" indent="0">
              <a:lnSpc>
                <a:spcPct val="120000"/>
              </a:lnSpc>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pic>
        <p:nvPicPr>
          <p:cNvPr id="21" name="Graphic 20" descr="Open quotation mark with solid fill">
            <a:extLst>
              <a:ext uri="{FF2B5EF4-FFF2-40B4-BE49-F238E27FC236}">
                <a16:creationId xmlns:a16="http://schemas.microsoft.com/office/drawing/2014/main" id="{FAD7FC37-67BA-68D6-C834-E0A9AA8E4ECC}"/>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a:off x="532747" y="1003907"/>
            <a:ext cx="1149531" cy="1149531"/>
          </a:xfrm>
          <a:prstGeom prst="rect">
            <a:avLst/>
          </a:prstGeom>
        </p:spPr>
      </p:pic>
      <p:pic>
        <p:nvPicPr>
          <p:cNvPr id="22" name="Graphic 21" descr="Open quotation mark with solid fill">
            <a:extLst>
              <a:ext uri="{FF2B5EF4-FFF2-40B4-BE49-F238E27FC236}">
                <a16:creationId xmlns:a16="http://schemas.microsoft.com/office/drawing/2014/main" id="{9F33D101-5CA5-7981-1FBA-726901324BCF}"/>
              </a:ext>
            </a:extLst>
          </p:cNvPr>
          <p:cNvPicPr>
            <a:picLocks noChangeAspect="1"/>
          </p:cNvPicPr>
          <p:nvPr userDrawn="1"/>
        </p:nvPicPr>
        <p:blipFill>
          <a:blip>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p:blipFill>
        <p:spPr>
          <a:xfrm rot="10800000">
            <a:off x="2726148" y="5355224"/>
            <a:ext cx="1149531" cy="1149531"/>
          </a:xfrm>
          <a:prstGeom prst="rect">
            <a:avLst/>
          </a:prstGeom>
        </p:spPr>
      </p:pic>
      <p:sp>
        <p:nvSpPr>
          <p:cNvPr id="24" name="Slide Number Placeholder 3">
            <a:extLst>
              <a:ext uri="{FF2B5EF4-FFF2-40B4-BE49-F238E27FC236}">
                <a16:creationId xmlns:a16="http://schemas.microsoft.com/office/drawing/2014/main" id="{68EA93DC-0548-224F-8218-8E62BC2F1ED3}"/>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5" name="Footer Placeholder 3">
            <a:extLst>
              <a:ext uri="{FF2B5EF4-FFF2-40B4-BE49-F238E27FC236}">
                <a16:creationId xmlns:a16="http://schemas.microsoft.com/office/drawing/2014/main" id="{7C686F1F-DF6B-6805-10FC-EA51044B1AD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907218455"/>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7" name="Slide Number Placeholder 3">
            <a:extLst>
              <a:ext uri="{FF2B5EF4-FFF2-40B4-BE49-F238E27FC236}">
                <a16:creationId xmlns:a16="http://schemas.microsoft.com/office/drawing/2014/main" id="{6F32C981-200E-9A6D-1341-4193DFF85DC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55AE832D-A928-1B84-3751-8CFD2B32C93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8941201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Two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498946"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670596"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6413634"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6585284"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263624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3034979" y="2103523"/>
            <a:ext cx="1125538" cy="1154112"/>
          </a:xfrm>
        </p:spPr>
        <p:txBody>
          <a:bodyPr/>
          <a:lstStyle>
            <a:lvl1pPr marL="0" indent="0">
              <a:buNone/>
              <a:defRPr/>
            </a:lvl1pPr>
          </a:lstStyle>
          <a:p>
            <a:pPr lvl="0"/>
            <a:r>
              <a:rPr lang="en-US"/>
              <a:t>Click to edit Master text styles</a:t>
            </a:r>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764090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8039639" y="2103523"/>
            <a:ext cx="1125538" cy="1154112"/>
          </a:xfrm>
        </p:spPr>
        <p:txBody>
          <a:bodyPr/>
          <a:lstStyle>
            <a:lvl1pPr marL="0" indent="0">
              <a:buNone/>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222569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8B92443E-5E42-ED3C-5D29-FD7F5CEFDD28}"/>
              </a:ext>
            </a:extLst>
          </p:cNvPr>
          <p:cNvSpPr>
            <a:spLocks noGrp="1"/>
          </p:cNvSpPr>
          <p:nvPr>
            <p:ph type="body" sz="quarter" idx="54" hasCustomPrompt="1"/>
          </p:nvPr>
        </p:nvSpPr>
        <p:spPr>
          <a:xfrm>
            <a:off x="723035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222569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0" name="Text Placeholder 7">
            <a:extLst>
              <a:ext uri="{FF2B5EF4-FFF2-40B4-BE49-F238E27FC236}">
                <a16:creationId xmlns:a16="http://schemas.microsoft.com/office/drawing/2014/main" id="{BC68F79C-E76D-0F29-E8B7-A21C24DF22E6}"/>
              </a:ext>
            </a:extLst>
          </p:cNvPr>
          <p:cNvSpPr>
            <a:spLocks noGrp="1"/>
          </p:cNvSpPr>
          <p:nvPr>
            <p:ph type="body" sz="quarter" idx="55" hasCustomPrompt="1"/>
          </p:nvPr>
        </p:nvSpPr>
        <p:spPr>
          <a:xfrm>
            <a:off x="723035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Slide Number Placeholder 3">
            <a:extLst>
              <a:ext uri="{FF2B5EF4-FFF2-40B4-BE49-F238E27FC236}">
                <a16:creationId xmlns:a16="http://schemas.microsoft.com/office/drawing/2014/main" id="{8808CA03-E3A8-3814-50D4-1BD92DC62FA1}"/>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2" name="Footer Placeholder 3">
            <a:extLst>
              <a:ext uri="{FF2B5EF4-FFF2-40B4-BE49-F238E27FC236}">
                <a16:creationId xmlns:a16="http://schemas.microsoft.com/office/drawing/2014/main" id="{067F20CA-8517-5C76-C727-60BD39447844}"/>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68820867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1_3 Item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6EAFF-02A5-744D-8C2D-8CB0198B1D6C}"/>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44032E80-FFA2-0643-84C4-920A14F42D7E}"/>
              </a:ext>
            </a:extLst>
          </p:cNvPr>
          <p:cNvSpPr>
            <a:spLocks noGrp="1" noChangeAspect="1"/>
          </p:cNvSpPr>
          <p:nvPr>
            <p:ph type="body" sz="quarter" idx="13" hasCustomPrompt="1"/>
          </p:nvPr>
        </p:nvSpPr>
        <p:spPr>
          <a:xfrm>
            <a:off x="4429499" y="1885766"/>
            <a:ext cx="1344168" cy="1344168"/>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6" name="Text Placeholder 13">
            <a:extLst>
              <a:ext uri="{FF2B5EF4-FFF2-40B4-BE49-F238E27FC236}">
                <a16:creationId xmlns:a16="http://schemas.microsoft.com/office/drawing/2014/main" id="{C556E833-A10B-844C-AFCA-412B2DBF9164}"/>
              </a:ext>
            </a:extLst>
          </p:cNvPr>
          <p:cNvSpPr>
            <a:spLocks noGrp="1"/>
          </p:cNvSpPr>
          <p:nvPr>
            <p:ph type="body" sz="quarter" idx="15" hasCustomPrompt="1"/>
          </p:nvPr>
        </p:nvSpPr>
        <p:spPr>
          <a:xfrm>
            <a:off x="4429499" y="3619870"/>
            <a:ext cx="2329974" cy="478498"/>
          </a:xfrm>
        </p:spPr>
        <p:txBody>
          <a:bodyPr lIns="0" tIns="0" rIns="0" bIns="0">
            <a:normAutofit/>
          </a:bodyPr>
          <a:lstStyle>
            <a:lvl1pPr marL="0" indent="0">
              <a:spcBef>
                <a:spcPts val="0"/>
              </a:spcBef>
              <a:buNone/>
              <a:defRPr sz="2000" b="1">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842B7EF0-6FCF-2340-84C8-E4100C0A82F9}"/>
              </a:ext>
            </a:extLst>
          </p:cNvPr>
          <p:cNvSpPr>
            <a:spLocks noGrp="1"/>
          </p:cNvSpPr>
          <p:nvPr>
            <p:ph type="body" sz="quarter" idx="16" hasCustomPrompt="1"/>
          </p:nvPr>
        </p:nvSpPr>
        <p:spPr>
          <a:xfrm>
            <a:off x="4429499" y="4094060"/>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D5FA48AA-8D58-A241-93F8-69107022F497}"/>
              </a:ext>
            </a:extLst>
          </p:cNvPr>
          <p:cNvSpPr>
            <a:spLocks noGrp="1"/>
          </p:cNvSpPr>
          <p:nvPr>
            <p:ph type="body" sz="quarter" idx="14" hasCustomPrompt="1"/>
          </p:nvPr>
        </p:nvSpPr>
        <p:spPr>
          <a:xfrm>
            <a:off x="0" y="2011981"/>
            <a:ext cx="3770312" cy="3522539"/>
          </a:xfrm>
          <a:solidFill>
            <a:schemeClr val="accent4"/>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9" name="Text Placeholder 13">
            <a:extLst>
              <a:ext uri="{FF2B5EF4-FFF2-40B4-BE49-F238E27FC236}">
                <a16:creationId xmlns:a16="http://schemas.microsoft.com/office/drawing/2014/main" id="{C39E9D4E-CCAD-4D43-A442-1E3AFE4F191D}"/>
              </a:ext>
            </a:extLst>
          </p:cNvPr>
          <p:cNvSpPr>
            <a:spLocks noGrp="1"/>
          </p:cNvSpPr>
          <p:nvPr>
            <p:ph type="body" sz="quarter" idx="17" hasCustomPrompt="1"/>
          </p:nvPr>
        </p:nvSpPr>
        <p:spPr>
          <a:xfrm>
            <a:off x="475959" y="2533564"/>
            <a:ext cx="3017520" cy="668645"/>
          </a:xfrm>
        </p:spPr>
        <p:txBody>
          <a:bodyPr wrap="square" lIns="0" tIns="0" rIns="0" bIns="0">
            <a:spAutoFit/>
          </a:bodyPr>
          <a:lstStyle>
            <a:lvl1pPr marL="0" indent="0">
              <a:spcBef>
                <a:spcPts val="0"/>
              </a:spcBef>
              <a:buNone/>
              <a:defRPr sz="3600" b="0" i="0">
                <a:solidFill>
                  <a:schemeClr val="bg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0" name="Text Placeholder 5">
            <a:extLst>
              <a:ext uri="{FF2B5EF4-FFF2-40B4-BE49-F238E27FC236}">
                <a16:creationId xmlns:a16="http://schemas.microsoft.com/office/drawing/2014/main" id="{FA74EB86-149F-4242-A0EE-1F06BA67562B}"/>
              </a:ext>
            </a:extLst>
          </p:cNvPr>
          <p:cNvSpPr>
            <a:spLocks noGrp="1" noChangeAspect="1"/>
          </p:cNvSpPr>
          <p:nvPr>
            <p:ph type="body" sz="quarter" idx="18" hasCustomPrompt="1"/>
          </p:nvPr>
        </p:nvSpPr>
        <p:spPr>
          <a:xfrm>
            <a:off x="7039451" y="1885766"/>
            <a:ext cx="1344168" cy="13441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1" name="Text Placeholder 13">
            <a:extLst>
              <a:ext uri="{FF2B5EF4-FFF2-40B4-BE49-F238E27FC236}">
                <a16:creationId xmlns:a16="http://schemas.microsoft.com/office/drawing/2014/main" id="{51DC51F0-004E-F341-82E8-CC2AE27A6F47}"/>
              </a:ext>
            </a:extLst>
          </p:cNvPr>
          <p:cNvSpPr>
            <a:spLocks noGrp="1"/>
          </p:cNvSpPr>
          <p:nvPr>
            <p:ph type="body" sz="quarter" idx="19" hasCustomPrompt="1"/>
          </p:nvPr>
        </p:nvSpPr>
        <p:spPr>
          <a:xfrm>
            <a:off x="7039451" y="3619870"/>
            <a:ext cx="2329974" cy="478498"/>
          </a:xfrm>
        </p:spPr>
        <p:txBody>
          <a:bodyPr lIns="0" tIns="0" rIns="0" bIns="0">
            <a:normAutofit/>
          </a:bodyPr>
          <a:lstStyle>
            <a:lvl1pPr marL="0" indent="0">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1FC4CC0-24E6-7046-8E7E-8B11643E53AD}"/>
              </a:ext>
            </a:extLst>
          </p:cNvPr>
          <p:cNvSpPr>
            <a:spLocks noGrp="1"/>
          </p:cNvSpPr>
          <p:nvPr>
            <p:ph type="body" sz="quarter" idx="20" hasCustomPrompt="1"/>
          </p:nvPr>
        </p:nvSpPr>
        <p:spPr>
          <a:xfrm>
            <a:off x="7039451"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7BC602DD-2327-CE4D-B109-3741A994B78E}"/>
              </a:ext>
            </a:extLst>
          </p:cNvPr>
          <p:cNvSpPr>
            <a:spLocks noGrp="1" noChangeAspect="1"/>
          </p:cNvSpPr>
          <p:nvPr>
            <p:ph type="body" sz="quarter" idx="21" hasCustomPrompt="1"/>
          </p:nvPr>
        </p:nvSpPr>
        <p:spPr>
          <a:xfrm>
            <a:off x="9649403" y="1885766"/>
            <a:ext cx="1344168" cy="1344168"/>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800" b="0" i="0" u="none" strike="noStrike" cap="none" spc="0" normalizeH="0" baseline="0" dirty="0">
                <a:ln>
                  <a:noFill/>
                </a:ln>
                <a:solidFill>
                  <a:srgbClr val="FFFFFF"/>
                </a:solidFill>
                <a:effectLst/>
                <a:uLnTx/>
                <a:uFillTx/>
                <a:latin typeface="+mn-lt"/>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Text</a:t>
            </a:r>
          </a:p>
        </p:txBody>
      </p:sp>
      <p:sp>
        <p:nvSpPr>
          <p:cNvPr id="14" name="Text Placeholder 13">
            <a:extLst>
              <a:ext uri="{FF2B5EF4-FFF2-40B4-BE49-F238E27FC236}">
                <a16:creationId xmlns:a16="http://schemas.microsoft.com/office/drawing/2014/main" id="{453E49A1-50D3-E743-B0B2-CFCBB2526451}"/>
              </a:ext>
            </a:extLst>
          </p:cNvPr>
          <p:cNvSpPr>
            <a:spLocks noGrp="1"/>
          </p:cNvSpPr>
          <p:nvPr>
            <p:ph type="body" sz="quarter" idx="22" hasCustomPrompt="1"/>
          </p:nvPr>
        </p:nvSpPr>
        <p:spPr>
          <a:xfrm>
            <a:off x="9649403" y="3619870"/>
            <a:ext cx="2329974" cy="478498"/>
          </a:xfrm>
        </p:spPr>
        <p:txBody>
          <a:bodyPr lIns="0" tIns="0" rIns="0" bIns="0">
            <a:normAutofit/>
          </a:bodyPr>
          <a:lstStyle>
            <a:lvl1pPr marL="0" indent="0">
              <a:spcBef>
                <a:spcPts val="0"/>
              </a:spcBef>
              <a:buNone/>
              <a:defRPr sz="2000" b="1">
                <a:solidFill>
                  <a:schemeClr val="accent3"/>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92C22863-AECD-0E4B-9F46-E19D2C405AC6}"/>
              </a:ext>
            </a:extLst>
          </p:cNvPr>
          <p:cNvSpPr>
            <a:spLocks noGrp="1"/>
          </p:cNvSpPr>
          <p:nvPr>
            <p:ph type="body" sz="quarter" idx="23" hasCustomPrompt="1"/>
          </p:nvPr>
        </p:nvSpPr>
        <p:spPr>
          <a:xfrm>
            <a:off x="9649403" y="4081432"/>
            <a:ext cx="2329974" cy="297197"/>
          </a:xfrm>
        </p:spPr>
        <p:txBody>
          <a:bodyPr wrap="square" lIns="0" tIns="0" rIns="0" bIns="0">
            <a:spAutoFit/>
          </a:bodyPr>
          <a:lstStyle>
            <a:lvl1pPr marL="0" indent="0">
              <a:spcBef>
                <a:spcPts val="0"/>
              </a:spcBef>
              <a:buNone/>
              <a:defRPr sz="16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4">
            <a:extLst>
              <a:ext uri="{FF2B5EF4-FFF2-40B4-BE49-F238E27FC236}">
                <a16:creationId xmlns:a16="http://schemas.microsoft.com/office/drawing/2014/main" id="{3CF4A5AE-983E-1E6E-E9D5-2DE06981F18D}"/>
              </a:ext>
            </a:extLst>
          </p:cNvPr>
          <p:cNvSpPr txBox="1">
            <a:spLocks/>
          </p:cNvSpPr>
          <p:nvPr userDrawn="1"/>
        </p:nvSpPr>
        <p:spPr>
          <a:xfrm>
            <a:off x="4490631"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7" name="Text Placeholder 4">
            <a:extLst>
              <a:ext uri="{FF2B5EF4-FFF2-40B4-BE49-F238E27FC236}">
                <a16:creationId xmlns:a16="http://schemas.microsoft.com/office/drawing/2014/main" id="{94029A29-4463-C702-AEE3-5F90EEC7415D}"/>
              </a:ext>
            </a:extLst>
          </p:cNvPr>
          <p:cNvSpPr txBox="1">
            <a:spLocks/>
          </p:cNvSpPr>
          <p:nvPr userDrawn="1"/>
        </p:nvSpPr>
        <p:spPr>
          <a:xfrm>
            <a:off x="7104955"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18" name="Text Placeholder 4">
            <a:extLst>
              <a:ext uri="{FF2B5EF4-FFF2-40B4-BE49-F238E27FC236}">
                <a16:creationId xmlns:a16="http://schemas.microsoft.com/office/drawing/2014/main" id="{41D61FBA-49A1-FE57-65C4-C4FCD880453B}"/>
              </a:ext>
            </a:extLst>
          </p:cNvPr>
          <p:cNvSpPr txBox="1">
            <a:spLocks/>
          </p:cNvSpPr>
          <p:nvPr userDrawn="1"/>
        </p:nvSpPr>
        <p:spPr>
          <a:xfrm>
            <a:off x="9693878" y="1856678"/>
            <a:ext cx="1344168" cy="1344168"/>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800" b="0" i="0" u="none" strike="noStrike" kern="1200" cap="none" spc="0" normalizeH="0" baseline="0" dirty="0">
                <a:ln>
                  <a:noFill/>
                </a:ln>
                <a:solidFill>
                  <a:srgbClr val="FFFFFF"/>
                </a:solidFill>
                <a:effectLst/>
                <a:uLnTx/>
                <a:uFillTx/>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solidFill>
                <a:srgbClr val="243473"/>
              </a:solidFill>
            </a:endParaRPr>
          </a:p>
        </p:txBody>
      </p:sp>
      <p:sp>
        <p:nvSpPr>
          <p:cNvPr id="20" name="Slide Number Placeholder 3">
            <a:extLst>
              <a:ext uri="{FF2B5EF4-FFF2-40B4-BE49-F238E27FC236}">
                <a16:creationId xmlns:a16="http://schemas.microsoft.com/office/drawing/2014/main" id="{F654CC06-E6F5-0376-4DF1-D366DE0FFFC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1" name="Footer Placeholder 3">
            <a:extLst>
              <a:ext uri="{FF2B5EF4-FFF2-40B4-BE49-F238E27FC236}">
                <a16:creationId xmlns:a16="http://schemas.microsoft.com/office/drawing/2014/main" id="{644184F4-8BD5-F1EC-0BD0-F19E7A99EFA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09412510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5DE31C-4C77-E54F-BBFB-53C3B34E476A}"/>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11377A4-EB5A-864D-A2F8-38651A6954B3}"/>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AC34BC65-F167-FD45-9F18-8833F0C9A293}"/>
              </a:ext>
            </a:extLst>
          </p:cNvPr>
          <p:cNvSpPr>
            <a:spLocks noGrp="1"/>
          </p:cNvSpPr>
          <p:nvPr>
            <p:ph type="body" sz="quarter" idx="18" hasCustomPrompt="1"/>
          </p:nvPr>
        </p:nvSpPr>
        <p:spPr>
          <a:xfrm>
            <a:off x="158470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 name="Text Placeholder 13">
            <a:extLst>
              <a:ext uri="{FF2B5EF4-FFF2-40B4-BE49-F238E27FC236}">
                <a16:creationId xmlns:a16="http://schemas.microsoft.com/office/drawing/2014/main" id="{940286A1-B5AD-154F-AFAF-DDF3C18C08E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8" name="Text Placeholder 5">
            <a:extLst>
              <a:ext uri="{FF2B5EF4-FFF2-40B4-BE49-F238E27FC236}">
                <a16:creationId xmlns:a16="http://schemas.microsoft.com/office/drawing/2014/main" id="{CF466EA7-8249-F949-8B38-988B451F44F3}"/>
              </a:ext>
            </a:extLst>
          </p:cNvPr>
          <p:cNvSpPr>
            <a:spLocks noGrp="1" noChangeAspect="1"/>
          </p:cNvSpPr>
          <p:nvPr>
            <p:ph type="body" sz="quarter" idx="17" hasCustomPrompt="1"/>
          </p:nvPr>
        </p:nvSpPr>
        <p:spPr>
          <a:xfrm>
            <a:off x="47596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13">
            <a:extLst>
              <a:ext uri="{FF2B5EF4-FFF2-40B4-BE49-F238E27FC236}">
                <a16:creationId xmlns:a16="http://schemas.microsoft.com/office/drawing/2014/main" id="{89E4F315-CB6C-2D45-8456-DEC8FF910D44}"/>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13">
            <a:extLst>
              <a:ext uri="{FF2B5EF4-FFF2-40B4-BE49-F238E27FC236}">
                <a16:creationId xmlns:a16="http://schemas.microsoft.com/office/drawing/2014/main" id="{624CCDBF-C0CB-3141-A575-1E562817B1F5}"/>
              </a:ext>
            </a:extLst>
          </p:cNvPr>
          <p:cNvSpPr>
            <a:spLocks noGrp="1"/>
          </p:cNvSpPr>
          <p:nvPr>
            <p:ph type="body" sz="quarter" idx="28" hasCustomPrompt="1"/>
          </p:nvPr>
        </p:nvSpPr>
        <p:spPr>
          <a:xfrm>
            <a:off x="158470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13">
            <a:extLst>
              <a:ext uri="{FF2B5EF4-FFF2-40B4-BE49-F238E27FC236}">
                <a16:creationId xmlns:a16="http://schemas.microsoft.com/office/drawing/2014/main" id="{F32114D8-A85D-0047-B755-F4FA526D91D3}"/>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3" name="Text Placeholder 5">
            <a:extLst>
              <a:ext uri="{FF2B5EF4-FFF2-40B4-BE49-F238E27FC236}">
                <a16:creationId xmlns:a16="http://schemas.microsoft.com/office/drawing/2014/main" id="{BEDCA108-C3D5-6B46-AF9A-AF29611F93AC}"/>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Text Placeholder 13">
            <a:extLst>
              <a:ext uri="{FF2B5EF4-FFF2-40B4-BE49-F238E27FC236}">
                <a16:creationId xmlns:a16="http://schemas.microsoft.com/office/drawing/2014/main" id="{C16B8A7F-A4AE-634D-836F-138523765ABA}"/>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DD3BDDAE-1F97-5A4C-BAF8-89CCD0DE8681}"/>
              </a:ext>
            </a:extLst>
          </p:cNvPr>
          <p:cNvSpPr>
            <a:spLocks noGrp="1"/>
          </p:cNvSpPr>
          <p:nvPr>
            <p:ph type="body" sz="quarter" idx="33" hasCustomPrompt="1"/>
          </p:nvPr>
        </p:nvSpPr>
        <p:spPr>
          <a:xfrm>
            <a:off x="158470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EF7C2589-D95F-7F4A-AD37-0E1EA69B7CF9}"/>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8" name="Text Placeholder 5">
            <a:extLst>
              <a:ext uri="{FF2B5EF4-FFF2-40B4-BE49-F238E27FC236}">
                <a16:creationId xmlns:a16="http://schemas.microsoft.com/office/drawing/2014/main" id="{92546726-0EA9-694D-BB0D-7D08A2B822BF}"/>
              </a:ext>
            </a:extLst>
          </p:cNvPr>
          <p:cNvSpPr>
            <a:spLocks noGrp="1" noChangeAspect="1"/>
          </p:cNvSpPr>
          <p:nvPr>
            <p:ph type="body" sz="quarter" idx="35" hasCustomPrompt="1"/>
          </p:nvPr>
        </p:nvSpPr>
        <p:spPr>
          <a:xfrm>
            <a:off x="47596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BC473CE4-9973-7B4E-B100-CD3F10B297B7}"/>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1"/>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02A6141C-8170-B645-AA96-FD85FFA45020}"/>
              </a:ext>
            </a:extLst>
          </p:cNvPr>
          <p:cNvSpPr>
            <a:spLocks noGrp="1"/>
          </p:cNvSpPr>
          <p:nvPr>
            <p:ph type="body" sz="quarter" idx="38" hasCustomPrompt="1"/>
          </p:nvPr>
        </p:nvSpPr>
        <p:spPr>
          <a:xfrm>
            <a:off x="7661948" y="1237785"/>
            <a:ext cx="3575304" cy="478498"/>
          </a:xfrm>
        </p:spPr>
        <p:txBody>
          <a:bodyPr lIns="0" tIns="0" rIns="0" bIns="0">
            <a:normAutofit/>
          </a:bodyPr>
          <a:lstStyle>
            <a:lvl1pPr marL="0" indent="0">
              <a:spcBef>
                <a:spcPts val="0"/>
              </a:spcBef>
              <a:buNone/>
              <a:defRPr sz="18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8E31BBFE-D28C-AA44-9CE6-8F7570F3CE1E}"/>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67C6E962-CC3F-9540-8A28-4C84B9549AD4}"/>
              </a:ext>
            </a:extLst>
          </p:cNvPr>
          <p:cNvSpPr>
            <a:spLocks noGrp="1" noChangeAspect="1"/>
          </p:cNvSpPr>
          <p:nvPr>
            <p:ph type="body" sz="quarter" idx="40" hasCustomPrompt="1"/>
          </p:nvPr>
        </p:nvSpPr>
        <p:spPr>
          <a:xfrm>
            <a:off x="6553200" y="1240922"/>
            <a:ext cx="950976" cy="950976"/>
          </a:xfrm>
          <a:prstGeom prst="ellipse">
            <a:avLst/>
          </a:prstGeom>
          <a:solidFill>
            <a:schemeClr val="accent1"/>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Text Placeholder 13">
            <a:extLst>
              <a:ext uri="{FF2B5EF4-FFF2-40B4-BE49-F238E27FC236}">
                <a16:creationId xmlns:a16="http://schemas.microsoft.com/office/drawing/2014/main" id="{F032A726-DED7-414A-A560-CFBF17622FED}"/>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60DAA25-CB71-6C4B-B570-4273C32EC412}"/>
              </a:ext>
            </a:extLst>
          </p:cNvPr>
          <p:cNvSpPr>
            <a:spLocks noGrp="1"/>
          </p:cNvSpPr>
          <p:nvPr>
            <p:ph type="body" sz="quarter" idx="43" hasCustomPrompt="1"/>
          </p:nvPr>
        </p:nvSpPr>
        <p:spPr>
          <a:xfrm>
            <a:off x="7661948" y="2932826"/>
            <a:ext cx="3575304" cy="478498"/>
          </a:xfrm>
        </p:spPr>
        <p:txBody>
          <a:bodyPr lIns="0" tIns="0" rIns="0" bIns="0">
            <a:norm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13">
            <a:extLst>
              <a:ext uri="{FF2B5EF4-FFF2-40B4-BE49-F238E27FC236}">
                <a16:creationId xmlns:a16="http://schemas.microsoft.com/office/drawing/2014/main" id="{E5D72FF2-F535-1C49-8428-B6B2056AB794}"/>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8" name="Text Placeholder 5">
            <a:extLst>
              <a:ext uri="{FF2B5EF4-FFF2-40B4-BE49-F238E27FC236}">
                <a16:creationId xmlns:a16="http://schemas.microsoft.com/office/drawing/2014/main" id="{1518C740-4F9B-E942-B77A-D02183BA494A}"/>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0" name="Text Placeholder 13">
            <a:extLst>
              <a:ext uri="{FF2B5EF4-FFF2-40B4-BE49-F238E27FC236}">
                <a16:creationId xmlns:a16="http://schemas.microsoft.com/office/drawing/2014/main" id="{335F2CF8-5302-064A-92B4-D7DA26F394DD}"/>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1" name="Text Placeholder 13">
            <a:extLst>
              <a:ext uri="{FF2B5EF4-FFF2-40B4-BE49-F238E27FC236}">
                <a16:creationId xmlns:a16="http://schemas.microsoft.com/office/drawing/2014/main" id="{F8D9C7A0-89AD-584A-9143-FB5A4EF24711}"/>
              </a:ext>
            </a:extLst>
          </p:cNvPr>
          <p:cNvSpPr>
            <a:spLocks noGrp="1"/>
          </p:cNvSpPr>
          <p:nvPr>
            <p:ph type="body" sz="quarter" idx="48" hasCustomPrompt="1"/>
          </p:nvPr>
        </p:nvSpPr>
        <p:spPr>
          <a:xfrm>
            <a:off x="7661948" y="4666103"/>
            <a:ext cx="3575304" cy="478498"/>
          </a:xfrm>
        </p:spPr>
        <p:txBody>
          <a:bodyPr lIns="0" tIns="0" rIns="0" bIns="0">
            <a:normAutofit/>
          </a:bodyPr>
          <a:lstStyle>
            <a:lvl1pPr marL="0" indent="0">
              <a:spcBef>
                <a:spcPts val="0"/>
              </a:spcBef>
              <a:buNone/>
              <a:defRPr sz="1800" b="0" i="0">
                <a:solidFill>
                  <a:schemeClr val="accent4"/>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300CB272-321B-A24E-A0FB-5E7F4863C42E}"/>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3" name="Text Placeholder 5">
            <a:extLst>
              <a:ext uri="{FF2B5EF4-FFF2-40B4-BE49-F238E27FC236}">
                <a16:creationId xmlns:a16="http://schemas.microsoft.com/office/drawing/2014/main" id="{6BE4D8BD-9EC4-9149-A78F-8C6AFF3FD147}"/>
              </a:ext>
            </a:extLst>
          </p:cNvPr>
          <p:cNvSpPr>
            <a:spLocks noGrp="1" noChangeAspect="1"/>
          </p:cNvSpPr>
          <p:nvPr>
            <p:ph type="body" sz="quarter" idx="50" hasCustomPrompt="1"/>
          </p:nvPr>
        </p:nvSpPr>
        <p:spPr>
          <a:xfrm>
            <a:off x="6553200" y="4669240"/>
            <a:ext cx="950976" cy="95097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Slide Number Placeholder 3">
            <a:extLst>
              <a:ext uri="{FF2B5EF4-FFF2-40B4-BE49-F238E27FC236}">
                <a16:creationId xmlns:a16="http://schemas.microsoft.com/office/drawing/2014/main" id="{501B8BB4-2792-752C-3CF9-65C35DD48F52}"/>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9" name="Footer Placeholder 3">
            <a:extLst>
              <a:ext uri="{FF2B5EF4-FFF2-40B4-BE49-F238E27FC236}">
                <a16:creationId xmlns:a16="http://schemas.microsoft.com/office/drawing/2014/main" id="{F3FFE2C2-41D1-C565-1E2D-E9E314546E7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58945006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6 Icons 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3">
            <a:extLst>
              <a:ext uri="{FF2B5EF4-FFF2-40B4-BE49-F238E27FC236}">
                <a16:creationId xmlns:a16="http://schemas.microsoft.com/office/drawing/2014/main" id="{8CB844F4-0C95-C74A-9721-F321E84E9091}"/>
              </a:ext>
            </a:extLst>
          </p:cNvPr>
          <p:cNvSpPr>
            <a:spLocks noGrp="1"/>
          </p:cNvSpPr>
          <p:nvPr>
            <p:ph type="body" sz="quarter" idx="22" hasCustomPrompt="1"/>
          </p:nvPr>
        </p:nvSpPr>
        <p:spPr>
          <a:xfrm>
            <a:off x="83636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Text Placeholder 13">
            <a:extLst>
              <a:ext uri="{FF2B5EF4-FFF2-40B4-BE49-F238E27FC236}">
                <a16:creationId xmlns:a16="http://schemas.microsoft.com/office/drawing/2014/main" id="{CF2D64BC-5B6E-2841-9F5D-86B0AFFF5B69}"/>
              </a:ext>
            </a:extLst>
          </p:cNvPr>
          <p:cNvSpPr>
            <a:spLocks noGrp="1"/>
          </p:cNvSpPr>
          <p:nvPr>
            <p:ph type="body" sz="quarter" idx="18" hasCustomPrompt="1"/>
          </p:nvPr>
        </p:nvSpPr>
        <p:spPr>
          <a:xfrm>
            <a:off x="158470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C540C09D-0D03-924C-B6BC-6A90907DD314}"/>
              </a:ext>
            </a:extLst>
          </p:cNvPr>
          <p:cNvSpPr>
            <a:spLocks noGrp="1"/>
          </p:cNvSpPr>
          <p:nvPr>
            <p:ph type="body" sz="quarter" idx="19" hasCustomPrompt="1"/>
          </p:nvPr>
        </p:nvSpPr>
        <p:spPr>
          <a:xfrm>
            <a:off x="158470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19" name="Text Placeholder 5">
            <a:extLst>
              <a:ext uri="{FF2B5EF4-FFF2-40B4-BE49-F238E27FC236}">
                <a16:creationId xmlns:a16="http://schemas.microsoft.com/office/drawing/2014/main" id="{6FF66DC0-25D2-964A-A200-81DA3564E135}"/>
              </a:ext>
            </a:extLst>
          </p:cNvPr>
          <p:cNvSpPr>
            <a:spLocks noGrp="1" noChangeAspect="1"/>
          </p:cNvSpPr>
          <p:nvPr>
            <p:ph type="body" sz="quarter" idx="17" hasCustomPrompt="1"/>
          </p:nvPr>
        </p:nvSpPr>
        <p:spPr>
          <a:xfrm>
            <a:off x="47596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Text Placeholder 13">
            <a:extLst>
              <a:ext uri="{FF2B5EF4-FFF2-40B4-BE49-F238E27FC236}">
                <a16:creationId xmlns:a16="http://schemas.microsoft.com/office/drawing/2014/main" id="{16CB6EFF-65C9-E447-88B0-6B1102DC620E}"/>
              </a:ext>
            </a:extLst>
          </p:cNvPr>
          <p:cNvSpPr>
            <a:spLocks noGrp="1"/>
          </p:cNvSpPr>
          <p:nvPr>
            <p:ph type="body" sz="quarter" idx="27" hasCustomPrompt="1"/>
          </p:nvPr>
        </p:nvSpPr>
        <p:spPr>
          <a:xfrm>
            <a:off x="83636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1AFBC3DD-C45C-BE4A-B7D8-FFDADC4B3590}"/>
              </a:ext>
            </a:extLst>
          </p:cNvPr>
          <p:cNvSpPr>
            <a:spLocks noGrp="1"/>
          </p:cNvSpPr>
          <p:nvPr>
            <p:ph type="body" sz="quarter" idx="28" hasCustomPrompt="1"/>
          </p:nvPr>
        </p:nvSpPr>
        <p:spPr>
          <a:xfrm>
            <a:off x="158470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2" name="Text Placeholder 13">
            <a:extLst>
              <a:ext uri="{FF2B5EF4-FFF2-40B4-BE49-F238E27FC236}">
                <a16:creationId xmlns:a16="http://schemas.microsoft.com/office/drawing/2014/main" id="{484D07C6-FD20-D441-9475-20B5A66C1D79}"/>
              </a:ext>
            </a:extLst>
          </p:cNvPr>
          <p:cNvSpPr>
            <a:spLocks noGrp="1"/>
          </p:cNvSpPr>
          <p:nvPr>
            <p:ph type="body" sz="quarter" idx="29" hasCustomPrompt="1"/>
          </p:nvPr>
        </p:nvSpPr>
        <p:spPr>
          <a:xfrm>
            <a:off x="158470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3" name="Text Placeholder 5">
            <a:extLst>
              <a:ext uri="{FF2B5EF4-FFF2-40B4-BE49-F238E27FC236}">
                <a16:creationId xmlns:a16="http://schemas.microsoft.com/office/drawing/2014/main" id="{AF76BBD3-E779-6D49-8D13-AFBF57394233}"/>
              </a:ext>
            </a:extLst>
          </p:cNvPr>
          <p:cNvSpPr>
            <a:spLocks noGrp="1" noChangeAspect="1"/>
          </p:cNvSpPr>
          <p:nvPr>
            <p:ph type="body" sz="quarter" idx="30" hasCustomPrompt="1"/>
          </p:nvPr>
        </p:nvSpPr>
        <p:spPr>
          <a:xfrm>
            <a:off x="47596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4" name="Text Placeholder 13">
            <a:extLst>
              <a:ext uri="{FF2B5EF4-FFF2-40B4-BE49-F238E27FC236}">
                <a16:creationId xmlns:a16="http://schemas.microsoft.com/office/drawing/2014/main" id="{202DA0AE-A23C-D44F-A24C-C2C0F057AF8D}"/>
              </a:ext>
            </a:extLst>
          </p:cNvPr>
          <p:cNvSpPr>
            <a:spLocks noGrp="1"/>
          </p:cNvSpPr>
          <p:nvPr>
            <p:ph type="body" sz="quarter" idx="32" hasCustomPrompt="1"/>
          </p:nvPr>
        </p:nvSpPr>
        <p:spPr>
          <a:xfrm>
            <a:off x="83636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5" name="Text Placeholder 13">
            <a:extLst>
              <a:ext uri="{FF2B5EF4-FFF2-40B4-BE49-F238E27FC236}">
                <a16:creationId xmlns:a16="http://schemas.microsoft.com/office/drawing/2014/main" id="{AA26DB72-940E-894A-8C9D-5DF94C1A0A06}"/>
              </a:ext>
            </a:extLst>
          </p:cNvPr>
          <p:cNvSpPr>
            <a:spLocks noGrp="1"/>
          </p:cNvSpPr>
          <p:nvPr>
            <p:ph type="body" sz="quarter" idx="33" hasCustomPrompt="1"/>
          </p:nvPr>
        </p:nvSpPr>
        <p:spPr>
          <a:xfrm>
            <a:off x="158470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6" name="Text Placeholder 13">
            <a:extLst>
              <a:ext uri="{FF2B5EF4-FFF2-40B4-BE49-F238E27FC236}">
                <a16:creationId xmlns:a16="http://schemas.microsoft.com/office/drawing/2014/main" id="{F4FDE0E5-3207-3046-81F8-9C164A01B67A}"/>
              </a:ext>
            </a:extLst>
          </p:cNvPr>
          <p:cNvSpPr>
            <a:spLocks noGrp="1"/>
          </p:cNvSpPr>
          <p:nvPr>
            <p:ph type="body" sz="quarter" idx="34" hasCustomPrompt="1"/>
          </p:nvPr>
        </p:nvSpPr>
        <p:spPr>
          <a:xfrm>
            <a:off x="158470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27" name="Text Placeholder 5">
            <a:extLst>
              <a:ext uri="{FF2B5EF4-FFF2-40B4-BE49-F238E27FC236}">
                <a16:creationId xmlns:a16="http://schemas.microsoft.com/office/drawing/2014/main" id="{DD8341A2-372E-9848-BE06-A8978C82FFB4}"/>
              </a:ext>
            </a:extLst>
          </p:cNvPr>
          <p:cNvSpPr>
            <a:spLocks noGrp="1" noChangeAspect="1"/>
          </p:cNvSpPr>
          <p:nvPr>
            <p:ph type="body" sz="quarter" idx="35" hasCustomPrompt="1"/>
          </p:nvPr>
        </p:nvSpPr>
        <p:spPr>
          <a:xfrm>
            <a:off x="47596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8" name="Text Placeholder 13">
            <a:extLst>
              <a:ext uri="{FF2B5EF4-FFF2-40B4-BE49-F238E27FC236}">
                <a16:creationId xmlns:a16="http://schemas.microsoft.com/office/drawing/2014/main" id="{DAD98D74-0159-324F-A8E4-B8E736AEDB02}"/>
              </a:ext>
            </a:extLst>
          </p:cNvPr>
          <p:cNvSpPr>
            <a:spLocks noGrp="1"/>
          </p:cNvSpPr>
          <p:nvPr>
            <p:ph type="body" sz="quarter" idx="37" hasCustomPrompt="1"/>
          </p:nvPr>
        </p:nvSpPr>
        <p:spPr>
          <a:xfrm>
            <a:off x="6913604" y="1682114"/>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9" name="Text Placeholder 13">
            <a:extLst>
              <a:ext uri="{FF2B5EF4-FFF2-40B4-BE49-F238E27FC236}">
                <a16:creationId xmlns:a16="http://schemas.microsoft.com/office/drawing/2014/main" id="{468DA351-0A92-A04F-9246-775A17EC43BF}"/>
              </a:ext>
            </a:extLst>
          </p:cNvPr>
          <p:cNvSpPr>
            <a:spLocks noGrp="1"/>
          </p:cNvSpPr>
          <p:nvPr>
            <p:ph type="body" sz="quarter" idx="38" hasCustomPrompt="1"/>
          </p:nvPr>
        </p:nvSpPr>
        <p:spPr>
          <a:xfrm>
            <a:off x="7661948" y="1237785"/>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598289BF-4691-AB42-84CD-164E27EAFAB2}"/>
              </a:ext>
            </a:extLst>
          </p:cNvPr>
          <p:cNvSpPr>
            <a:spLocks noGrp="1"/>
          </p:cNvSpPr>
          <p:nvPr>
            <p:ph type="body" sz="quarter" idx="39" hasCustomPrompt="1"/>
          </p:nvPr>
        </p:nvSpPr>
        <p:spPr>
          <a:xfrm>
            <a:off x="7661948" y="1781853"/>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1" name="Text Placeholder 5">
            <a:extLst>
              <a:ext uri="{FF2B5EF4-FFF2-40B4-BE49-F238E27FC236}">
                <a16:creationId xmlns:a16="http://schemas.microsoft.com/office/drawing/2014/main" id="{B8FD64CE-3FF4-6647-9E3B-BB60DF01E15B}"/>
              </a:ext>
            </a:extLst>
          </p:cNvPr>
          <p:cNvSpPr>
            <a:spLocks noGrp="1" noChangeAspect="1"/>
          </p:cNvSpPr>
          <p:nvPr>
            <p:ph type="body" sz="quarter" idx="40" hasCustomPrompt="1"/>
          </p:nvPr>
        </p:nvSpPr>
        <p:spPr>
          <a:xfrm>
            <a:off x="6553200" y="1240922"/>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2" name="Text Placeholder 13">
            <a:extLst>
              <a:ext uri="{FF2B5EF4-FFF2-40B4-BE49-F238E27FC236}">
                <a16:creationId xmlns:a16="http://schemas.microsoft.com/office/drawing/2014/main" id="{6ED71DAB-C6B0-0A4D-8545-3CB743BC4E3A}"/>
              </a:ext>
            </a:extLst>
          </p:cNvPr>
          <p:cNvSpPr>
            <a:spLocks noGrp="1"/>
          </p:cNvSpPr>
          <p:nvPr>
            <p:ph type="body" sz="quarter" idx="42" hasCustomPrompt="1"/>
          </p:nvPr>
        </p:nvSpPr>
        <p:spPr>
          <a:xfrm>
            <a:off x="6913604" y="3377155"/>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3" name="Text Placeholder 13">
            <a:extLst>
              <a:ext uri="{FF2B5EF4-FFF2-40B4-BE49-F238E27FC236}">
                <a16:creationId xmlns:a16="http://schemas.microsoft.com/office/drawing/2014/main" id="{253F413D-9BC5-4442-8DAE-31B94F8BBC2C}"/>
              </a:ext>
            </a:extLst>
          </p:cNvPr>
          <p:cNvSpPr>
            <a:spLocks noGrp="1"/>
          </p:cNvSpPr>
          <p:nvPr>
            <p:ph type="body" sz="quarter" idx="43" hasCustomPrompt="1"/>
          </p:nvPr>
        </p:nvSpPr>
        <p:spPr>
          <a:xfrm>
            <a:off x="7661948" y="2932826"/>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28CD703C-FE73-8144-9F64-D5E831F7D108}"/>
              </a:ext>
            </a:extLst>
          </p:cNvPr>
          <p:cNvSpPr>
            <a:spLocks noGrp="1"/>
          </p:cNvSpPr>
          <p:nvPr>
            <p:ph type="body" sz="quarter" idx="44" hasCustomPrompt="1"/>
          </p:nvPr>
        </p:nvSpPr>
        <p:spPr>
          <a:xfrm>
            <a:off x="7661948" y="3476894"/>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5">
            <a:extLst>
              <a:ext uri="{FF2B5EF4-FFF2-40B4-BE49-F238E27FC236}">
                <a16:creationId xmlns:a16="http://schemas.microsoft.com/office/drawing/2014/main" id="{C737D251-C8EB-3048-AD27-622C2EC07535}"/>
              </a:ext>
            </a:extLst>
          </p:cNvPr>
          <p:cNvSpPr>
            <a:spLocks noGrp="1" noChangeAspect="1"/>
          </p:cNvSpPr>
          <p:nvPr>
            <p:ph type="body" sz="quarter" idx="45" hasCustomPrompt="1"/>
          </p:nvPr>
        </p:nvSpPr>
        <p:spPr>
          <a:xfrm>
            <a:off x="6553200" y="2935963"/>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13">
            <a:extLst>
              <a:ext uri="{FF2B5EF4-FFF2-40B4-BE49-F238E27FC236}">
                <a16:creationId xmlns:a16="http://schemas.microsoft.com/office/drawing/2014/main" id="{BCD6D10F-5EE3-FC4D-A4AD-845F1AEC082B}"/>
              </a:ext>
            </a:extLst>
          </p:cNvPr>
          <p:cNvSpPr>
            <a:spLocks noGrp="1"/>
          </p:cNvSpPr>
          <p:nvPr>
            <p:ph type="body" sz="quarter" idx="47" hasCustomPrompt="1"/>
          </p:nvPr>
        </p:nvSpPr>
        <p:spPr>
          <a:xfrm>
            <a:off x="6913604" y="5110432"/>
            <a:ext cx="4712211" cy="912906"/>
          </a:xfrm>
          <a:prstGeom prst="roundRect">
            <a:avLst>
              <a:gd name="adj" fmla="val 5930"/>
            </a:avLst>
          </a:prstGeom>
          <a:noFill/>
          <a:ln w="12700">
            <a:solidFill>
              <a:schemeClr val="accent2"/>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7" name="Text Placeholder 13">
            <a:extLst>
              <a:ext uri="{FF2B5EF4-FFF2-40B4-BE49-F238E27FC236}">
                <a16:creationId xmlns:a16="http://schemas.microsoft.com/office/drawing/2014/main" id="{FC36EB35-EDC4-3540-AE00-E1492FEFF54F}"/>
              </a:ext>
            </a:extLst>
          </p:cNvPr>
          <p:cNvSpPr>
            <a:spLocks noGrp="1"/>
          </p:cNvSpPr>
          <p:nvPr>
            <p:ph type="body" sz="quarter" idx="48" hasCustomPrompt="1"/>
          </p:nvPr>
        </p:nvSpPr>
        <p:spPr>
          <a:xfrm>
            <a:off x="7661948" y="4666103"/>
            <a:ext cx="3575304" cy="334322"/>
          </a:xfrm>
        </p:spPr>
        <p:txBody>
          <a:bodyPr lIns="0" tIns="0" rIns="0" bIns="0">
            <a:spAutoFit/>
          </a:bodyPr>
          <a:lstStyle>
            <a:lvl1pPr marL="0" indent="0">
              <a:spcBef>
                <a:spcPts val="0"/>
              </a:spcBef>
              <a:buNone/>
              <a:defRPr sz="1800" b="0" i="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89C88C53-0D61-F044-9B5C-1F3809790D5B}"/>
              </a:ext>
            </a:extLst>
          </p:cNvPr>
          <p:cNvSpPr>
            <a:spLocks noGrp="1"/>
          </p:cNvSpPr>
          <p:nvPr>
            <p:ph type="body" sz="quarter" idx="49" hasCustomPrompt="1"/>
          </p:nvPr>
        </p:nvSpPr>
        <p:spPr>
          <a:xfrm>
            <a:off x="7661948" y="5210171"/>
            <a:ext cx="3575304" cy="260071"/>
          </a:xfrm>
        </p:spPr>
        <p:txBody>
          <a:bodyPr wrap="square" lIns="0" tIns="0" rIns="0" bIns="0">
            <a:spAutoFit/>
          </a:bodyPr>
          <a:lstStyle>
            <a:lvl1pPr marL="0" indent="0">
              <a:spcBef>
                <a:spcPts val="0"/>
              </a:spcBef>
              <a:buNone/>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9" name="Text Placeholder 5">
            <a:extLst>
              <a:ext uri="{FF2B5EF4-FFF2-40B4-BE49-F238E27FC236}">
                <a16:creationId xmlns:a16="http://schemas.microsoft.com/office/drawing/2014/main" id="{C400071C-B0CB-684B-B173-14C4F6B8DD25}"/>
              </a:ext>
            </a:extLst>
          </p:cNvPr>
          <p:cNvSpPr>
            <a:spLocks noGrp="1" noChangeAspect="1"/>
          </p:cNvSpPr>
          <p:nvPr>
            <p:ph type="body" sz="quarter" idx="50" hasCustomPrompt="1"/>
          </p:nvPr>
        </p:nvSpPr>
        <p:spPr>
          <a:xfrm>
            <a:off x="6553200" y="4669240"/>
            <a:ext cx="950976" cy="950976"/>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Slide Number Placeholder 3">
            <a:extLst>
              <a:ext uri="{FF2B5EF4-FFF2-40B4-BE49-F238E27FC236}">
                <a16:creationId xmlns:a16="http://schemas.microsoft.com/office/drawing/2014/main" id="{730DE687-44E6-54B3-3255-1EE372B1A647}"/>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0" name="Footer Placeholder 3">
            <a:extLst>
              <a:ext uri="{FF2B5EF4-FFF2-40B4-BE49-F238E27FC236}">
                <a16:creationId xmlns:a16="http://schemas.microsoft.com/office/drawing/2014/main" id="{E837BD5B-63E4-343D-5209-BF28041E2E9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06704020"/>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Presenters Slide">
    <p:spTree>
      <p:nvGrpSpPr>
        <p:cNvPr id="1" name=""/>
        <p:cNvGrpSpPr/>
        <p:nvPr/>
      </p:nvGrpSpPr>
      <p:grpSpPr>
        <a:xfrm>
          <a:off x="0" y="0"/>
          <a:ext cx="0" cy="0"/>
          <a:chOff x="0" y="0"/>
          <a:chExt cx="0" cy="0"/>
        </a:xfrm>
      </p:grpSpPr>
      <p:sp>
        <p:nvSpPr>
          <p:cNvPr id="35" name="Text Placeholder 34">
            <a:extLst>
              <a:ext uri="{FF2B5EF4-FFF2-40B4-BE49-F238E27FC236}">
                <a16:creationId xmlns:a16="http://schemas.microsoft.com/office/drawing/2014/main" id="{2D957E55-3010-F04B-92B8-6FF1F1A02ED3}"/>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2" name="Title 1">
            <a:extLst>
              <a:ext uri="{FF2B5EF4-FFF2-40B4-BE49-F238E27FC236}">
                <a16:creationId xmlns:a16="http://schemas.microsoft.com/office/drawing/2014/main" id="{F9588A0C-E642-D94D-A437-2B35638EE3D4}"/>
              </a:ext>
            </a:extLst>
          </p:cNvPr>
          <p:cNvSpPr>
            <a:spLocks noGrp="1"/>
          </p:cNvSpPr>
          <p:nvPr>
            <p:ph type="title"/>
          </p:nvPr>
        </p:nvSpPr>
        <p:spPr/>
        <p:txBody>
          <a:bodyPr/>
          <a:lstStyle/>
          <a:p>
            <a:r>
              <a:rPr lang="en-US"/>
              <a:t>Click to edit Master title style</a:t>
            </a:r>
          </a:p>
        </p:txBody>
      </p:sp>
      <p:sp>
        <p:nvSpPr>
          <p:cNvPr id="6" name="Text Placeholder 5">
            <a:extLst>
              <a:ext uri="{FF2B5EF4-FFF2-40B4-BE49-F238E27FC236}">
                <a16:creationId xmlns:a16="http://schemas.microsoft.com/office/drawing/2014/main" id="{8BA589ED-33AF-174E-B48A-42762E5F0BA9}"/>
              </a:ext>
            </a:extLst>
          </p:cNvPr>
          <p:cNvSpPr>
            <a:spLocks noGrp="1" noChangeAspect="1"/>
          </p:cNvSpPr>
          <p:nvPr>
            <p:ph type="body" sz="quarter" idx="17" hasCustomPrompt="1"/>
          </p:nvPr>
        </p:nvSpPr>
        <p:spPr>
          <a:xfrm>
            <a:off x="1222843"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 name="Picture Placeholder 20">
            <a:extLst>
              <a:ext uri="{FF2B5EF4-FFF2-40B4-BE49-F238E27FC236}">
                <a16:creationId xmlns:a16="http://schemas.microsoft.com/office/drawing/2014/main" id="{824EE3E9-12DD-2945-B3A9-2FF48E1D75B6}"/>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8" name="Text Placeholder 13">
            <a:extLst>
              <a:ext uri="{FF2B5EF4-FFF2-40B4-BE49-F238E27FC236}">
                <a16:creationId xmlns:a16="http://schemas.microsoft.com/office/drawing/2014/main" id="{EF532A4C-1C7F-E844-959F-E5CC5CA25796}"/>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9" name="Text Placeholder 13">
            <a:extLst>
              <a:ext uri="{FF2B5EF4-FFF2-40B4-BE49-F238E27FC236}">
                <a16:creationId xmlns:a16="http://schemas.microsoft.com/office/drawing/2014/main" id="{7719B19A-AF3C-CD43-8051-3F94AD783313}"/>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0" name="Text Placeholder 13">
            <a:extLst>
              <a:ext uri="{FF2B5EF4-FFF2-40B4-BE49-F238E27FC236}">
                <a16:creationId xmlns:a16="http://schemas.microsoft.com/office/drawing/2014/main" id="{20E0C129-32C1-D948-BE0B-D023351046FD}"/>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1" name="Text Placeholder 13">
            <a:extLst>
              <a:ext uri="{FF2B5EF4-FFF2-40B4-BE49-F238E27FC236}">
                <a16:creationId xmlns:a16="http://schemas.microsoft.com/office/drawing/2014/main" id="{FCE03AB7-C98A-7A49-9DCD-CE6D7C620E20}"/>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3" name="Text Placeholder 5">
            <a:extLst>
              <a:ext uri="{FF2B5EF4-FFF2-40B4-BE49-F238E27FC236}">
                <a16:creationId xmlns:a16="http://schemas.microsoft.com/office/drawing/2014/main" id="{1AFB352F-1395-FA45-8877-D3978DFA0151}"/>
              </a:ext>
            </a:extLst>
          </p:cNvPr>
          <p:cNvSpPr>
            <a:spLocks noGrp="1" noChangeAspect="1"/>
          </p:cNvSpPr>
          <p:nvPr>
            <p:ph type="body" sz="quarter" idx="62" hasCustomPrompt="1"/>
          </p:nvPr>
        </p:nvSpPr>
        <p:spPr>
          <a:xfrm>
            <a:off x="5204460"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4" name="Picture Placeholder 20">
            <a:extLst>
              <a:ext uri="{FF2B5EF4-FFF2-40B4-BE49-F238E27FC236}">
                <a16:creationId xmlns:a16="http://schemas.microsoft.com/office/drawing/2014/main" id="{968D35C7-917D-B747-82C5-10BF5F8D22CB}"/>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5" name="Text Placeholder 13">
            <a:extLst>
              <a:ext uri="{FF2B5EF4-FFF2-40B4-BE49-F238E27FC236}">
                <a16:creationId xmlns:a16="http://schemas.microsoft.com/office/drawing/2014/main" id="{D3A201E4-5F4B-D44B-AAD0-4CB3B4A5F922}"/>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6C4210D4-299A-0B43-9C6F-1F1D1020F030}"/>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FC1CE82C-CFA2-2540-90DA-145430235C22}"/>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0" name="Text Placeholder 5">
            <a:extLst>
              <a:ext uri="{FF2B5EF4-FFF2-40B4-BE49-F238E27FC236}">
                <a16:creationId xmlns:a16="http://schemas.microsoft.com/office/drawing/2014/main" id="{33E54C54-E1F8-CE4A-A2D5-6FB8E9CDE6D9}"/>
              </a:ext>
            </a:extLst>
          </p:cNvPr>
          <p:cNvSpPr>
            <a:spLocks noGrp="1" noChangeAspect="1"/>
          </p:cNvSpPr>
          <p:nvPr>
            <p:ph type="body" sz="quarter" idx="71" hasCustomPrompt="1"/>
          </p:nvPr>
        </p:nvSpPr>
        <p:spPr>
          <a:xfrm>
            <a:off x="9186077" y="1357221"/>
            <a:ext cx="1783080" cy="1783080"/>
          </a:xfrm>
          <a:prstGeom prst="ellipse">
            <a:avLst/>
          </a:prstGeom>
          <a:solidFill>
            <a:schemeClr val="bg1"/>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1" name="Picture Placeholder 20">
            <a:extLst>
              <a:ext uri="{FF2B5EF4-FFF2-40B4-BE49-F238E27FC236}">
                <a16:creationId xmlns:a16="http://schemas.microsoft.com/office/drawing/2014/main" id="{44B4C0AE-464C-EE45-AB47-59ABB23E7FC9}"/>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2" name="Text Placeholder 13">
            <a:extLst>
              <a:ext uri="{FF2B5EF4-FFF2-40B4-BE49-F238E27FC236}">
                <a16:creationId xmlns:a16="http://schemas.microsoft.com/office/drawing/2014/main" id="{7D8F42CF-5331-FD45-BE48-06A917DCDDA8}"/>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accent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3" name="Text Placeholder 13">
            <a:extLst>
              <a:ext uri="{FF2B5EF4-FFF2-40B4-BE49-F238E27FC236}">
                <a16:creationId xmlns:a16="http://schemas.microsoft.com/office/drawing/2014/main" id="{FC5C7648-D056-2D45-87B1-9E60783CD84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4" name="Text Placeholder 13">
            <a:extLst>
              <a:ext uri="{FF2B5EF4-FFF2-40B4-BE49-F238E27FC236}">
                <a16:creationId xmlns:a16="http://schemas.microsoft.com/office/drawing/2014/main" id="{BABBC75A-236B-3C40-972F-03B73993A539}"/>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38" name="Text Placeholder 37">
            <a:extLst>
              <a:ext uri="{FF2B5EF4-FFF2-40B4-BE49-F238E27FC236}">
                <a16:creationId xmlns:a16="http://schemas.microsoft.com/office/drawing/2014/main" id="{59D10EA5-BF58-9043-A0C5-99218A27E7EF}"/>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9" name="Text Placeholder 13">
            <a:extLst>
              <a:ext uri="{FF2B5EF4-FFF2-40B4-BE49-F238E27FC236}">
                <a16:creationId xmlns:a16="http://schemas.microsoft.com/office/drawing/2014/main" id="{4BD88D68-E5AD-2C40-9005-BA6189398B5C}"/>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42" name="Text Placeholder 41">
            <a:extLst>
              <a:ext uri="{FF2B5EF4-FFF2-40B4-BE49-F238E27FC236}">
                <a16:creationId xmlns:a16="http://schemas.microsoft.com/office/drawing/2014/main" id="{A5534F63-6A53-7C4E-A013-B8839B8A3059}"/>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43" name="Text Placeholder 13">
            <a:extLst>
              <a:ext uri="{FF2B5EF4-FFF2-40B4-BE49-F238E27FC236}">
                <a16:creationId xmlns:a16="http://schemas.microsoft.com/office/drawing/2014/main" id="{44AB39A0-D46C-B34B-8667-E126CB917B56}"/>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accent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2" name="Slide Number Placeholder 3">
            <a:extLst>
              <a:ext uri="{FF2B5EF4-FFF2-40B4-BE49-F238E27FC236}">
                <a16:creationId xmlns:a16="http://schemas.microsoft.com/office/drawing/2014/main" id="{38790A72-5B3F-1E63-4753-CC737835151C}"/>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E184B05D-69C7-6652-B531-C67100D7E45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77088645"/>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Speaker Slide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34">
            <a:extLst>
              <a:ext uri="{FF2B5EF4-FFF2-40B4-BE49-F238E27FC236}">
                <a16:creationId xmlns:a16="http://schemas.microsoft.com/office/drawing/2014/main" id="{0B39E2AF-962F-0B2F-B0D4-EDA2E265AA41}"/>
              </a:ext>
            </a:extLst>
          </p:cNvPr>
          <p:cNvSpPr>
            <a:spLocks noGrp="1"/>
          </p:cNvSpPr>
          <p:nvPr>
            <p:ph type="body" sz="quarter" idx="77" hasCustomPrompt="1"/>
          </p:nvPr>
        </p:nvSpPr>
        <p:spPr>
          <a:xfrm>
            <a:off x="624443"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8" name="Text Placeholder 5">
            <a:extLst>
              <a:ext uri="{FF2B5EF4-FFF2-40B4-BE49-F238E27FC236}">
                <a16:creationId xmlns:a16="http://schemas.microsoft.com/office/drawing/2014/main" id="{29914BB6-C15A-97D4-089C-AC5E67407D80}"/>
              </a:ext>
            </a:extLst>
          </p:cNvPr>
          <p:cNvSpPr>
            <a:spLocks noGrp="1" noChangeAspect="1"/>
          </p:cNvSpPr>
          <p:nvPr>
            <p:ph type="body" sz="quarter" idx="17" hasCustomPrompt="1"/>
          </p:nvPr>
        </p:nvSpPr>
        <p:spPr>
          <a:xfrm>
            <a:off x="1222843"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Picture Placeholder 20">
            <a:extLst>
              <a:ext uri="{FF2B5EF4-FFF2-40B4-BE49-F238E27FC236}">
                <a16:creationId xmlns:a16="http://schemas.microsoft.com/office/drawing/2014/main" id="{3D28B27B-4644-DC03-F314-42A309F0E779}"/>
              </a:ext>
            </a:extLst>
          </p:cNvPr>
          <p:cNvSpPr>
            <a:spLocks noGrp="1" noChangeAspect="1"/>
          </p:cNvSpPr>
          <p:nvPr>
            <p:ph type="pic" sz="quarter" idx="18"/>
          </p:nvPr>
        </p:nvSpPr>
        <p:spPr>
          <a:xfrm>
            <a:off x="1332571"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11" name="Text Placeholder 13">
            <a:extLst>
              <a:ext uri="{FF2B5EF4-FFF2-40B4-BE49-F238E27FC236}">
                <a16:creationId xmlns:a16="http://schemas.microsoft.com/office/drawing/2014/main" id="{7FDE516D-D895-5B16-5D43-D1DBAA006D84}"/>
              </a:ext>
            </a:extLst>
          </p:cNvPr>
          <p:cNvSpPr>
            <a:spLocks noGrp="1"/>
          </p:cNvSpPr>
          <p:nvPr>
            <p:ph type="body" sz="quarter" idx="53" hasCustomPrompt="1"/>
          </p:nvPr>
        </p:nvSpPr>
        <p:spPr>
          <a:xfrm>
            <a:off x="742325"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16" name="Text Placeholder 13">
            <a:extLst>
              <a:ext uri="{FF2B5EF4-FFF2-40B4-BE49-F238E27FC236}">
                <a16:creationId xmlns:a16="http://schemas.microsoft.com/office/drawing/2014/main" id="{2C54D37E-857D-4310-D4DC-6AE55D8ADFE7}"/>
              </a:ext>
            </a:extLst>
          </p:cNvPr>
          <p:cNvSpPr>
            <a:spLocks noGrp="1"/>
          </p:cNvSpPr>
          <p:nvPr>
            <p:ph type="body" sz="quarter" idx="54" hasCustomPrompt="1"/>
          </p:nvPr>
        </p:nvSpPr>
        <p:spPr>
          <a:xfrm>
            <a:off x="742325"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17" name="Text Placeholder 13">
            <a:extLst>
              <a:ext uri="{FF2B5EF4-FFF2-40B4-BE49-F238E27FC236}">
                <a16:creationId xmlns:a16="http://schemas.microsoft.com/office/drawing/2014/main" id="{852999A3-9A9D-3092-3CFA-69B9003BC2D3}"/>
              </a:ext>
            </a:extLst>
          </p:cNvPr>
          <p:cNvSpPr>
            <a:spLocks noGrp="1"/>
          </p:cNvSpPr>
          <p:nvPr>
            <p:ph type="body" sz="quarter" idx="55" hasCustomPrompt="1"/>
          </p:nvPr>
        </p:nvSpPr>
        <p:spPr>
          <a:xfrm>
            <a:off x="742325"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18" name="Text Placeholder 13">
            <a:extLst>
              <a:ext uri="{FF2B5EF4-FFF2-40B4-BE49-F238E27FC236}">
                <a16:creationId xmlns:a16="http://schemas.microsoft.com/office/drawing/2014/main" id="{EBFA72A0-7C4C-5D3A-084E-F0F909DD3705}"/>
              </a:ext>
            </a:extLst>
          </p:cNvPr>
          <p:cNvSpPr>
            <a:spLocks noGrp="1"/>
          </p:cNvSpPr>
          <p:nvPr>
            <p:ph type="body" sz="quarter" idx="56" hasCustomPrompt="1"/>
          </p:nvPr>
        </p:nvSpPr>
        <p:spPr>
          <a:xfrm>
            <a:off x="1144739"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19" name="Text Placeholder 5">
            <a:extLst>
              <a:ext uri="{FF2B5EF4-FFF2-40B4-BE49-F238E27FC236}">
                <a16:creationId xmlns:a16="http://schemas.microsoft.com/office/drawing/2014/main" id="{5CE0BE75-8FFA-7EAC-930A-BF284FEEF006}"/>
              </a:ext>
            </a:extLst>
          </p:cNvPr>
          <p:cNvSpPr>
            <a:spLocks noGrp="1" noChangeAspect="1"/>
          </p:cNvSpPr>
          <p:nvPr>
            <p:ph type="body" sz="quarter" idx="62" hasCustomPrompt="1"/>
          </p:nvPr>
        </p:nvSpPr>
        <p:spPr>
          <a:xfrm>
            <a:off x="5204460"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Picture Placeholder 20">
            <a:extLst>
              <a:ext uri="{FF2B5EF4-FFF2-40B4-BE49-F238E27FC236}">
                <a16:creationId xmlns:a16="http://schemas.microsoft.com/office/drawing/2014/main" id="{287FBD60-E919-E8BD-9770-33B714DECAA0}"/>
              </a:ext>
            </a:extLst>
          </p:cNvPr>
          <p:cNvSpPr>
            <a:spLocks noGrp="1" noChangeAspect="1"/>
          </p:cNvSpPr>
          <p:nvPr>
            <p:ph type="pic" sz="quarter" idx="63"/>
          </p:nvPr>
        </p:nvSpPr>
        <p:spPr>
          <a:xfrm>
            <a:off x="5314188"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1" name="Text Placeholder 13">
            <a:extLst>
              <a:ext uri="{FF2B5EF4-FFF2-40B4-BE49-F238E27FC236}">
                <a16:creationId xmlns:a16="http://schemas.microsoft.com/office/drawing/2014/main" id="{1D355692-9BC6-D433-2B37-0C943047EC05}"/>
              </a:ext>
            </a:extLst>
          </p:cNvPr>
          <p:cNvSpPr>
            <a:spLocks noGrp="1"/>
          </p:cNvSpPr>
          <p:nvPr>
            <p:ph type="body" sz="quarter" idx="64" hasCustomPrompt="1"/>
          </p:nvPr>
        </p:nvSpPr>
        <p:spPr>
          <a:xfrm>
            <a:off x="4723942"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2" name="Text Placeholder 13">
            <a:extLst>
              <a:ext uri="{FF2B5EF4-FFF2-40B4-BE49-F238E27FC236}">
                <a16:creationId xmlns:a16="http://schemas.microsoft.com/office/drawing/2014/main" id="{B9221A7B-0158-FF17-38F9-6474EFD068CC}"/>
              </a:ext>
            </a:extLst>
          </p:cNvPr>
          <p:cNvSpPr>
            <a:spLocks noGrp="1"/>
          </p:cNvSpPr>
          <p:nvPr>
            <p:ph type="body" sz="quarter" idx="65" hasCustomPrompt="1"/>
          </p:nvPr>
        </p:nvSpPr>
        <p:spPr>
          <a:xfrm>
            <a:off x="4723942"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3" name="Text Placeholder 13">
            <a:extLst>
              <a:ext uri="{FF2B5EF4-FFF2-40B4-BE49-F238E27FC236}">
                <a16:creationId xmlns:a16="http://schemas.microsoft.com/office/drawing/2014/main" id="{E6EB5A54-382F-4AB4-0572-A316A55BCCC3}"/>
              </a:ext>
            </a:extLst>
          </p:cNvPr>
          <p:cNvSpPr>
            <a:spLocks noGrp="1"/>
          </p:cNvSpPr>
          <p:nvPr>
            <p:ph type="body" sz="quarter" idx="66" hasCustomPrompt="1"/>
          </p:nvPr>
        </p:nvSpPr>
        <p:spPr>
          <a:xfrm>
            <a:off x="4723942"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4" name="Text Placeholder 5">
            <a:extLst>
              <a:ext uri="{FF2B5EF4-FFF2-40B4-BE49-F238E27FC236}">
                <a16:creationId xmlns:a16="http://schemas.microsoft.com/office/drawing/2014/main" id="{F1FEED44-69BF-1F78-E9EF-0083D856AC48}"/>
              </a:ext>
            </a:extLst>
          </p:cNvPr>
          <p:cNvSpPr>
            <a:spLocks noGrp="1" noChangeAspect="1"/>
          </p:cNvSpPr>
          <p:nvPr>
            <p:ph type="body" sz="quarter" idx="71" hasCustomPrompt="1"/>
          </p:nvPr>
        </p:nvSpPr>
        <p:spPr>
          <a:xfrm>
            <a:off x="9186077" y="1357221"/>
            <a:ext cx="1783080" cy="1783080"/>
          </a:xfrm>
          <a:prstGeom prst="ellipse">
            <a:avLst/>
          </a:prstGeom>
          <a:solidFill>
            <a:schemeClr val="tx2"/>
          </a:solidFill>
          <a:ln w="127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3200" b="1" i="0" u="none" strike="noStrike" cap="none" spc="0" normalizeH="0" baseline="0" dirty="0">
                <a:ln>
                  <a:noFill/>
                </a:ln>
                <a:solidFill>
                  <a:srgbClr val="FFFFFF"/>
                </a:solidFill>
                <a:effectLst/>
                <a:uLnTx/>
                <a:uFillTx/>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Picture Placeholder 20">
            <a:extLst>
              <a:ext uri="{FF2B5EF4-FFF2-40B4-BE49-F238E27FC236}">
                <a16:creationId xmlns:a16="http://schemas.microsoft.com/office/drawing/2014/main" id="{B7CE0ED7-2D5A-9CAB-6C64-C50F954C1966}"/>
              </a:ext>
            </a:extLst>
          </p:cNvPr>
          <p:cNvSpPr>
            <a:spLocks noGrp="1" noChangeAspect="1"/>
          </p:cNvSpPr>
          <p:nvPr>
            <p:ph type="pic" sz="quarter" idx="72"/>
          </p:nvPr>
        </p:nvSpPr>
        <p:spPr>
          <a:xfrm>
            <a:off x="9295805" y="1466949"/>
            <a:ext cx="1563624" cy="1563624"/>
          </a:xfrm>
          <a:prstGeom prst="ellipse">
            <a:avLst/>
          </a:prstGeom>
        </p:spPr>
        <p:txBody>
          <a:bodyPr anchor="ctr">
            <a:normAutofit/>
          </a:bodyPr>
          <a:lstStyle>
            <a:lvl1pPr marL="0" indent="0" algn="ctr">
              <a:spcBef>
                <a:spcPts val="0"/>
              </a:spcBef>
              <a:buNone/>
              <a:defRPr sz="1400"/>
            </a:lvl1pPr>
          </a:lstStyle>
          <a:p>
            <a:endParaRPr lang="en-US" dirty="0"/>
          </a:p>
        </p:txBody>
      </p:sp>
      <p:sp>
        <p:nvSpPr>
          <p:cNvPr id="26" name="Text Placeholder 13">
            <a:extLst>
              <a:ext uri="{FF2B5EF4-FFF2-40B4-BE49-F238E27FC236}">
                <a16:creationId xmlns:a16="http://schemas.microsoft.com/office/drawing/2014/main" id="{95AA62B3-4730-E189-54CC-ED17006C9964}"/>
              </a:ext>
            </a:extLst>
          </p:cNvPr>
          <p:cNvSpPr>
            <a:spLocks noGrp="1"/>
          </p:cNvSpPr>
          <p:nvPr>
            <p:ph type="body" sz="quarter" idx="73" hasCustomPrompt="1"/>
          </p:nvPr>
        </p:nvSpPr>
        <p:spPr>
          <a:xfrm>
            <a:off x="8705559" y="3312021"/>
            <a:ext cx="2744116" cy="334322"/>
          </a:xfrm>
        </p:spPr>
        <p:txBody>
          <a:bodyPr wrap="square" lIns="0" tIns="0" rIns="0" bIns="0">
            <a:spAutoFit/>
          </a:bodyPr>
          <a:lstStyle>
            <a:lvl1pPr marL="0" indent="0" algn="ctr">
              <a:spcBef>
                <a:spcPts val="0"/>
              </a:spcBef>
              <a:buNone/>
              <a:defRPr sz="1800" b="0" i="0" cap="all" baseline="0">
                <a:solidFill>
                  <a:schemeClr val="bg1"/>
                </a:solidFill>
                <a:latin typeface="+mn-lt"/>
              </a:defRPr>
            </a:lvl1pPr>
            <a:lvl2pPr>
              <a:buNone/>
              <a:defRPr/>
            </a:lvl2pPr>
            <a:lvl3pPr>
              <a:buNone/>
              <a:defRPr/>
            </a:lvl3pPr>
            <a:lvl4pPr>
              <a:buNone/>
              <a:defRPr/>
            </a:lvl4pPr>
            <a:lvl5pPr>
              <a:buNone/>
              <a:defRPr/>
            </a:lvl5pPr>
          </a:lstStyle>
          <a:p>
            <a:pPr lvl="0"/>
            <a:r>
              <a:rPr lang="en-US"/>
              <a:t>Edit Name</a:t>
            </a:r>
          </a:p>
        </p:txBody>
      </p:sp>
      <p:sp>
        <p:nvSpPr>
          <p:cNvPr id="27" name="Text Placeholder 13">
            <a:extLst>
              <a:ext uri="{FF2B5EF4-FFF2-40B4-BE49-F238E27FC236}">
                <a16:creationId xmlns:a16="http://schemas.microsoft.com/office/drawing/2014/main" id="{DE02B308-A2E3-610B-50E1-DD4960ACB129}"/>
              </a:ext>
            </a:extLst>
          </p:cNvPr>
          <p:cNvSpPr>
            <a:spLocks noGrp="1"/>
          </p:cNvSpPr>
          <p:nvPr>
            <p:ph type="body" sz="quarter" idx="74" hasCustomPrompt="1"/>
          </p:nvPr>
        </p:nvSpPr>
        <p:spPr>
          <a:xfrm>
            <a:off x="8705559" y="3579734"/>
            <a:ext cx="2744116" cy="260071"/>
          </a:xfrm>
        </p:spPr>
        <p:txBody>
          <a:bodyPr wrap="square" lIns="0" tIns="0" rIns="0" bIns="0">
            <a:spAutoFit/>
          </a:bodyPr>
          <a:lstStyle>
            <a:lvl1pPr marL="0" indent="0" algn="ctr">
              <a:spcBef>
                <a:spcPts val="0"/>
              </a:spcBef>
              <a:buNone/>
              <a:defRPr sz="1400" b="0" i="1"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Job Title</a:t>
            </a:r>
          </a:p>
        </p:txBody>
      </p:sp>
      <p:sp>
        <p:nvSpPr>
          <p:cNvPr id="28" name="Text Placeholder 13">
            <a:extLst>
              <a:ext uri="{FF2B5EF4-FFF2-40B4-BE49-F238E27FC236}">
                <a16:creationId xmlns:a16="http://schemas.microsoft.com/office/drawing/2014/main" id="{5B8A5150-7DDC-6E81-2290-A31C99921E68}"/>
              </a:ext>
            </a:extLst>
          </p:cNvPr>
          <p:cNvSpPr>
            <a:spLocks noGrp="1"/>
          </p:cNvSpPr>
          <p:nvPr>
            <p:ph type="body" sz="quarter" idx="75" hasCustomPrompt="1"/>
          </p:nvPr>
        </p:nvSpPr>
        <p:spPr>
          <a:xfrm>
            <a:off x="8705559" y="3955790"/>
            <a:ext cx="2744116" cy="297197"/>
          </a:xfrm>
        </p:spPr>
        <p:txBody>
          <a:bodyPr wrap="square" lIns="0" tIns="0" rIns="0" bIns="0">
            <a:spAutoFit/>
          </a:bodyPr>
          <a:lstStyle>
            <a:lvl1pPr marL="0" indent="0" algn="ctr">
              <a:spcBef>
                <a:spcPts val="0"/>
              </a:spcBef>
              <a:buNone/>
              <a:defRPr sz="1600" b="1">
                <a:solidFill>
                  <a:schemeClr val="accent2"/>
                </a:solidFill>
              </a:defRPr>
            </a:lvl1pPr>
            <a:lvl2pPr>
              <a:buNone/>
              <a:defRPr/>
            </a:lvl2pPr>
            <a:lvl3pPr>
              <a:buNone/>
              <a:defRPr/>
            </a:lvl3pPr>
            <a:lvl4pPr>
              <a:buNone/>
              <a:defRPr/>
            </a:lvl4pPr>
            <a:lvl5pPr>
              <a:buNone/>
              <a:defRPr/>
            </a:lvl5pPr>
          </a:lstStyle>
          <a:p>
            <a:pPr lvl="0"/>
            <a:r>
              <a:rPr lang="en-US"/>
              <a:t>Edit Text</a:t>
            </a:r>
          </a:p>
        </p:txBody>
      </p:sp>
      <p:sp>
        <p:nvSpPr>
          <p:cNvPr id="29" name="Text Placeholder 37">
            <a:extLst>
              <a:ext uri="{FF2B5EF4-FFF2-40B4-BE49-F238E27FC236}">
                <a16:creationId xmlns:a16="http://schemas.microsoft.com/office/drawing/2014/main" id="{7E818DBC-ED33-9E1F-4AF1-C14E27693BBC}"/>
              </a:ext>
            </a:extLst>
          </p:cNvPr>
          <p:cNvSpPr>
            <a:spLocks noGrp="1"/>
          </p:cNvSpPr>
          <p:nvPr>
            <p:ph type="body" sz="quarter" idx="78" hasCustomPrompt="1"/>
          </p:nvPr>
        </p:nvSpPr>
        <p:spPr>
          <a:xfrm>
            <a:off x="4606060"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75D8E945-F0B9-6209-0F89-3FF94EB2AAC4}"/>
              </a:ext>
            </a:extLst>
          </p:cNvPr>
          <p:cNvSpPr>
            <a:spLocks noGrp="1"/>
          </p:cNvSpPr>
          <p:nvPr>
            <p:ph type="body" sz="quarter" idx="79" hasCustomPrompt="1"/>
          </p:nvPr>
        </p:nvSpPr>
        <p:spPr>
          <a:xfrm>
            <a:off x="5126356"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1" name="Text Placeholder 41">
            <a:extLst>
              <a:ext uri="{FF2B5EF4-FFF2-40B4-BE49-F238E27FC236}">
                <a16:creationId xmlns:a16="http://schemas.microsoft.com/office/drawing/2014/main" id="{F0746E83-BA80-7C5E-9FB5-968CAB837AA5}"/>
              </a:ext>
            </a:extLst>
          </p:cNvPr>
          <p:cNvSpPr>
            <a:spLocks noGrp="1"/>
          </p:cNvSpPr>
          <p:nvPr>
            <p:ph type="body" sz="quarter" idx="80" hasCustomPrompt="1"/>
          </p:nvPr>
        </p:nvSpPr>
        <p:spPr>
          <a:xfrm>
            <a:off x="8605239" y="5546602"/>
            <a:ext cx="274319" cy="188595"/>
          </a:xfrm>
          <a:custGeom>
            <a:avLst/>
            <a:gdLst>
              <a:gd name="connsiteX0" fmla="*/ 108184 w 274319"/>
              <a:gd name="connsiteY0" fmla="*/ 106042 h 188595"/>
              <a:gd name="connsiteX1" fmla="*/ 132444 w 274319"/>
              <a:gd name="connsiteY1" fmla="*/ 122038 h 188595"/>
              <a:gd name="connsiteX2" fmla="*/ 137159 w 274319"/>
              <a:gd name="connsiteY2" fmla="*/ 123444 h 188595"/>
              <a:gd name="connsiteX3" fmla="*/ 141874 w 274319"/>
              <a:gd name="connsiteY3" fmla="*/ 122038 h 188595"/>
              <a:gd name="connsiteX4" fmla="*/ 166134 w 274319"/>
              <a:gd name="connsiteY4" fmla="*/ 106059 h 188595"/>
              <a:gd name="connsiteX5" fmla="*/ 273771 w 274319"/>
              <a:gd name="connsiteY5" fmla="*/ 174125 h 188595"/>
              <a:gd name="connsiteX6" fmla="*/ 257174 w 274319"/>
              <a:gd name="connsiteY6" fmla="*/ 188595 h 188595"/>
              <a:gd name="connsiteX7" fmla="*/ 17144 w 274319"/>
              <a:gd name="connsiteY7" fmla="*/ 188595 h 188595"/>
              <a:gd name="connsiteX8" fmla="*/ 548 w 274319"/>
              <a:gd name="connsiteY8" fmla="*/ 174125 h 188595"/>
              <a:gd name="connsiteX9" fmla="*/ 274319 w 274319"/>
              <a:gd name="connsiteY9" fmla="*/ 34770 h 188595"/>
              <a:gd name="connsiteX10" fmla="*/ 274319 w 274319"/>
              <a:gd name="connsiteY10" fmla="*/ 154168 h 188595"/>
              <a:gd name="connsiteX11" fmla="*/ 181839 w 274319"/>
              <a:gd name="connsiteY11" fmla="*/ 95703 h 188595"/>
              <a:gd name="connsiteX12" fmla="*/ 0 w 274319"/>
              <a:gd name="connsiteY12" fmla="*/ 34770 h 188595"/>
              <a:gd name="connsiteX13" fmla="*/ 92480 w 274319"/>
              <a:gd name="connsiteY13" fmla="*/ 95703 h 188595"/>
              <a:gd name="connsiteX14" fmla="*/ 0 w 274319"/>
              <a:gd name="connsiteY14" fmla="*/ 154168 h 188595"/>
              <a:gd name="connsiteX15" fmla="*/ 17145 w 274319"/>
              <a:gd name="connsiteY15" fmla="*/ 0 h 188595"/>
              <a:gd name="connsiteX16" fmla="*/ 257175 w 274319"/>
              <a:gd name="connsiteY16" fmla="*/ 0 h 188595"/>
              <a:gd name="connsiteX17" fmla="*/ 273805 w 274319"/>
              <a:gd name="connsiteY17" fmla="*/ 14590 h 188595"/>
              <a:gd name="connsiteX18" fmla="*/ 137160 w 274319"/>
              <a:gd name="connsiteY18" fmla="*/ 104619 h 188595"/>
              <a:gd name="connsiteX19" fmla="*/ 514 w 274319"/>
              <a:gd name="connsiteY19" fmla="*/ 14590 h 188595"/>
              <a:gd name="connsiteX20" fmla="*/ 17145 w 274319"/>
              <a:gd name="connsiteY20" fmla="*/ 0 h 188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4319" h="188595">
                <a:moveTo>
                  <a:pt x="108184" y="106042"/>
                </a:moveTo>
                <a:lnTo>
                  <a:pt x="132444" y="122038"/>
                </a:lnTo>
                <a:cubicBezTo>
                  <a:pt x="133885" y="122981"/>
                  <a:pt x="135513" y="123444"/>
                  <a:pt x="137159" y="123444"/>
                </a:cubicBezTo>
                <a:cubicBezTo>
                  <a:pt x="138805" y="123444"/>
                  <a:pt x="140434" y="122981"/>
                  <a:pt x="141874" y="122038"/>
                </a:cubicBezTo>
                <a:lnTo>
                  <a:pt x="166134" y="106059"/>
                </a:lnTo>
                <a:lnTo>
                  <a:pt x="273771" y="174125"/>
                </a:lnTo>
                <a:cubicBezTo>
                  <a:pt x="272451" y="182269"/>
                  <a:pt x="265695" y="188595"/>
                  <a:pt x="257174" y="188595"/>
                </a:cubicBezTo>
                <a:lnTo>
                  <a:pt x="17144" y="188595"/>
                </a:lnTo>
                <a:cubicBezTo>
                  <a:pt x="8623" y="188595"/>
                  <a:pt x="1868" y="182269"/>
                  <a:pt x="548" y="174125"/>
                </a:cubicBezTo>
                <a:close/>
                <a:moveTo>
                  <a:pt x="274319" y="34770"/>
                </a:moveTo>
                <a:lnTo>
                  <a:pt x="274319" y="154168"/>
                </a:lnTo>
                <a:lnTo>
                  <a:pt x="181839" y="95703"/>
                </a:lnTo>
                <a:close/>
                <a:moveTo>
                  <a:pt x="0" y="34770"/>
                </a:moveTo>
                <a:lnTo>
                  <a:pt x="92480" y="95703"/>
                </a:lnTo>
                <a:lnTo>
                  <a:pt x="0" y="154168"/>
                </a:lnTo>
                <a:close/>
                <a:moveTo>
                  <a:pt x="17145" y="0"/>
                </a:moveTo>
                <a:lnTo>
                  <a:pt x="257175" y="0"/>
                </a:lnTo>
                <a:cubicBezTo>
                  <a:pt x="265730" y="0"/>
                  <a:pt x="272519" y="6378"/>
                  <a:pt x="273805" y="14590"/>
                </a:cubicBezTo>
                <a:lnTo>
                  <a:pt x="137160" y="104619"/>
                </a:lnTo>
                <a:lnTo>
                  <a:pt x="514" y="14590"/>
                </a:lnTo>
                <a:cubicBezTo>
                  <a:pt x="1800" y="6378"/>
                  <a:pt x="8589" y="0"/>
                  <a:pt x="17145" y="0"/>
                </a:cubicBezTo>
                <a:close/>
              </a:path>
            </a:pathLst>
          </a:custGeom>
          <a:solidFill>
            <a:schemeClr val="accent2"/>
          </a:solidFill>
        </p:spPr>
        <p:txBody>
          <a:bodyPr wrap="square" lIns="0" tIns="0" rIns="0" bIns="0">
            <a:noAutofit/>
          </a:bodyPr>
          <a:lstStyle>
            <a:lvl1pPr marL="0" indent="0" algn="l">
              <a:spcBef>
                <a:spcPts val="0"/>
              </a:spcBef>
              <a:buNone/>
              <a:defRPr sz="1600" b="0">
                <a:solidFill>
                  <a:schemeClr val="tx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4C0B44B9-509D-999A-D5E3-C54D48A64549}"/>
              </a:ext>
            </a:extLst>
          </p:cNvPr>
          <p:cNvSpPr>
            <a:spLocks noGrp="1"/>
          </p:cNvSpPr>
          <p:nvPr>
            <p:ph type="body" sz="quarter" idx="81" hasCustomPrompt="1"/>
          </p:nvPr>
        </p:nvSpPr>
        <p:spPr>
          <a:xfrm>
            <a:off x="9125535" y="5496244"/>
            <a:ext cx="2341702" cy="222882"/>
          </a:xfrm>
        </p:spPr>
        <p:txBody>
          <a:bodyPr wrap="square" lIns="0" tIns="0" rIns="0" bIns="0">
            <a:spAutoFit/>
          </a:bodyPr>
          <a:lstStyle>
            <a:lvl1pPr marL="0" indent="0" algn="l">
              <a:spcBef>
                <a:spcPts val="0"/>
              </a:spcBef>
              <a:buNone/>
              <a:defRPr sz="12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Email</a:t>
            </a:r>
          </a:p>
        </p:txBody>
      </p:sp>
      <p:sp>
        <p:nvSpPr>
          <p:cNvPr id="34" name="Slide Number Placeholder 3">
            <a:extLst>
              <a:ext uri="{FF2B5EF4-FFF2-40B4-BE49-F238E27FC236}">
                <a16:creationId xmlns:a16="http://schemas.microsoft.com/office/drawing/2014/main" id="{71E1BA1B-5625-5103-6A3C-A7FE65A8282D}"/>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5" name="Footer Placeholder 3">
            <a:extLst>
              <a:ext uri="{FF2B5EF4-FFF2-40B4-BE49-F238E27FC236}">
                <a16:creationId xmlns:a16="http://schemas.microsoft.com/office/drawing/2014/main" id="{A2A0935C-AC44-6384-6065-3BCBE18A685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86425167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FFEF0-9991-2D64-6912-90E80041ADD7}"/>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DAE9D573-0BFE-E2E3-6198-4793FCDD075B}"/>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 name="Freeform: Shape 5">
            <a:extLst>
              <a:ext uri="{FF2B5EF4-FFF2-40B4-BE49-F238E27FC236}">
                <a16:creationId xmlns:a16="http://schemas.microsoft.com/office/drawing/2014/main" id="{8B627672-DBCB-DB54-C3A6-15ABCF270AAE}"/>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7" name="Freeform: Shape 6">
            <a:extLst>
              <a:ext uri="{FF2B5EF4-FFF2-40B4-BE49-F238E27FC236}">
                <a16:creationId xmlns:a16="http://schemas.microsoft.com/office/drawing/2014/main" id="{E3940D8C-3F94-3600-F513-C624103CC66C}"/>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8" name="Freeform: Shape 7">
            <a:extLst>
              <a:ext uri="{FF2B5EF4-FFF2-40B4-BE49-F238E27FC236}">
                <a16:creationId xmlns:a16="http://schemas.microsoft.com/office/drawing/2014/main" id="{78E03CEE-6A95-E220-15B6-D7BDB730CFCA}"/>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9" name="Freeform: Shape 8">
            <a:extLst>
              <a:ext uri="{FF2B5EF4-FFF2-40B4-BE49-F238E27FC236}">
                <a16:creationId xmlns:a16="http://schemas.microsoft.com/office/drawing/2014/main" id="{663033FC-693E-EEB2-C8CC-452FE06D73D4}"/>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0" name="Text Placeholder 13">
            <a:extLst>
              <a:ext uri="{FF2B5EF4-FFF2-40B4-BE49-F238E27FC236}">
                <a16:creationId xmlns:a16="http://schemas.microsoft.com/office/drawing/2014/main" id="{33B1245C-E9F9-0D6F-5692-5F049ED38315}"/>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7">
            <a:extLst>
              <a:ext uri="{FF2B5EF4-FFF2-40B4-BE49-F238E27FC236}">
                <a16:creationId xmlns:a16="http://schemas.microsoft.com/office/drawing/2014/main" id="{60C7384C-8CB1-8F0B-EFDA-8E37DD4BEB3F}"/>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2" name="Text Placeholder 5">
            <a:extLst>
              <a:ext uri="{FF2B5EF4-FFF2-40B4-BE49-F238E27FC236}">
                <a16:creationId xmlns:a16="http://schemas.microsoft.com/office/drawing/2014/main" id="{F5048D68-AD58-6AF2-9D56-775C4E3683EF}"/>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Freeform: Shape 12">
            <a:extLst>
              <a:ext uri="{FF2B5EF4-FFF2-40B4-BE49-F238E27FC236}">
                <a16:creationId xmlns:a16="http://schemas.microsoft.com/office/drawing/2014/main" id="{94716710-DCFC-CD87-D999-8976E9D2D305}"/>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14" name="Freeform: Shape 13">
            <a:extLst>
              <a:ext uri="{FF2B5EF4-FFF2-40B4-BE49-F238E27FC236}">
                <a16:creationId xmlns:a16="http://schemas.microsoft.com/office/drawing/2014/main" id="{76CA6CA5-98FA-0B47-2116-1BEDBE578187}"/>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15" name="Freeform: Shape 14">
            <a:extLst>
              <a:ext uri="{FF2B5EF4-FFF2-40B4-BE49-F238E27FC236}">
                <a16:creationId xmlns:a16="http://schemas.microsoft.com/office/drawing/2014/main" id="{644D055C-2CD6-B29D-E0EB-6C037FC5E826}"/>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16" name="Freeform: Shape 15">
            <a:extLst>
              <a:ext uri="{FF2B5EF4-FFF2-40B4-BE49-F238E27FC236}">
                <a16:creationId xmlns:a16="http://schemas.microsoft.com/office/drawing/2014/main" id="{1FD8DF2C-0BF4-F09F-0F22-C21573C9B6B8}"/>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17" name="Text Placeholder 13">
            <a:extLst>
              <a:ext uri="{FF2B5EF4-FFF2-40B4-BE49-F238E27FC236}">
                <a16:creationId xmlns:a16="http://schemas.microsoft.com/office/drawing/2014/main" id="{53C1A4A0-D51D-021A-024C-93EEDA07B4BF}"/>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7">
            <a:extLst>
              <a:ext uri="{FF2B5EF4-FFF2-40B4-BE49-F238E27FC236}">
                <a16:creationId xmlns:a16="http://schemas.microsoft.com/office/drawing/2014/main" id="{111F9D2E-6042-1932-6B7C-7AB48E0DAB4B}"/>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19" name="Text Placeholder 5">
            <a:extLst>
              <a:ext uri="{FF2B5EF4-FFF2-40B4-BE49-F238E27FC236}">
                <a16:creationId xmlns:a16="http://schemas.microsoft.com/office/drawing/2014/main" id="{83AF0493-01EB-1881-4F0B-120578710621}"/>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0" name="Freeform: Shape 19">
            <a:extLst>
              <a:ext uri="{FF2B5EF4-FFF2-40B4-BE49-F238E27FC236}">
                <a16:creationId xmlns:a16="http://schemas.microsoft.com/office/drawing/2014/main" id="{656D62BA-CC78-356F-9458-DE2618674244}"/>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1" name="Freeform: Shape 20">
            <a:extLst>
              <a:ext uri="{FF2B5EF4-FFF2-40B4-BE49-F238E27FC236}">
                <a16:creationId xmlns:a16="http://schemas.microsoft.com/office/drawing/2014/main" id="{58207C7C-7619-8455-D72F-674584C7B73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2" name="Freeform: Shape 21">
            <a:extLst>
              <a:ext uri="{FF2B5EF4-FFF2-40B4-BE49-F238E27FC236}">
                <a16:creationId xmlns:a16="http://schemas.microsoft.com/office/drawing/2014/main" id="{D3186D52-89D4-9B2A-0DDD-D1CE1398B102}"/>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23" name="Freeform: Shape 22">
            <a:extLst>
              <a:ext uri="{FF2B5EF4-FFF2-40B4-BE49-F238E27FC236}">
                <a16:creationId xmlns:a16="http://schemas.microsoft.com/office/drawing/2014/main" id="{D6629827-7145-017B-0945-9403ACC8656E}"/>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24" name="Text Placeholder 13">
            <a:extLst>
              <a:ext uri="{FF2B5EF4-FFF2-40B4-BE49-F238E27FC236}">
                <a16:creationId xmlns:a16="http://schemas.microsoft.com/office/drawing/2014/main" id="{52F3E34F-EC71-D766-CB73-8ACE065B8B25}"/>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7">
            <a:extLst>
              <a:ext uri="{FF2B5EF4-FFF2-40B4-BE49-F238E27FC236}">
                <a16:creationId xmlns:a16="http://schemas.microsoft.com/office/drawing/2014/main" id="{8007AFDC-EAC5-3A82-F7E0-A22ED5570D09}"/>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26" name="Text Placeholder 5">
            <a:extLst>
              <a:ext uri="{FF2B5EF4-FFF2-40B4-BE49-F238E27FC236}">
                <a16:creationId xmlns:a16="http://schemas.microsoft.com/office/drawing/2014/main" id="{2563608C-9388-47C6-4389-AAA1FE2DA266}"/>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Freeform: Shape 26">
            <a:extLst>
              <a:ext uri="{FF2B5EF4-FFF2-40B4-BE49-F238E27FC236}">
                <a16:creationId xmlns:a16="http://schemas.microsoft.com/office/drawing/2014/main" id="{141C001F-5640-9DB5-1107-6D1DF0CA671B}"/>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3"/>
            </a:solidFill>
            <a:prstDash val="solid"/>
            <a:miter/>
          </a:ln>
        </p:spPr>
        <p:txBody>
          <a:bodyPr rtlCol="0" anchor="ctr"/>
          <a:lstStyle/>
          <a:p>
            <a:endParaRPr lang="en-US" dirty="0"/>
          </a:p>
        </p:txBody>
      </p:sp>
      <p:sp>
        <p:nvSpPr>
          <p:cNvPr id="28" name="Freeform: Shape 27">
            <a:extLst>
              <a:ext uri="{FF2B5EF4-FFF2-40B4-BE49-F238E27FC236}">
                <a16:creationId xmlns:a16="http://schemas.microsoft.com/office/drawing/2014/main" id="{8C572EBE-6D5B-03E0-6F57-8A4967E23669}"/>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chemeClr val="accent2"/>
            </a:solidFill>
            <a:prstDash val="solid"/>
            <a:miter/>
          </a:ln>
        </p:spPr>
        <p:txBody>
          <a:bodyPr rtlCol="0" anchor="ctr"/>
          <a:lstStyle/>
          <a:p>
            <a:endParaRPr lang="en-US" dirty="0"/>
          </a:p>
        </p:txBody>
      </p:sp>
      <p:sp>
        <p:nvSpPr>
          <p:cNvPr id="29" name="Freeform: Shape 28">
            <a:extLst>
              <a:ext uri="{FF2B5EF4-FFF2-40B4-BE49-F238E27FC236}">
                <a16:creationId xmlns:a16="http://schemas.microsoft.com/office/drawing/2014/main" id="{01E55592-6B9D-D249-CBDE-509C950065E5}"/>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chemeClr val="accent4"/>
            </a:solidFill>
            <a:prstDash val="solid"/>
            <a:miter/>
          </a:ln>
        </p:spPr>
        <p:txBody>
          <a:bodyPr rtlCol="0" anchor="ctr"/>
          <a:lstStyle/>
          <a:p>
            <a:endParaRPr lang="en-US" dirty="0"/>
          </a:p>
        </p:txBody>
      </p:sp>
      <p:sp>
        <p:nvSpPr>
          <p:cNvPr id="30" name="Freeform: Shape 29">
            <a:extLst>
              <a:ext uri="{FF2B5EF4-FFF2-40B4-BE49-F238E27FC236}">
                <a16:creationId xmlns:a16="http://schemas.microsoft.com/office/drawing/2014/main" id="{13A5D1CC-2474-9D89-5A17-B3C3BED7EC64}"/>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3"/>
            </a:solidFill>
            <a:prstDash val="solid"/>
            <a:miter/>
            <a:headEnd type="none"/>
            <a:tailEnd type="arrow"/>
          </a:ln>
        </p:spPr>
        <p:txBody>
          <a:bodyPr rtlCol="0" anchor="ctr"/>
          <a:lstStyle/>
          <a:p>
            <a:endParaRPr lang="en-US" dirty="0"/>
          </a:p>
        </p:txBody>
      </p:sp>
      <p:sp>
        <p:nvSpPr>
          <p:cNvPr id="31" name="Text Placeholder 13">
            <a:extLst>
              <a:ext uri="{FF2B5EF4-FFF2-40B4-BE49-F238E27FC236}">
                <a16:creationId xmlns:a16="http://schemas.microsoft.com/office/drawing/2014/main" id="{F9E95C7E-6B21-A28B-E549-0928BDC157BF}"/>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7">
            <a:extLst>
              <a:ext uri="{FF2B5EF4-FFF2-40B4-BE49-F238E27FC236}">
                <a16:creationId xmlns:a16="http://schemas.microsoft.com/office/drawing/2014/main" id="{C82168BF-3073-455C-C4AE-1FA12CFA7551}"/>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accent1"/>
                </a:solidFill>
                <a:latin typeface="Montserrat Medium" pitchFamily="2" charset="0"/>
              </a:defRPr>
            </a:lvl1pPr>
            <a:lvl5pPr marL="1828800" indent="0">
              <a:buNone/>
              <a:defRPr/>
            </a:lvl5pPr>
          </a:lstStyle>
          <a:p>
            <a:pPr lvl="0"/>
            <a:r>
              <a:rPr lang="en-US"/>
              <a:t>Edit Body Text</a:t>
            </a:r>
          </a:p>
        </p:txBody>
      </p:sp>
      <p:sp>
        <p:nvSpPr>
          <p:cNvPr id="35" name="Slide Number Placeholder 3">
            <a:extLst>
              <a:ext uri="{FF2B5EF4-FFF2-40B4-BE49-F238E27FC236}">
                <a16:creationId xmlns:a16="http://schemas.microsoft.com/office/drawing/2014/main" id="{B006DA31-47AA-8E23-78BE-727DB9C7742F}"/>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36" name="Footer Placeholder 3">
            <a:extLst>
              <a:ext uri="{FF2B5EF4-FFF2-40B4-BE49-F238E27FC236}">
                <a16:creationId xmlns:a16="http://schemas.microsoft.com/office/drawing/2014/main" id="{B987F70E-12D8-3731-13DE-6D22A61B10C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22545164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Two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1498946"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1670596"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6413634" y="1568269"/>
            <a:ext cx="3854305"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6585284" y="1383785"/>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263624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3034979" y="2103523"/>
            <a:ext cx="1125538" cy="1154112"/>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7640905" y="1719076"/>
            <a:ext cx="1923006" cy="1923006"/>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8039639" y="2103523"/>
            <a:ext cx="1125538" cy="1154112"/>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222569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8B92443E-5E42-ED3C-5D29-FD7F5CEFDD28}"/>
              </a:ext>
            </a:extLst>
          </p:cNvPr>
          <p:cNvSpPr>
            <a:spLocks noGrp="1"/>
          </p:cNvSpPr>
          <p:nvPr>
            <p:ph type="body" sz="quarter" idx="54" hasCustomPrompt="1"/>
          </p:nvPr>
        </p:nvSpPr>
        <p:spPr>
          <a:xfrm>
            <a:off x="7230350" y="3879269"/>
            <a:ext cx="2744116"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222569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0" name="Text Placeholder 7">
            <a:extLst>
              <a:ext uri="{FF2B5EF4-FFF2-40B4-BE49-F238E27FC236}">
                <a16:creationId xmlns:a16="http://schemas.microsoft.com/office/drawing/2014/main" id="{BC68F79C-E76D-0F29-E8B7-A21C24DF22E6}"/>
              </a:ext>
            </a:extLst>
          </p:cNvPr>
          <p:cNvSpPr>
            <a:spLocks noGrp="1"/>
          </p:cNvSpPr>
          <p:nvPr>
            <p:ph type="body" sz="quarter" idx="55" hasCustomPrompt="1"/>
          </p:nvPr>
        </p:nvSpPr>
        <p:spPr>
          <a:xfrm>
            <a:off x="7230350" y="4349754"/>
            <a:ext cx="2744116" cy="1414463"/>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Slide Number Placeholder 3">
            <a:extLst>
              <a:ext uri="{FF2B5EF4-FFF2-40B4-BE49-F238E27FC236}">
                <a16:creationId xmlns:a16="http://schemas.microsoft.com/office/drawing/2014/main" id="{8808CA03-E3A8-3814-50D4-1BD92DC62FA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2" name="Footer Placeholder 3">
            <a:extLst>
              <a:ext uri="{FF2B5EF4-FFF2-40B4-BE49-F238E27FC236}">
                <a16:creationId xmlns:a16="http://schemas.microsoft.com/office/drawing/2014/main" id="{067F20CA-8517-5C76-C727-60BD3944784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181413149"/>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Three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767425" y="1569532"/>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939075" y="1385048"/>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4565583"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4737233"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1525452" y="1640707"/>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1851272" y="1959081"/>
            <a:ext cx="919720" cy="943069"/>
          </a:xfrm>
        </p:spPr>
        <p:txBody>
          <a:bodyPr/>
          <a:lstStyle>
            <a:lvl1pPr marL="0" indent="0">
              <a:buNone/>
              <a:defRPr/>
            </a:lvl1pPr>
          </a:lstStyle>
          <a:p>
            <a:pPr lvl="0"/>
            <a:endParaRPr lang="en-US"/>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5347218"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5673038" y="1952326"/>
            <a:ext cx="919720" cy="943069"/>
          </a:xfrm>
        </p:spPr>
        <p:txBody>
          <a:bodyPr/>
          <a:lstStyle>
            <a:lvl1pPr marL="0" indent="0">
              <a:buNone/>
              <a:defRPr/>
            </a:lvl1pPr>
          </a:lstStyle>
          <a:p>
            <a:pPr lvl="0"/>
            <a:endParaRPr lang="en-US"/>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1207391" y="3490982"/>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1207391" y="4009788"/>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Text Placeholder 13">
            <a:extLst>
              <a:ext uri="{FF2B5EF4-FFF2-40B4-BE49-F238E27FC236}">
                <a16:creationId xmlns:a16="http://schemas.microsoft.com/office/drawing/2014/main" id="{94E9BA6A-0FFF-2FAE-5DAB-FC81830E7CE8}"/>
              </a:ext>
            </a:extLst>
          </p:cNvPr>
          <p:cNvSpPr>
            <a:spLocks noGrp="1"/>
          </p:cNvSpPr>
          <p:nvPr>
            <p:ph type="body" sz="quarter" idx="54" hasCustomPrompt="1"/>
          </p:nvPr>
        </p:nvSpPr>
        <p:spPr>
          <a:xfrm>
            <a:off x="5027017"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7">
            <a:extLst>
              <a:ext uri="{FF2B5EF4-FFF2-40B4-BE49-F238E27FC236}">
                <a16:creationId xmlns:a16="http://schemas.microsoft.com/office/drawing/2014/main" id="{82950BAB-9699-19F8-79CF-4924278D0086}"/>
              </a:ext>
            </a:extLst>
          </p:cNvPr>
          <p:cNvSpPr>
            <a:spLocks noGrp="1"/>
          </p:cNvSpPr>
          <p:nvPr>
            <p:ph type="body" sz="quarter" idx="55" hasCustomPrompt="1"/>
          </p:nvPr>
        </p:nvSpPr>
        <p:spPr>
          <a:xfrm>
            <a:off x="5027017"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2" name="Text Placeholder 13">
            <a:extLst>
              <a:ext uri="{FF2B5EF4-FFF2-40B4-BE49-F238E27FC236}">
                <a16:creationId xmlns:a16="http://schemas.microsoft.com/office/drawing/2014/main" id="{627A2FBA-54F3-2DA5-A12B-9D587709C1BA}"/>
              </a:ext>
            </a:extLst>
          </p:cNvPr>
          <p:cNvSpPr>
            <a:spLocks noGrp="1"/>
          </p:cNvSpPr>
          <p:nvPr>
            <p:ph type="body" sz="quarter" idx="56" hasCustomPrompt="1"/>
          </p:nvPr>
        </p:nvSpPr>
        <p:spPr>
          <a:xfrm>
            <a:off x="8363741"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Text Placeholder 13">
            <a:extLst>
              <a:ext uri="{FF2B5EF4-FFF2-40B4-BE49-F238E27FC236}">
                <a16:creationId xmlns:a16="http://schemas.microsoft.com/office/drawing/2014/main" id="{3B96D157-259C-A0BF-72CC-38D2BD917FCF}"/>
              </a:ext>
            </a:extLst>
          </p:cNvPr>
          <p:cNvSpPr>
            <a:spLocks noGrp="1"/>
          </p:cNvSpPr>
          <p:nvPr>
            <p:ph type="body" sz="quarter" idx="57" hasCustomPrompt="1"/>
          </p:nvPr>
        </p:nvSpPr>
        <p:spPr>
          <a:xfrm>
            <a:off x="8535391"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5">
            <a:extLst>
              <a:ext uri="{FF2B5EF4-FFF2-40B4-BE49-F238E27FC236}">
                <a16:creationId xmlns:a16="http://schemas.microsoft.com/office/drawing/2014/main" id="{CE34D725-CB39-B9A0-496A-3796A8992A18}"/>
              </a:ext>
            </a:extLst>
          </p:cNvPr>
          <p:cNvSpPr>
            <a:spLocks noGrp="1" noChangeAspect="1"/>
          </p:cNvSpPr>
          <p:nvPr>
            <p:ph type="body" sz="quarter" idx="58" hasCustomPrompt="1"/>
          </p:nvPr>
        </p:nvSpPr>
        <p:spPr>
          <a:xfrm>
            <a:off x="9145376"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Content Placeholder 12">
            <a:extLst>
              <a:ext uri="{FF2B5EF4-FFF2-40B4-BE49-F238E27FC236}">
                <a16:creationId xmlns:a16="http://schemas.microsoft.com/office/drawing/2014/main" id="{1E27228F-3FA7-A7B8-57A2-B92FEA4F07B0}"/>
              </a:ext>
            </a:extLst>
          </p:cNvPr>
          <p:cNvSpPr>
            <a:spLocks noGrp="1"/>
          </p:cNvSpPr>
          <p:nvPr>
            <p:ph sz="quarter" idx="59"/>
          </p:nvPr>
        </p:nvSpPr>
        <p:spPr>
          <a:xfrm>
            <a:off x="9471196" y="1952326"/>
            <a:ext cx="919720" cy="943069"/>
          </a:xfrm>
        </p:spPr>
        <p:txBody>
          <a:bodyPr/>
          <a:lstStyle>
            <a:lvl1pPr marL="0" indent="0">
              <a:buNone/>
              <a:defRPr/>
            </a:lvl1pPr>
          </a:lstStyle>
          <a:p>
            <a:pPr lvl="0"/>
            <a:endParaRPr lang="en-US"/>
          </a:p>
        </p:txBody>
      </p:sp>
      <p:sp>
        <p:nvSpPr>
          <p:cNvPr id="26" name="Text Placeholder 13">
            <a:extLst>
              <a:ext uri="{FF2B5EF4-FFF2-40B4-BE49-F238E27FC236}">
                <a16:creationId xmlns:a16="http://schemas.microsoft.com/office/drawing/2014/main" id="{6D4D5619-EAAD-ABED-2FA2-599979205D9A}"/>
              </a:ext>
            </a:extLst>
          </p:cNvPr>
          <p:cNvSpPr>
            <a:spLocks noGrp="1"/>
          </p:cNvSpPr>
          <p:nvPr>
            <p:ph type="body" sz="quarter" idx="60" hasCustomPrompt="1"/>
          </p:nvPr>
        </p:nvSpPr>
        <p:spPr>
          <a:xfrm>
            <a:off x="8825175"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7">
            <a:extLst>
              <a:ext uri="{FF2B5EF4-FFF2-40B4-BE49-F238E27FC236}">
                <a16:creationId xmlns:a16="http://schemas.microsoft.com/office/drawing/2014/main" id="{6FB8100F-97A2-A02B-00EE-2C15C5E9C95D}"/>
              </a:ext>
            </a:extLst>
          </p:cNvPr>
          <p:cNvSpPr>
            <a:spLocks noGrp="1"/>
          </p:cNvSpPr>
          <p:nvPr>
            <p:ph type="body" sz="quarter" idx="61" hasCustomPrompt="1"/>
          </p:nvPr>
        </p:nvSpPr>
        <p:spPr>
          <a:xfrm>
            <a:off x="8825175"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7" name="Slide Number Placeholder 3">
            <a:extLst>
              <a:ext uri="{FF2B5EF4-FFF2-40B4-BE49-F238E27FC236}">
                <a16:creationId xmlns:a16="http://schemas.microsoft.com/office/drawing/2014/main" id="{50035B8A-1DA1-0BDA-467C-B06B045C1BEA}"/>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8" name="Footer Placeholder 3">
            <a:extLst>
              <a:ext uri="{FF2B5EF4-FFF2-40B4-BE49-F238E27FC236}">
                <a16:creationId xmlns:a16="http://schemas.microsoft.com/office/drawing/2014/main" id="{62F3BF70-BA8A-6872-4DAE-CFE96F828AC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603246753"/>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06507"/>
            <a:ext cx="2602229" cy="371512"/>
          </a:xfrm>
        </p:spPr>
        <p:txBody>
          <a:bodyPr wrap="square" lIns="0" tIns="0" rIns="0" bIns="0" anchor="ctr">
            <a:spAutoFit/>
          </a:bodyPr>
          <a:lstStyle>
            <a:lvl1pPr marL="0" indent="0" algn="r">
              <a:lnSpc>
                <a:spcPct val="130000"/>
              </a:lnSpc>
              <a:spcBef>
                <a:spcPts val="0"/>
              </a:spcBef>
              <a:buNone/>
              <a:defRPr sz="2000" b="0" i="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34322"/>
          </a:xfrm>
        </p:spPr>
        <p:txBody>
          <a:bodyPr wrap="square" lIns="0" tIns="0" rIns="0" bIns="0">
            <a:spAutoFit/>
          </a:bodyPr>
          <a:lstStyle>
            <a:lvl1pPr marL="0" indent="0">
              <a:lnSpc>
                <a:spcPct val="130000"/>
              </a:lnSpc>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endParaRPr lang="en-US" dirty="0"/>
          </a:p>
        </p:txBody>
      </p:sp>
      <p:sp>
        <p:nvSpPr>
          <p:cNvPr id="10" name="Slide Number Placeholder 3">
            <a:extLst>
              <a:ext uri="{FF2B5EF4-FFF2-40B4-BE49-F238E27FC236}">
                <a16:creationId xmlns:a16="http://schemas.microsoft.com/office/drawing/2014/main" id="{83E04EC9-502A-67AE-C122-DAD5C302C4B1}"/>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7E06B379-605A-5A5E-F656-CD3D0E62C66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175669389"/>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showMasterSp="0" preserve="1" userDrawn="1">
  <p:cSld name="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Content Placeholder 2">
            <a:extLst>
              <a:ext uri="{FF2B5EF4-FFF2-40B4-BE49-F238E27FC236}">
                <a16:creationId xmlns:a16="http://schemas.microsoft.com/office/drawing/2014/main" id="{1E491BAC-A423-B5E5-C6C7-0A304E2AE418}"/>
              </a:ext>
            </a:extLst>
          </p:cNvPr>
          <p:cNvSpPr>
            <a:spLocks noGrp="1"/>
          </p:cNvSpPr>
          <p:nvPr>
            <p:ph idx="1"/>
          </p:nvPr>
        </p:nvSpPr>
        <p:spPr>
          <a:xfrm>
            <a:off x="334617" y="1253330"/>
            <a:ext cx="11636202" cy="4949165"/>
          </a:xfrm>
        </p:spPr>
        <p:txBody>
          <a:bodyPr/>
          <a:lstStyle>
            <a:lvl1pPr>
              <a:defRPr b="1"/>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8F331843-48AD-53A2-64B0-13BF0FE36FE8}"/>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1" name="Footer Placeholder 3">
            <a:extLst>
              <a:ext uri="{FF2B5EF4-FFF2-40B4-BE49-F238E27FC236}">
                <a16:creationId xmlns:a16="http://schemas.microsoft.com/office/drawing/2014/main" id="{C18EB267-F958-0B3A-4BE5-3EEF5A6F053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1715253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hree Rectangle Comparison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4CF22E-9AE9-D464-516D-CA9B2E403642}"/>
              </a:ext>
            </a:extLst>
          </p:cNvPr>
          <p:cNvSpPr>
            <a:spLocks noGrp="1"/>
          </p:cNvSpPr>
          <p:nvPr>
            <p:ph type="title"/>
          </p:nvPr>
        </p:nvSpPr>
        <p:spPr/>
        <p:txBody>
          <a:bodyPr/>
          <a:lstStyle/>
          <a:p>
            <a:r>
              <a:rPr lang="en-US"/>
              <a:t>Click to edit Master title style</a:t>
            </a:r>
          </a:p>
        </p:txBody>
      </p:sp>
      <p:sp>
        <p:nvSpPr>
          <p:cNvPr id="5" name="Text Placeholder 13">
            <a:extLst>
              <a:ext uri="{FF2B5EF4-FFF2-40B4-BE49-F238E27FC236}">
                <a16:creationId xmlns:a16="http://schemas.microsoft.com/office/drawing/2014/main" id="{056244BB-B4F3-6234-FF95-4A4240273545}"/>
              </a:ext>
            </a:extLst>
          </p:cNvPr>
          <p:cNvSpPr>
            <a:spLocks noGrp="1"/>
          </p:cNvSpPr>
          <p:nvPr>
            <p:ph type="body" sz="quarter" idx="22" hasCustomPrompt="1"/>
          </p:nvPr>
        </p:nvSpPr>
        <p:spPr>
          <a:xfrm>
            <a:off x="767425" y="1569532"/>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6" name="Text Placeholder 13">
            <a:extLst>
              <a:ext uri="{FF2B5EF4-FFF2-40B4-BE49-F238E27FC236}">
                <a16:creationId xmlns:a16="http://schemas.microsoft.com/office/drawing/2014/main" id="{97B00AA3-3814-11F1-CBC0-A128C01FCB18}"/>
              </a:ext>
            </a:extLst>
          </p:cNvPr>
          <p:cNvSpPr>
            <a:spLocks noGrp="1"/>
          </p:cNvSpPr>
          <p:nvPr>
            <p:ph type="body" sz="quarter" idx="23" hasCustomPrompt="1"/>
          </p:nvPr>
        </p:nvSpPr>
        <p:spPr>
          <a:xfrm>
            <a:off x="939075" y="1385048"/>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9" name="Text Placeholder 13">
            <a:extLst>
              <a:ext uri="{FF2B5EF4-FFF2-40B4-BE49-F238E27FC236}">
                <a16:creationId xmlns:a16="http://schemas.microsoft.com/office/drawing/2014/main" id="{3C331B50-5823-E4C3-EA72-F0EFF6C29FEB}"/>
              </a:ext>
            </a:extLst>
          </p:cNvPr>
          <p:cNvSpPr>
            <a:spLocks noGrp="1"/>
          </p:cNvSpPr>
          <p:nvPr>
            <p:ph type="body" sz="quarter" idx="24" hasCustomPrompt="1"/>
          </p:nvPr>
        </p:nvSpPr>
        <p:spPr>
          <a:xfrm>
            <a:off x="4565583"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1054D5B8-F4CC-5480-E7EC-1327482A7334}"/>
              </a:ext>
            </a:extLst>
          </p:cNvPr>
          <p:cNvSpPr>
            <a:spLocks noGrp="1"/>
          </p:cNvSpPr>
          <p:nvPr>
            <p:ph type="body" sz="quarter" idx="25" hasCustomPrompt="1"/>
          </p:nvPr>
        </p:nvSpPr>
        <p:spPr>
          <a:xfrm>
            <a:off x="4737233"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1" name="Text Placeholder 5">
            <a:extLst>
              <a:ext uri="{FF2B5EF4-FFF2-40B4-BE49-F238E27FC236}">
                <a16:creationId xmlns:a16="http://schemas.microsoft.com/office/drawing/2014/main" id="{230A5A27-0069-27FF-2A04-C7D4B21B15FB}"/>
              </a:ext>
            </a:extLst>
          </p:cNvPr>
          <p:cNvSpPr>
            <a:spLocks noGrp="1" noChangeAspect="1"/>
          </p:cNvSpPr>
          <p:nvPr>
            <p:ph type="body" sz="quarter" idx="36" hasCustomPrompt="1"/>
          </p:nvPr>
        </p:nvSpPr>
        <p:spPr>
          <a:xfrm>
            <a:off x="1525452" y="1640707"/>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3" name="Content Placeholder 12">
            <a:extLst>
              <a:ext uri="{FF2B5EF4-FFF2-40B4-BE49-F238E27FC236}">
                <a16:creationId xmlns:a16="http://schemas.microsoft.com/office/drawing/2014/main" id="{D65AF0FA-27AD-55F7-4CE9-7886CE3E26C6}"/>
              </a:ext>
            </a:extLst>
          </p:cNvPr>
          <p:cNvSpPr>
            <a:spLocks noGrp="1"/>
          </p:cNvSpPr>
          <p:nvPr>
            <p:ph sz="quarter" idx="37"/>
          </p:nvPr>
        </p:nvSpPr>
        <p:spPr>
          <a:xfrm>
            <a:off x="1851272" y="1959081"/>
            <a:ext cx="919720" cy="943069"/>
          </a:xfrm>
        </p:spPr>
        <p:txBody>
          <a:bodyPr/>
          <a:lstStyle>
            <a:lvl1pPr marL="0" indent="0">
              <a:buNone/>
              <a:defRPr/>
            </a:lvl1pPr>
          </a:lstStyle>
          <a:p>
            <a:pPr lvl="0"/>
            <a:r>
              <a:rPr lang="en-US"/>
              <a:t>Click to edit Master text styles</a:t>
            </a:r>
          </a:p>
        </p:txBody>
      </p:sp>
      <p:sp>
        <p:nvSpPr>
          <p:cNvPr id="14" name="Text Placeholder 5">
            <a:extLst>
              <a:ext uri="{FF2B5EF4-FFF2-40B4-BE49-F238E27FC236}">
                <a16:creationId xmlns:a16="http://schemas.microsoft.com/office/drawing/2014/main" id="{8C1D1B2B-B5A9-C1D5-42B0-AA284A903224}"/>
              </a:ext>
            </a:extLst>
          </p:cNvPr>
          <p:cNvSpPr>
            <a:spLocks noGrp="1" noChangeAspect="1"/>
          </p:cNvSpPr>
          <p:nvPr>
            <p:ph type="body" sz="quarter" idx="38" hasCustomPrompt="1"/>
          </p:nvPr>
        </p:nvSpPr>
        <p:spPr>
          <a:xfrm>
            <a:off x="5347218"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5" name="Content Placeholder 12">
            <a:extLst>
              <a:ext uri="{FF2B5EF4-FFF2-40B4-BE49-F238E27FC236}">
                <a16:creationId xmlns:a16="http://schemas.microsoft.com/office/drawing/2014/main" id="{5534629C-02A7-4160-DE86-EE53A7723E8F}"/>
              </a:ext>
            </a:extLst>
          </p:cNvPr>
          <p:cNvSpPr>
            <a:spLocks noGrp="1"/>
          </p:cNvSpPr>
          <p:nvPr>
            <p:ph sz="quarter" idx="39"/>
          </p:nvPr>
        </p:nvSpPr>
        <p:spPr>
          <a:xfrm>
            <a:off x="5673038" y="1952326"/>
            <a:ext cx="919720" cy="943069"/>
          </a:xfrm>
        </p:spPr>
        <p:txBody>
          <a:bodyPr/>
          <a:lstStyle>
            <a:lvl1pPr marL="0" indent="0">
              <a:buNone/>
              <a:defRPr/>
            </a:lvl1pPr>
          </a:lstStyle>
          <a:p>
            <a:pPr lvl="0"/>
            <a:r>
              <a:rPr lang="en-US"/>
              <a:t>Click to edit Master text styles</a:t>
            </a:r>
          </a:p>
        </p:txBody>
      </p:sp>
      <p:sp>
        <p:nvSpPr>
          <p:cNvPr id="16" name="Text Placeholder 13">
            <a:extLst>
              <a:ext uri="{FF2B5EF4-FFF2-40B4-BE49-F238E27FC236}">
                <a16:creationId xmlns:a16="http://schemas.microsoft.com/office/drawing/2014/main" id="{C6647C85-13E6-03BB-1D04-4650B15E67A8}"/>
              </a:ext>
            </a:extLst>
          </p:cNvPr>
          <p:cNvSpPr>
            <a:spLocks noGrp="1"/>
          </p:cNvSpPr>
          <p:nvPr>
            <p:ph type="body" sz="quarter" idx="53" hasCustomPrompt="1"/>
          </p:nvPr>
        </p:nvSpPr>
        <p:spPr>
          <a:xfrm>
            <a:off x="1207391" y="3490982"/>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7">
            <a:extLst>
              <a:ext uri="{FF2B5EF4-FFF2-40B4-BE49-F238E27FC236}">
                <a16:creationId xmlns:a16="http://schemas.microsoft.com/office/drawing/2014/main" id="{DCC1E914-AB55-38C4-C8DF-C62AA297C294}"/>
              </a:ext>
            </a:extLst>
          </p:cNvPr>
          <p:cNvSpPr>
            <a:spLocks noGrp="1"/>
          </p:cNvSpPr>
          <p:nvPr>
            <p:ph type="body" sz="quarter" idx="40" hasCustomPrompt="1"/>
          </p:nvPr>
        </p:nvSpPr>
        <p:spPr>
          <a:xfrm>
            <a:off x="1207391" y="4009788"/>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 name="Text Placeholder 13">
            <a:extLst>
              <a:ext uri="{FF2B5EF4-FFF2-40B4-BE49-F238E27FC236}">
                <a16:creationId xmlns:a16="http://schemas.microsoft.com/office/drawing/2014/main" id="{94E9BA6A-0FFF-2FAE-5DAB-FC81830E7CE8}"/>
              </a:ext>
            </a:extLst>
          </p:cNvPr>
          <p:cNvSpPr>
            <a:spLocks noGrp="1"/>
          </p:cNvSpPr>
          <p:nvPr>
            <p:ph type="body" sz="quarter" idx="54" hasCustomPrompt="1"/>
          </p:nvPr>
        </p:nvSpPr>
        <p:spPr>
          <a:xfrm>
            <a:off x="5027017"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2" name="Text Placeholder 7">
            <a:extLst>
              <a:ext uri="{FF2B5EF4-FFF2-40B4-BE49-F238E27FC236}">
                <a16:creationId xmlns:a16="http://schemas.microsoft.com/office/drawing/2014/main" id="{82950BAB-9699-19F8-79CF-4924278D0086}"/>
              </a:ext>
            </a:extLst>
          </p:cNvPr>
          <p:cNvSpPr>
            <a:spLocks noGrp="1"/>
          </p:cNvSpPr>
          <p:nvPr>
            <p:ph type="body" sz="quarter" idx="55" hasCustomPrompt="1"/>
          </p:nvPr>
        </p:nvSpPr>
        <p:spPr>
          <a:xfrm>
            <a:off x="5027017"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22" name="Text Placeholder 13">
            <a:extLst>
              <a:ext uri="{FF2B5EF4-FFF2-40B4-BE49-F238E27FC236}">
                <a16:creationId xmlns:a16="http://schemas.microsoft.com/office/drawing/2014/main" id="{627A2FBA-54F3-2DA5-A12B-9D587709C1BA}"/>
              </a:ext>
            </a:extLst>
          </p:cNvPr>
          <p:cNvSpPr>
            <a:spLocks noGrp="1"/>
          </p:cNvSpPr>
          <p:nvPr>
            <p:ph type="body" sz="quarter" idx="56" hasCustomPrompt="1"/>
          </p:nvPr>
        </p:nvSpPr>
        <p:spPr>
          <a:xfrm>
            <a:off x="8363741" y="1567006"/>
            <a:ext cx="2744117" cy="4516595"/>
          </a:xfrm>
          <a:prstGeom prst="rect">
            <a:avLst/>
          </a:prstGeom>
          <a:solidFill>
            <a:schemeClr val="accent1"/>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3" name="Text Placeholder 13">
            <a:extLst>
              <a:ext uri="{FF2B5EF4-FFF2-40B4-BE49-F238E27FC236}">
                <a16:creationId xmlns:a16="http://schemas.microsoft.com/office/drawing/2014/main" id="{3B96D157-259C-A0BF-72CC-38D2BD917FCF}"/>
              </a:ext>
            </a:extLst>
          </p:cNvPr>
          <p:cNvSpPr>
            <a:spLocks noGrp="1"/>
          </p:cNvSpPr>
          <p:nvPr>
            <p:ph type="body" sz="quarter" idx="57" hasCustomPrompt="1"/>
          </p:nvPr>
        </p:nvSpPr>
        <p:spPr>
          <a:xfrm>
            <a:off x="8535391" y="1382522"/>
            <a:ext cx="2744117"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5">
            <a:extLst>
              <a:ext uri="{FF2B5EF4-FFF2-40B4-BE49-F238E27FC236}">
                <a16:creationId xmlns:a16="http://schemas.microsoft.com/office/drawing/2014/main" id="{CE34D725-CB39-B9A0-496A-3796A8992A18}"/>
              </a:ext>
            </a:extLst>
          </p:cNvPr>
          <p:cNvSpPr>
            <a:spLocks noGrp="1" noChangeAspect="1"/>
          </p:cNvSpPr>
          <p:nvPr>
            <p:ph type="body" sz="quarter" idx="58" hasCustomPrompt="1"/>
          </p:nvPr>
        </p:nvSpPr>
        <p:spPr>
          <a:xfrm>
            <a:off x="9145376" y="163818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5" name="Content Placeholder 12">
            <a:extLst>
              <a:ext uri="{FF2B5EF4-FFF2-40B4-BE49-F238E27FC236}">
                <a16:creationId xmlns:a16="http://schemas.microsoft.com/office/drawing/2014/main" id="{1E27228F-3FA7-A7B8-57A2-B92FEA4F07B0}"/>
              </a:ext>
            </a:extLst>
          </p:cNvPr>
          <p:cNvSpPr>
            <a:spLocks noGrp="1"/>
          </p:cNvSpPr>
          <p:nvPr>
            <p:ph sz="quarter" idx="59"/>
          </p:nvPr>
        </p:nvSpPr>
        <p:spPr>
          <a:xfrm>
            <a:off x="9471196" y="1952326"/>
            <a:ext cx="919720" cy="943069"/>
          </a:xfrm>
        </p:spPr>
        <p:txBody>
          <a:bodyPr/>
          <a:lstStyle>
            <a:lvl1pPr marL="0" indent="0">
              <a:buNone/>
              <a:defRPr/>
            </a:lvl1pPr>
          </a:lstStyle>
          <a:p>
            <a:pPr lvl="0"/>
            <a:r>
              <a:rPr lang="en-US"/>
              <a:t>Click to edit Master text styles</a:t>
            </a:r>
          </a:p>
        </p:txBody>
      </p:sp>
      <p:sp>
        <p:nvSpPr>
          <p:cNvPr id="26" name="Text Placeholder 13">
            <a:extLst>
              <a:ext uri="{FF2B5EF4-FFF2-40B4-BE49-F238E27FC236}">
                <a16:creationId xmlns:a16="http://schemas.microsoft.com/office/drawing/2014/main" id="{6D4D5619-EAAD-ABED-2FA2-599979205D9A}"/>
              </a:ext>
            </a:extLst>
          </p:cNvPr>
          <p:cNvSpPr>
            <a:spLocks noGrp="1"/>
          </p:cNvSpPr>
          <p:nvPr>
            <p:ph type="body" sz="quarter" idx="60" hasCustomPrompt="1"/>
          </p:nvPr>
        </p:nvSpPr>
        <p:spPr>
          <a:xfrm>
            <a:off x="8825175" y="3488456"/>
            <a:ext cx="2202408" cy="334322"/>
          </a:xfrm>
        </p:spPr>
        <p:txBody>
          <a:bodyPr wrap="square" lIns="0" tIns="0" rIns="0" bIns="0">
            <a:spAutoFit/>
          </a:bodyPr>
          <a:lstStyle>
            <a:lvl1pPr marL="0" indent="0" algn="ctr">
              <a:spcBef>
                <a:spcPts val="0"/>
              </a:spcBef>
              <a:buNone/>
              <a:defRPr sz="1800" b="0" i="0" cap="none" baseline="0">
                <a:solidFill>
                  <a:schemeClr val="accent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7" name="Text Placeholder 7">
            <a:extLst>
              <a:ext uri="{FF2B5EF4-FFF2-40B4-BE49-F238E27FC236}">
                <a16:creationId xmlns:a16="http://schemas.microsoft.com/office/drawing/2014/main" id="{6FB8100F-97A2-A02B-00EE-2C15C5E9C95D}"/>
              </a:ext>
            </a:extLst>
          </p:cNvPr>
          <p:cNvSpPr>
            <a:spLocks noGrp="1"/>
          </p:cNvSpPr>
          <p:nvPr>
            <p:ph type="body" sz="quarter" idx="61" hasCustomPrompt="1"/>
          </p:nvPr>
        </p:nvSpPr>
        <p:spPr>
          <a:xfrm>
            <a:off x="8825175" y="4007262"/>
            <a:ext cx="2202408" cy="1729806"/>
          </a:xfrm>
        </p:spPr>
        <p:txBody>
          <a:bodyPr>
            <a:normAutofit/>
          </a:bodyPr>
          <a:lstStyle>
            <a:lvl1pPr marL="171450" indent="-171450" algn="l">
              <a:buClr>
                <a:schemeClr val="accent1"/>
              </a:buClr>
              <a:buFont typeface="Arial" panose="020B0604020202020204" pitchFamily="34" charset="0"/>
              <a:buChar char="•"/>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7" name="Slide Number Placeholder 3">
            <a:extLst>
              <a:ext uri="{FF2B5EF4-FFF2-40B4-BE49-F238E27FC236}">
                <a16:creationId xmlns:a16="http://schemas.microsoft.com/office/drawing/2014/main" id="{50035B8A-1DA1-0BDA-467C-B06B045C1BEA}"/>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8" name="Footer Placeholder 3">
            <a:extLst>
              <a:ext uri="{FF2B5EF4-FFF2-40B4-BE49-F238E27FC236}">
                <a16:creationId xmlns:a16="http://schemas.microsoft.com/office/drawing/2014/main" id="{62F3BF70-BA8A-6872-4DAE-CFE96F828ACD}"/>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65673039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showMasterSp="0" preserve="1" userDrawn="1">
  <p:cSld name="Single Speaker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04A6DAC3-181C-3BC1-3290-177A029CA552}"/>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Rectangle 7">
            <a:extLst>
              <a:ext uri="{FF2B5EF4-FFF2-40B4-BE49-F238E27FC236}">
                <a16:creationId xmlns:a16="http://schemas.microsoft.com/office/drawing/2014/main" id="{DF7D0011-5AB3-B192-52C0-52F286FAB9C6}"/>
              </a:ext>
            </a:extLst>
          </p:cNvPr>
          <p:cNvSpPr/>
          <p:nvPr userDrawn="1"/>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Picture Placeholder 7">
            <a:extLst>
              <a:ext uri="{FF2B5EF4-FFF2-40B4-BE49-F238E27FC236}">
                <a16:creationId xmlns:a16="http://schemas.microsoft.com/office/drawing/2014/main" id="{0843587F-04B1-2577-5E24-1813799E0804}"/>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solidFill>
                  <a:schemeClr val="bg1"/>
                </a:solidFill>
              </a:defRPr>
            </a:lvl1pPr>
          </a:lstStyle>
          <a:p>
            <a:endParaRPr lang="en-US" dirty="0"/>
          </a:p>
        </p:txBody>
      </p:sp>
      <p:sp>
        <p:nvSpPr>
          <p:cNvPr id="11" name="Text Placeholder 5">
            <a:extLst>
              <a:ext uri="{FF2B5EF4-FFF2-40B4-BE49-F238E27FC236}">
                <a16:creationId xmlns:a16="http://schemas.microsoft.com/office/drawing/2014/main" id="{4F841148-7684-38E3-1A44-63FC676F9F7D}"/>
              </a:ext>
            </a:extLst>
          </p:cNvPr>
          <p:cNvSpPr>
            <a:spLocks noGrp="1" noChangeAspect="1"/>
          </p:cNvSpPr>
          <p:nvPr>
            <p:ph type="body" sz="quarter" idx="44" hasCustomPrompt="1"/>
          </p:nvPr>
        </p:nvSpPr>
        <p:spPr>
          <a:xfrm>
            <a:off x="4252600" y="3068691"/>
            <a:ext cx="1071042" cy="1071042"/>
          </a:xfrm>
          <a:prstGeom prst="ellipse">
            <a:avLst/>
          </a:prstGeom>
          <a:solidFill>
            <a:schemeClr val="tx1"/>
          </a:solidFill>
          <a:ln w="19050">
            <a:solidFill>
              <a:schemeClr val="bg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Rectangle 15">
            <a:extLst>
              <a:ext uri="{FF2B5EF4-FFF2-40B4-BE49-F238E27FC236}">
                <a16:creationId xmlns:a16="http://schemas.microsoft.com/office/drawing/2014/main" id="{41ABB7E3-157E-E739-F860-8E4E480B5702}"/>
              </a:ext>
            </a:extLst>
          </p:cNvPr>
          <p:cNvSpPr/>
          <p:nvPr userDrawn="1"/>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7" name="Text Placeholder 5">
            <a:extLst>
              <a:ext uri="{FF2B5EF4-FFF2-40B4-BE49-F238E27FC236}">
                <a16:creationId xmlns:a16="http://schemas.microsoft.com/office/drawing/2014/main" id="{5DF2B48F-A861-0696-BE60-7E4BDDD2FD38}"/>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Text Placeholder 13">
            <a:extLst>
              <a:ext uri="{FF2B5EF4-FFF2-40B4-BE49-F238E27FC236}">
                <a16:creationId xmlns:a16="http://schemas.microsoft.com/office/drawing/2014/main" id="{D551DF9D-E7E2-8435-5B34-C2CD370D6F12}"/>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0" name="Text Placeholder 13">
            <a:extLst>
              <a:ext uri="{FF2B5EF4-FFF2-40B4-BE49-F238E27FC236}">
                <a16:creationId xmlns:a16="http://schemas.microsoft.com/office/drawing/2014/main" id="{C013E0A4-6112-3E7B-82C4-E47B35A85968}"/>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1" name="Text Placeholder 13">
            <a:extLst>
              <a:ext uri="{FF2B5EF4-FFF2-40B4-BE49-F238E27FC236}">
                <a16:creationId xmlns:a16="http://schemas.microsoft.com/office/drawing/2014/main" id="{D0F02433-503F-513E-2AAB-5639F4BC0284}"/>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2" name="Picture Placeholder 26">
            <a:extLst>
              <a:ext uri="{FF2B5EF4-FFF2-40B4-BE49-F238E27FC236}">
                <a16:creationId xmlns:a16="http://schemas.microsoft.com/office/drawing/2014/main" id="{7686FAF9-82D5-812A-C609-A2E6D8CCEF72}"/>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endParaRPr lang="en-US" dirty="0"/>
          </a:p>
        </p:txBody>
      </p:sp>
      <p:sp>
        <p:nvSpPr>
          <p:cNvPr id="23" name="Slide Number Placeholder 3">
            <a:extLst>
              <a:ext uri="{FF2B5EF4-FFF2-40B4-BE49-F238E27FC236}">
                <a16:creationId xmlns:a16="http://schemas.microsoft.com/office/drawing/2014/main" id="{D5BC7154-CCAA-DA2F-43CB-E065AD3CA624}"/>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24" name="Footer Placeholder 3">
            <a:extLst>
              <a:ext uri="{FF2B5EF4-FFF2-40B4-BE49-F238E27FC236}">
                <a16:creationId xmlns:a16="http://schemas.microsoft.com/office/drawing/2014/main" id="{EA998E3B-3C6D-8174-CE88-651AE4C3982E}"/>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0888778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1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Text Placeholder 13">
            <a:extLst>
              <a:ext uri="{FF2B5EF4-FFF2-40B4-BE49-F238E27FC236}">
                <a16:creationId xmlns:a16="http://schemas.microsoft.com/office/drawing/2014/main" id="{73F68FE1-CE15-94BF-3119-287415396380}"/>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E05225BD-409C-64F3-7998-EDFF21DFDB8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Content Placeholder 12">
            <a:extLst>
              <a:ext uri="{FF2B5EF4-FFF2-40B4-BE49-F238E27FC236}">
                <a16:creationId xmlns:a16="http://schemas.microsoft.com/office/drawing/2014/main" id="{AD351D45-DFEB-B227-7114-9780C5D967D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endParaRPr lang="en-US"/>
          </a:p>
        </p:txBody>
      </p:sp>
      <p:grpSp>
        <p:nvGrpSpPr>
          <p:cNvPr id="3" name="Group 2">
            <a:extLst>
              <a:ext uri="{FF2B5EF4-FFF2-40B4-BE49-F238E27FC236}">
                <a16:creationId xmlns:a16="http://schemas.microsoft.com/office/drawing/2014/main" id="{B2FC4D4E-FC78-8592-F98B-0C5F140358CE}"/>
              </a:ext>
            </a:extLst>
          </p:cNvPr>
          <p:cNvGrpSpPr/>
          <p:nvPr userDrawn="1"/>
        </p:nvGrpSpPr>
        <p:grpSpPr>
          <a:xfrm>
            <a:off x="0" y="6546123"/>
            <a:ext cx="12192000" cy="311877"/>
            <a:chOff x="0" y="6546123"/>
            <a:chExt cx="12192000" cy="311877"/>
          </a:xfrm>
        </p:grpSpPr>
        <p:sp>
          <p:nvSpPr>
            <p:cNvPr id="8" name="Rectangle 7">
              <a:extLst>
                <a:ext uri="{FF2B5EF4-FFF2-40B4-BE49-F238E27FC236}">
                  <a16:creationId xmlns:a16="http://schemas.microsoft.com/office/drawing/2014/main" id="{DEF6BC2D-5B58-FEA9-6AFD-067903307E4C}"/>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0" name="Straight Connector 9">
              <a:extLst>
                <a:ext uri="{FF2B5EF4-FFF2-40B4-BE49-F238E27FC236}">
                  <a16:creationId xmlns:a16="http://schemas.microsoft.com/office/drawing/2014/main" id="{12AEA26F-8240-DEDD-A410-EB257E73F772}"/>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3">
            <a:extLst>
              <a:ext uri="{FF2B5EF4-FFF2-40B4-BE49-F238E27FC236}">
                <a16:creationId xmlns:a16="http://schemas.microsoft.com/office/drawing/2014/main" id="{E74E1620-1A04-B336-23D8-85F68DBE5F70}"/>
              </a:ext>
            </a:extLst>
          </p:cNvPr>
          <p:cNvSpPr>
            <a:spLocks noGrp="1"/>
          </p:cNvSpPr>
          <p:nvPr>
            <p:ph type="sldNum" sz="quarter" idx="11"/>
          </p:nvPr>
        </p:nvSpPr>
        <p:spPr>
          <a:xfrm>
            <a:off x="11467237" y="6621270"/>
            <a:ext cx="503583" cy="161583"/>
          </a:xfrm>
        </p:spPr>
        <p:txBody>
          <a:bodyPr/>
          <a:lstStyle/>
          <a:p>
            <a:fld id="{6B4CE49F-D8C7-4472-B711-DF3A834FDFA7}" type="slidenum">
              <a:rPr lang="en-US" smtClean="0"/>
              <a:t>‹#›</a:t>
            </a:fld>
            <a:endParaRPr lang="en-US" dirty="0"/>
          </a:p>
        </p:txBody>
      </p:sp>
      <p:sp>
        <p:nvSpPr>
          <p:cNvPr id="17" name="Footer Placeholder 3">
            <a:extLst>
              <a:ext uri="{FF2B5EF4-FFF2-40B4-BE49-F238E27FC236}">
                <a16:creationId xmlns:a16="http://schemas.microsoft.com/office/drawing/2014/main" id="{C1ECD32D-5F14-8928-757E-4C6507B27B3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895028652"/>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showMasterSp="0" preserve="1" userDrawn="1">
  <p:cSld name="Bullet Point Slide Style 2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1F6CD149-A268-3542-782E-2C99507CD2B6}"/>
              </a:ext>
            </a:extLst>
          </p:cNvPr>
          <p:cNvSpPr>
            <a:spLocks noGrp="1" noChangeAspect="1"/>
          </p:cNvSpPr>
          <p:nvPr>
            <p:ph type="body" sz="quarter" idx="36" hasCustomPrompt="1"/>
          </p:nvPr>
        </p:nvSpPr>
        <p:spPr>
          <a:xfrm>
            <a:off x="8755109" y="1317011"/>
            <a:ext cx="2712128" cy="271212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CFC1B68D-2C48-95A4-D738-442C62B75989}"/>
              </a:ext>
            </a:extLst>
          </p:cNvPr>
          <p:cNvSpPr>
            <a:spLocks noGrp="1" noChangeAspect="1"/>
          </p:cNvSpPr>
          <p:nvPr>
            <p:ph type="body" sz="quarter" idx="38" hasCustomPrompt="1"/>
          </p:nvPr>
        </p:nvSpPr>
        <p:spPr>
          <a:xfrm>
            <a:off x="9291462" y="3657880"/>
            <a:ext cx="1639421" cy="1639421"/>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Content Placeholder 12">
            <a:extLst>
              <a:ext uri="{FF2B5EF4-FFF2-40B4-BE49-F238E27FC236}">
                <a16:creationId xmlns:a16="http://schemas.microsoft.com/office/drawing/2014/main" id="{FB2AEF16-1F91-C5D3-02FC-A21496BDC0EC}"/>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endParaRPr lang="en-US"/>
          </a:p>
        </p:txBody>
      </p:sp>
      <p:sp>
        <p:nvSpPr>
          <p:cNvPr id="8" name="Text Placeholder 5">
            <a:extLst>
              <a:ext uri="{FF2B5EF4-FFF2-40B4-BE49-F238E27FC236}">
                <a16:creationId xmlns:a16="http://schemas.microsoft.com/office/drawing/2014/main" id="{5B2BEBD1-D5A8-DDD4-EFF3-8B5127A9C1A4}"/>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58F5021D-00CA-5D63-F122-0E57FF1700F2}"/>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endParaRPr lang="en-US"/>
          </a:p>
        </p:txBody>
      </p:sp>
      <p:sp>
        <p:nvSpPr>
          <p:cNvPr id="17" name="Content Placeholder 12">
            <a:extLst>
              <a:ext uri="{FF2B5EF4-FFF2-40B4-BE49-F238E27FC236}">
                <a16:creationId xmlns:a16="http://schemas.microsoft.com/office/drawing/2014/main" id="{A2874564-3B28-604B-E287-E8960B8A770F}"/>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endParaRPr lang="en-US"/>
          </a:p>
        </p:txBody>
      </p:sp>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grpSp>
        <p:nvGrpSpPr>
          <p:cNvPr id="26" name="Group 25">
            <a:extLst>
              <a:ext uri="{FF2B5EF4-FFF2-40B4-BE49-F238E27FC236}">
                <a16:creationId xmlns:a16="http://schemas.microsoft.com/office/drawing/2014/main" id="{732BA446-DF55-0EA0-D02F-CDA297F820B7}"/>
              </a:ext>
            </a:extLst>
          </p:cNvPr>
          <p:cNvGrpSpPr/>
          <p:nvPr userDrawn="1"/>
        </p:nvGrpSpPr>
        <p:grpSpPr>
          <a:xfrm>
            <a:off x="0" y="6546123"/>
            <a:ext cx="12192000" cy="311877"/>
            <a:chOff x="0" y="6546123"/>
            <a:chExt cx="12192000" cy="311877"/>
          </a:xfrm>
        </p:grpSpPr>
        <p:sp>
          <p:nvSpPr>
            <p:cNvPr id="27" name="Rectangle 26">
              <a:extLst>
                <a:ext uri="{FF2B5EF4-FFF2-40B4-BE49-F238E27FC236}">
                  <a16:creationId xmlns:a16="http://schemas.microsoft.com/office/drawing/2014/main" id="{A05E4919-CDA3-3C2E-3D4B-835ED876461F}"/>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28" name="Straight Connector 27">
              <a:extLst>
                <a:ext uri="{FF2B5EF4-FFF2-40B4-BE49-F238E27FC236}">
                  <a16:creationId xmlns:a16="http://schemas.microsoft.com/office/drawing/2014/main" id="{3E90B6D4-EBF3-66E5-7EEC-17E778CFCBBB}"/>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4">
            <a:extLst>
              <a:ext uri="{FF2B5EF4-FFF2-40B4-BE49-F238E27FC236}">
                <a16:creationId xmlns:a16="http://schemas.microsoft.com/office/drawing/2014/main" id="{E53B0E0B-437C-5756-F42D-584E6EB106E5}"/>
              </a:ext>
            </a:extLst>
          </p:cNvPr>
          <p:cNvSpPr>
            <a:spLocks noGrp="1"/>
          </p:cNvSpPr>
          <p:nvPr>
            <p:ph type="sldNum" sz="quarter" idx="12"/>
          </p:nvPr>
        </p:nvSpPr>
        <p:spPr>
          <a:xfrm>
            <a:off x="11467237" y="6621270"/>
            <a:ext cx="503583" cy="161583"/>
          </a:xfrm>
        </p:spPr>
        <p:txBody>
          <a:bodyPr/>
          <a:lstStyle/>
          <a:p>
            <a:fld id="{C1B541A1-1433-6F4E-B694-E12A48D8985C}" type="slidenum">
              <a:rPr lang="en-US" smtClean="0"/>
              <a:t>‹#›</a:t>
            </a:fld>
            <a:endParaRPr lang="en-US" dirty="0"/>
          </a:p>
        </p:txBody>
      </p:sp>
      <p:sp>
        <p:nvSpPr>
          <p:cNvPr id="30" name="Footer Placeholder 3">
            <a:extLst>
              <a:ext uri="{FF2B5EF4-FFF2-40B4-BE49-F238E27FC236}">
                <a16:creationId xmlns:a16="http://schemas.microsoft.com/office/drawing/2014/main" id="{41F47321-00F1-A6A2-1C8F-D4B2F9D072C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112906431"/>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showMasterSp="0" preserve="1" userDrawn="1">
  <p:cSld name="Statement Slid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0449138B-C258-E839-D419-0A9506DD3173}"/>
              </a:ext>
            </a:extLst>
          </p:cNvPr>
          <p:cNvSpPr>
            <a:spLocks noGrp="1"/>
          </p:cNvSpPr>
          <p:nvPr>
            <p:ph type="body" sz="quarter" idx="22" hasCustomPrompt="1"/>
          </p:nvPr>
        </p:nvSpPr>
        <p:spPr>
          <a:xfrm>
            <a:off x="613750" y="1260909"/>
            <a:ext cx="2286000" cy="2286000"/>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B02FA579-F8AA-F0FD-46BA-A98046317093}"/>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Content Placeholder 12">
            <a:extLst>
              <a:ext uri="{FF2B5EF4-FFF2-40B4-BE49-F238E27FC236}">
                <a16:creationId xmlns:a16="http://schemas.microsoft.com/office/drawing/2014/main" id="{5DFAB319-ED8F-C722-78C0-1147CDF41E90}"/>
              </a:ext>
            </a:extLst>
          </p:cNvPr>
          <p:cNvSpPr>
            <a:spLocks noGrp="1"/>
          </p:cNvSpPr>
          <p:nvPr>
            <p:ph sz="quarter" idx="37"/>
          </p:nvPr>
        </p:nvSpPr>
        <p:spPr>
          <a:xfrm>
            <a:off x="910727" y="1549018"/>
            <a:ext cx="1700651" cy="1743825"/>
          </a:xfrm>
        </p:spPr>
        <p:txBody>
          <a:bodyPr/>
          <a:lstStyle>
            <a:lvl1pPr marL="0" indent="0">
              <a:buNone/>
              <a:defRPr/>
            </a:lvl1pPr>
          </a:lstStyle>
          <a:p>
            <a:pPr lvl="0"/>
            <a:endParaRPr lang="en-US"/>
          </a:p>
        </p:txBody>
      </p:sp>
      <p:sp>
        <p:nvSpPr>
          <p:cNvPr id="11" name="Text Placeholder 13">
            <a:extLst>
              <a:ext uri="{FF2B5EF4-FFF2-40B4-BE49-F238E27FC236}">
                <a16:creationId xmlns:a16="http://schemas.microsoft.com/office/drawing/2014/main" id="{3E311508-8A1A-3492-3533-05DA443903C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5809D4C5-40AC-91B4-92D7-77951AF5561E}"/>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Content Placeholder 12">
            <a:extLst>
              <a:ext uri="{FF2B5EF4-FFF2-40B4-BE49-F238E27FC236}">
                <a16:creationId xmlns:a16="http://schemas.microsoft.com/office/drawing/2014/main" id="{20769277-D5CB-697D-23DC-6B9DC47AE671}"/>
              </a:ext>
            </a:extLst>
          </p:cNvPr>
          <p:cNvSpPr>
            <a:spLocks noGrp="1"/>
          </p:cNvSpPr>
          <p:nvPr>
            <p:ph sz="quarter" idx="40"/>
          </p:nvPr>
        </p:nvSpPr>
        <p:spPr>
          <a:xfrm>
            <a:off x="8981664" y="3921444"/>
            <a:ext cx="1700651" cy="1743825"/>
          </a:xfrm>
        </p:spPr>
        <p:txBody>
          <a:bodyPr/>
          <a:lstStyle>
            <a:lvl1pPr marL="0" indent="0">
              <a:buNone/>
              <a:defRPr/>
            </a:lvl1pPr>
          </a:lstStyle>
          <a:p>
            <a:pPr lvl="0"/>
            <a:endParaRPr lang="en-US"/>
          </a:p>
        </p:txBody>
      </p:sp>
      <p:sp>
        <p:nvSpPr>
          <p:cNvPr id="18" name="Text Placeholder 13">
            <a:extLst>
              <a:ext uri="{FF2B5EF4-FFF2-40B4-BE49-F238E27FC236}">
                <a16:creationId xmlns:a16="http://schemas.microsoft.com/office/drawing/2014/main" id="{3365D964-DAF2-A38D-4608-90C88BB6840C}"/>
              </a:ext>
            </a:extLst>
          </p:cNvPr>
          <p:cNvSpPr>
            <a:spLocks noGrp="1"/>
          </p:cNvSpPr>
          <p:nvPr>
            <p:ph type="body" sz="quarter" idx="53" hasCustomPrompt="1"/>
          </p:nvPr>
        </p:nvSpPr>
        <p:spPr>
          <a:xfrm>
            <a:off x="3205965"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6F9030AC-3204-4EAA-8352-CF1AEAC69B40}"/>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Footer Placeholder 3">
            <a:extLst>
              <a:ext uri="{FF2B5EF4-FFF2-40B4-BE49-F238E27FC236}">
                <a16:creationId xmlns:a16="http://schemas.microsoft.com/office/drawing/2014/main" id="{BD75438B-B275-ABAD-46DE-A3CABAF8D61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095533177"/>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showMasterSp="0" preserve="1" userDrawn="1">
  <p:cSld name="Statement Slid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F2F5482D-05B3-AC2E-0F20-000916988966}"/>
              </a:ext>
            </a:extLst>
          </p:cNvPr>
          <p:cNvSpPr>
            <a:spLocks noGrp="1"/>
          </p:cNvSpPr>
          <p:nvPr>
            <p:ph type="body" sz="quarter" idx="22" hasCustomPrompt="1"/>
          </p:nvPr>
        </p:nvSpPr>
        <p:spPr>
          <a:xfrm>
            <a:off x="1073997" y="1529709"/>
            <a:ext cx="9478375" cy="4250121"/>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48579880-EED6-97C2-B047-A2D9A2077B06}"/>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56B5B95B-9AC8-E350-A1B0-60DEB793BCC8}"/>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A5BB63-7EFA-FF45-CD62-283E109CA67E}"/>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27BF7C4A-236E-EF85-1DA8-009D114A52BE}"/>
              </a:ext>
            </a:extLst>
          </p:cNvPr>
          <p:cNvSpPr>
            <a:spLocks noGrp="1"/>
          </p:cNvSpPr>
          <p:nvPr>
            <p:ph sz="quarter" idx="37"/>
          </p:nvPr>
        </p:nvSpPr>
        <p:spPr>
          <a:xfrm>
            <a:off x="1649253" y="1838987"/>
            <a:ext cx="701297" cy="719101"/>
          </a:xfrm>
        </p:spPr>
        <p:txBody>
          <a:bodyPr>
            <a:normAutofit/>
          </a:bodyPr>
          <a:lstStyle>
            <a:lvl1pPr marL="0" indent="0">
              <a:buNone/>
              <a:defRPr sz="1200">
                <a:solidFill>
                  <a:schemeClr val="bg1"/>
                </a:solidFill>
              </a:defRPr>
            </a:lvl1pPr>
          </a:lstStyle>
          <a:p>
            <a:pPr lvl="0"/>
            <a:endParaRPr lang="en-US"/>
          </a:p>
        </p:txBody>
      </p:sp>
      <p:sp>
        <p:nvSpPr>
          <p:cNvPr id="17" name="Text Placeholder 13">
            <a:extLst>
              <a:ext uri="{FF2B5EF4-FFF2-40B4-BE49-F238E27FC236}">
                <a16:creationId xmlns:a16="http://schemas.microsoft.com/office/drawing/2014/main" id="{33134DF1-F19C-9708-56BC-E9B0E3F2DE07}"/>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3" name="Footer Placeholder 3">
            <a:extLst>
              <a:ext uri="{FF2B5EF4-FFF2-40B4-BE49-F238E27FC236}">
                <a16:creationId xmlns:a16="http://schemas.microsoft.com/office/drawing/2014/main" id="{68087990-007F-0713-5F6D-DFB3B6B9D11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913847490"/>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showMasterSp="0" preserve="1" userDrawn="1">
  <p:cSld name="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675047"/>
            <a:ext cx="6653605" cy="433965"/>
          </a:xfrm>
        </p:spPr>
        <p:txBody>
          <a:bodyPr wrap="square" anchor="ctr">
            <a:sp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668645"/>
          </a:xfrm>
        </p:spPr>
        <p:txBody>
          <a:bodyPr wrap="square" lIns="0" tIns="0" rIns="0" bIns="0">
            <a:spAutoFit/>
          </a:bodyPr>
          <a:lstStyle>
            <a:lvl1pPr marL="0" indent="0">
              <a:spcBef>
                <a:spcPts val="0"/>
              </a:spcBef>
              <a:buNone/>
              <a:defRPr sz="3600" b="0" i="0">
                <a:solidFill>
                  <a:schemeClr val="accent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9" name="Footer Placeholder 3">
            <a:extLst>
              <a:ext uri="{FF2B5EF4-FFF2-40B4-BE49-F238E27FC236}">
                <a16:creationId xmlns:a16="http://schemas.microsoft.com/office/drawing/2014/main" id="{5FDF5473-139C-745A-4FE1-49CEC21414A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92560577"/>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4 Items Slide">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16" name="Text Placeholder 16">
            <a:extLst>
              <a:ext uri="{FF2B5EF4-FFF2-40B4-BE49-F238E27FC236}">
                <a16:creationId xmlns:a16="http://schemas.microsoft.com/office/drawing/2014/main" id="{E14FA8A3-AB53-1F4C-970E-4A6537D4AAF1}"/>
              </a:ext>
            </a:extLst>
          </p:cNvPr>
          <p:cNvSpPr>
            <a:spLocks noGrp="1"/>
          </p:cNvSpPr>
          <p:nvPr>
            <p:ph type="body" sz="quarter" idx="14"/>
          </p:nvPr>
        </p:nvSpPr>
        <p:spPr>
          <a:xfrm>
            <a:off x="399845" y="1210602"/>
            <a:ext cx="11392311" cy="325474"/>
          </a:xfrm>
        </p:spPr>
        <p:txBody>
          <a:bodyPr wrap="square" lIns="0" tIns="0" rIns="0" bIns="0">
            <a:spAutoFit/>
          </a:bodyPr>
          <a:lstStyle>
            <a:lvl1pPr marL="0" indent="0" algn="ctr">
              <a:lnSpc>
                <a:spcPct val="130000"/>
              </a:lnSpc>
              <a:spcBef>
                <a:spcPts val="0"/>
              </a:spcBef>
              <a:buNone/>
              <a:defRPr sz="180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019C87B-F49A-A746-995D-C14F34B787C0}"/>
              </a:ext>
            </a:extLst>
          </p:cNvPr>
          <p:cNvSpPr>
            <a:spLocks noGrp="1"/>
          </p:cNvSpPr>
          <p:nvPr>
            <p:ph type="body" sz="quarter" idx="22" hasCustomPrompt="1"/>
          </p:nvPr>
        </p:nvSpPr>
        <p:spPr>
          <a:xfrm>
            <a:off x="84055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8" name="Text Placeholder 13">
            <a:extLst>
              <a:ext uri="{FF2B5EF4-FFF2-40B4-BE49-F238E27FC236}">
                <a16:creationId xmlns:a16="http://schemas.microsoft.com/office/drawing/2014/main" id="{10F50F75-B2A1-9B4D-9DEF-C2857A7E2BFD}"/>
              </a:ext>
            </a:extLst>
          </p:cNvPr>
          <p:cNvSpPr>
            <a:spLocks noGrp="1"/>
          </p:cNvSpPr>
          <p:nvPr>
            <p:ph type="body" sz="quarter" idx="23" hasCustomPrompt="1"/>
          </p:nvPr>
        </p:nvSpPr>
        <p:spPr>
          <a:xfrm rot="16200000">
            <a:off x="201098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0" name="Text Placeholder 13">
            <a:extLst>
              <a:ext uri="{FF2B5EF4-FFF2-40B4-BE49-F238E27FC236}">
                <a16:creationId xmlns:a16="http://schemas.microsoft.com/office/drawing/2014/main" id="{CB8D196C-FF7E-1F40-A655-F254EF16ECFB}"/>
              </a:ext>
            </a:extLst>
          </p:cNvPr>
          <p:cNvSpPr>
            <a:spLocks noGrp="1"/>
          </p:cNvSpPr>
          <p:nvPr>
            <p:ph type="body" sz="quarter" idx="17" hasCustomPrompt="1"/>
          </p:nvPr>
        </p:nvSpPr>
        <p:spPr>
          <a:xfrm>
            <a:off x="84055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993E58DD-3378-854C-A02A-7C6E9E9D0043}"/>
              </a:ext>
            </a:extLst>
          </p:cNvPr>
          <p:cNvSpPr>
            <a:spLocks noGrp="1"/>
          </p:cNvSpPr>
          <p:nvPr>
            <p:ph type="body" sz="quarter" idx="24" hasCustomPrompt="1"/>
          </p:nvPr>
        </p:nvSpPr>
        <p:spPr>
          <a:xfrm>
            <a:off x="353018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2B5B5A8D-4AAE-EC41-914F-84A5B196C43D}"/>
              </a:ext>
            </a:extLst>
          </p:cNvPr>
          <p:cNvSpPr>
            <a:spLocks noGrp="1"/>
          </p:cNvSpPr>
          <p:nvPr>
            <p:ph type="body" sz="quarter" idx="25" hasCustomPrompt="1"/>
          </p:nvPr>
        </p:nvSpPr>
        <p:spPr>
          <a:xfrm rot="16200000">
            <a:off x="470061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13">
            <a:extLst>
              <a:ext uri="{FF2B5EF4-FFF2-40B4-BE49-F238E27FC236}">
                <a16:creationId xmlns:a16="http://schemas.microsoft.com/office/drawing/2014/main" id="{ADFD5EFD-BB00-B04E-82D4-A550AF1E5F32}"/>
              </a:ext>
            </a:extLst>
          </p:cNvPr>
          <p:cNvSpPr>
            <a:spLocks noGrp="1"/>
          </p:cNvSpPr>
          <p:nvPr>
            <p:ph type="body" sz="quarter" idx="27" hasCustomPrompt="1"/>
          </p:nvPr>
        </p:nvSpPr>
        <p:spPr>
          <a:xfrm>
            <a:off x="353018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023D9266-B9FC-9543-89DB-6F983AD133A6}"/>
              </a:ext>
            </a:extLst>
          </p:cNvPr>
          <p:cNvSpPr>
            <a:spLocks noGrp="1"/>
          </p:cNvSpPr>
          <p:nvPr>
            <p:ph type="body" sz="quarter" idx="28" hasCustomPrompt="1"/>
          </p:nvPr>
        </p:nvSpPr>
        <p:spPr>
          <a:xfrm>
            <a:off x="621981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CDC3571-6071-514A-9DF7-3C49142185E8}"/>
              </a:ext>
            </a:extLst>
          </p:cNvPr>
          <p:cNvSpPr>
            <a:spLocks noGrp="1"/>
          </p:cNvSpPr>
          <p:nvPr>
            <p:ph type="body" sz="quarter" idx="29" hasCustomPrompt="1"/>
          </p:nvPr>
        </p:nvSpPr>
        <p:spPr>
          <a:xfrm rot="16200000">
            <a:off x="739024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8" name="Text Placeholder 13">
            <a:extLst>
              <a:ext uri="{FF2B5EF4-FFF2-40B4-BE49-F238E27FC236}">
                <a16:creationId xmlns:a16="http://schemas.microsoft.com/office/drawing/2014/main" id="{C78FFC97-88E6-6A45-8581-FF8FE737FB66}"/>
              </a:ext>
            </a:extLst>
          </p:cNvPr>
          <p:cNvSpPr>
            <a:spLocks noGrp="1"/>
          </p:cNvSpPr>
          <p:nvPr>
            <p:ph type="body" sz="quarter" idx="31" hasCustomPrompt="1"/>
          </p:nvPr>
        </p:nvSpPr>
        <p:spPr>
          <a:xfrm>
            <a:off x="621981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CD929F79-21F4-1745-9CE4-809E1D13F6FB}"/>
              </a:ext>
            </a:extLst>
          </p:cNvPr>
          <p:cNvSpPr>
            <a:spLocks noGrp="1"/>
          </p:cNvSpPr>
          <p:nvPr>
            <p:ph type="body" sz="quarter" idx="32" hasCustomPrompt="1"/>
          </p:nvPr>
        </p:nvSpPr>
        <p:spPr>
          <a:xfrm>
            <a:off x="8909996"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AE3E3DAD-C3C2-DB4F-9BBA-BEE6E0A6F49B}"/>
              </a:ext>
            </a:extLst>
          </p:cNvPr>
          <p:cNvSpPr>
            <a:spLocks noGrp="1"/>
          </p:cNvSpPr>
          <p:nvPr>
            <p:ph type="body" sz="quarter" idx="33" hasCustomPrompt="1"/>
          </p:nvPr>
        </p:nvSpPr>
        <p:spPr>
          <a:xfrm rot="16200000">
            <a:off x="10080428"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97AA8437-6A73-9146-9314-08693E6F9A48}"/>
              </a:ext>
            </a:extLst>
          </p:cNvPr>
          <p:cNvSpPr>
            <a:spLocks noGrp="1"/>
          </p:cNvSpPr>
          <p:nvPr>
            <p:ph type="body" sz="quarter" idx="35" hasCustomPrompt="1"/>
          </p:nvPr>
        </p:nvSpPr>
        <p:spPr>
          <a:xfrm>
            <a:off x="8909996"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5">
            <a:extLst>
              <a:ext uri="{FF2B5EF4-FFF2-40B4-BE49-F238E27FC236}">
                <a16:creationId xmlns:a16="http://schemas.microsoft.com/office/drawing/2014/main" id="{0526514F-D886-3C43-B262-6B8203D10220}"/>
              </a:ext>
            </a:extLst>
          </p:cNvPr>
          <p:cNvSpPr>
            <a:spLocks noGrp="1" noChangeAspect="1"/>
          </p:cNvSpPr>
          <p:nvPr>
            <p:ph type="body" sz="quarter" idx="36" hasCustomPrompt="1"/>
          </p:nvPr>
        </p:nvSpPr>
        <p:spPr>
          <a:xfrm>
            <a:off x="159036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5" name="Text Placeholder 5">
            <a:extLst>
              <a:ext uri="{FF2B5EF4-FFF2-40B4-BE49-F238E27FC236}">
                <a16:creationId xmlns:a16="http://schemas.microsoft.com/office/drawing/2014/main" id="{6D1E432F-4951-4940-91B4-2D85D76C2F54}"/>
              </a:ext>
            </a:extLst>
          </p:cNvPr>
          <p:cNvSpPr>
            <a:spLocks noGrp="1" noChangeAspect="1"/>
          </p:cNvSpPr>
          <p:nvPr>
            <p:ph type="body" sz="quarter" idx="37" hasCustomPrompt="1"/>
          </p:nvPr>
        </p:nvSpPr>
        <p:spPr>
          <a:xfrm>
            <a:off x="427999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5">
            <a:extLst>
              <a:ext uri="{FF2B5EF4-FFF2-40B4-BE49-F238E27FC236}">
                <a16:creationId xmlns:a16="http://schemas.microsoft.com/office/drawing/2014/main" id="{4F61868C-95ED-CE44-86C0-F41BC47C8FBC}"/>
              </a:ext>
            </a:extLst>
          </p:cNvPr>
          <p:cNvSpPr>
            <a:spLocks noGrp="1" noChangeAspect="1"/>
          </p:cNvSpPr>
          <p:nvPr>
            <p:ph type="body" sz="quarter" idx="38" hasCustomPrompt="1"/>
          </p:nvPr>
        </p:nvSpPr>
        <p:spPr>
          <a:xfrm>
            <a:off x="696962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7" name="Text Placeholder 5">
            <a:extLst>
              <a:ext uri="{FF2B5EF4-FFF2-40B4-BE49-F238E27FC236}">
                <a16:creationId xmlns:a16="http://schemas.microsoft.com/office/drawing/2014/main" id="{255DFED0-81D5-3840-B85D-73DCAF108158}"/>
              </a:ext>
            </a:extLst>
          </p:cNvPr>
          <p:cNvSpPr>
            <a:spLocks noGrp="1" noChangeAspect="1"/>
          </p:cNvSpPr>
          <p:nvPr>
            <p:ph type="body" sz="quarter" idx="39" hasCustomPrompt="1"/>
          </p:nvPr>
        </p:nvSpPr>
        <p:spPr>
          <a:xfrm>
            <a:off x="9659804"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7">
            <a:extLst>
              <a:ext uri="{FF2B5EF4-FFF2-40B4-BE49-F238E27FC236}">
                <a16:creationId xmlns:a16="http://schemas.microsoft.com/office/drawing/2014/main" id="{558D993A-981E-7C15-444D-E70C8BCAF296}"/>
              </a:ext>
            </a:extLst>
          </p:cNvPr>
          <p:cNvSpPr>
            <a:spLocks noGrp="1"/>
          </p:cNvSpPr>
          <p:nvPr>
            <p:ph type="body" sz="quarter" idx="40" hasCustomPrompt="1"/>
          </p:nvPr>
        </p:nvSpPr>
        <p:spPr>
          <a:xfrm>
            <a:off x="942975"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0" name="Text Placeholder 7">
            <a:extLst>
              <a:ext uri="{FF2B5EF4-FFF2-40B4-BE49-F238E27FC236}">
                <a16:creationId xmlns:a16="http://schemas.microsoft.com/office/drawing/2014/main" id="{435D6331-7F8F-0FDA-46A1-077321F84B7F}"/>
              </a:ext>
            </a:extLst>
          </p:cNvPr>
          <p:cNvSpPr>
            <a:spLocks noGrp="1"/>
          </p:cNvSpPr>
          <p:nvPr>
            <p:ph type="body" sz="quarter" idx="41" hasCustomPrompt="1"/>
          </p:nvPr>
        </p:nvSpPr>
        <p:spPr>
          <a:xfrm>
            <a:off x="363410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1" name="Text Placeholder 7">
            <a:extLst>
              <a:ext uri="{FF2B5EF4-FFF2-40B4-BE49-F238E27FC236}">
                <a16:creationId xmlns:a16="http://schemas.microsoft.com/office/drawing/2014/main" id="{02022BB1-6B8B-8206-6129-27B2B9552E6F}"/>
              </a:ext>
            </a:extLst>
          </p:cNvPr>
          <p:cNvSpPr>
            <a:spLocks noGrp="1"/>
          </p:cNvSpPr>
          <p:nvPr>
            <p:ph type="body" sz="quarter" idx="42" hasCustomPrompt="1"/>
          </p:nvPr>
        </p:nvSpPr>
        <p:spPr>
          <a:xfrm>
            <a:off x="632373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9" name="Text Placeholder 7">
            <a:extLst>
              <a:ext uri="{FF2B5EF4-FFF2-40B4-BE49-F238E27FC236}">
                <a16:creationId xmlns:a16="http://schemas.microsoft.com/office/drawing/2014/main" id="{65BA2D72-F55C-B144-D49F-0380338356BD}"/>
              </a:ext>
            </a:extLst>
          </p:cNvPr>
          <p:cNvSpPr>
            <a:spLocks noGrp="1"/>
          </p:cNvSpPr>
          <p:nvPr>
            <p:ph type="body" sz="quarter" idx="43" hasCustomPrompt="1"/>
          </p:nvPr>
        </p:nvSpPr>
        <p:spPr>
          <a:xfrm>
            <a:off x="8997885" y="4552974"/>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38" name="Footer Placeholder 3">
            <a:extLst>
              <a:ext uri="{FF2B5EF4-FFF2-40B4-BE49-F238E27FC236}">
                <a16:creationId xmlns:a16="http://schemas.microsoft.com/office/drawing/2014/main" id="{BBFEF5DB-668C-930A-0349-0E2DA1CD377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12454928"/>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userDrawn="1"/>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userDrawn="1"/>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userDrawn="1"/>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userDrawn="1"/>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userDrawn="1"/>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userDrawn="1"/>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userDrawn="1"/>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userDrawn="1"/>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userDrawn="1"/>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userDrawn="1"/>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userDrawn="1"/>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userDrawn="1"/>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userDrawn="1"/>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userDrawn="1"/>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1" name="Text Placeholder 5">
            <a:extLst>
              <a:ext uri="{FF2B5EF4-FFF2-40B4-BE49-F238E27FC236}">
                <a16:creationId xmlns:a16="http://schemas.microsoft.com/office/drawing/2014/main" id="{13D20433-26AF-9D7C-4AB9-A071E0D8AC75}"/>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2" name="Freeform: Shape 81">
            <a:extLst>
              <a:ext uri="{FF2B5EF4-FFF2-40B4-BE49-F238E27FC236}">
                <a16:creationId xmlns:a16="http://schemas.microsoft.com/office/drawing/2014/main" id="{35645C6D-7C1A-B685-A70C-959BD730BE47}"/>
              </a:ext>
            </a:extLst>
          </p:cNvPr>
          <p:cNvSpPr>
            <a:spLocks/>
          </p:cNvSpPr>
          <p:nvPr userDrawn="1"/>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B84B33B-A64B-8A40-3FC0-63AFDA34BD36}"/>
              </a:ext>
            </a:extLst>
          </p:cNvPr>
          <p:cNvSpPr>
            <a:spLocks/>
          </p:cNvSpPr>
          <p:nvPr userDrawn="1"/>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D340B32-F9C1-14A4-D36D-DC319CA1D396}"/>
              </a:ext>
            </a:extLst>
          </p:cNvPr>
          <p:cNvSpPr>
            <a:spLocks/>
          </p:cNvSpPr>
          <p:nvPr userDrawn="1"/>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57333260-6467-987B-7750-D195DA95F86B}"/>
              </a:ext>
            </a:extLst>
          </p:cNvPr>
          <p:cNvSpPr>
            <a:spLocks/>
          </p:cNvSpPr>
          <p:nvPr userDrawn="1"/>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86" name="Text Placeholder 13">
            <a:extLst>
              <a:ext uri="{FF2B5EF4-FFF2-40B4-BE49-F238E27FC236}">
                <a16:creationId xmlns:a16="http://schemas.microsoft.com/office/drawing/2014/main" id="{CBDDA8D7-48E9-8CF8-4DEB-EE09ABC1220C}"/>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7" name="Text Placeholder 7">
            <a:extLst>
              <a:ext uri="{FF2B5EF4-FFF2-40B4-BE49-F238E27FC236}">
                <a16:creationId xmlns:a16="http://schemas.microsoft.com/office/drawing/2014/main" id="{4D5D1118-FFAB-904C-FD2E-83AE963BFE83}"/>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8" name="Footer Placeholder 3">
            <a:extLst>
              <a:ext uri="{FF2B5EF4-FFF2-40B4-BE49-F238E27FC236}">
                <a16:creationId xmlns:a16="http://schemas.microsoft.com/office/drawing/2014/main" id="{20610ACC-EC0D-CB52-A810-4A822588862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741767048"/>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F6717A-52CC-A04E-930C-B6DF774AF427}"/>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userDrawn="1"/>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1306"/>
          </a:xfrm>
        </p:spPr>
        <p:txBody>
          <a:bodyPr lIns="0" tIns="0" rIns="0" bIns="0">
            <a:spAutoFit/>
          </a:bodyPr>
          <a:lstStyle>
            <a:lvl1pPr marL="0" indent="0">
              <a:spcBef>
                <a:spcPts val="0"/>
              </a:spcBef>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Footer Placeholder 3">
            <a:extLst>
              <a:ext uri="{FF2B5EF4-FFF2-40B4-BE49-F238E27FC236}">
                <a16:creationId xmlns:a16="http://schemas.microsoft.com/office/drawing/2014/main" id="{AA7EBA43-5891-664E-BA89-DE6130ABF32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021770619"/>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endParaRPr lang="en-US" dirty="0"/>
          </a:p>
        </p:txBody>
      </p:sp>
      <p:sp>
        <p:nvSpPr>
          <p:cNvPr id="9" name="Footer Placeholder 3">
            <a:extLst>
              <a:ext uri="{FF2B5EF4-FFF2-40B4-BE49-F238E27FC236}">
                <a16:creationId xmlns:a16="http://schemas.microsoft.com/office/drawing/2014/main" id="{9DE043B0-A5B7-D9CE-9284-0B21AB98A6A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06427189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23750C-9AA7-F942-8018-08D44B9DC222}"/>
              </a:ext>
            </a:extLst>
          </p:cNvPr>
          <p:cNvSpPr>
            <a:spLocks noGrp="1"/>
          </p:cNvSpPr>
          <p:nvPr>
            <p:ph type="title"/>
          </p:nvPr>
        </p:nvSpPr>
        <p:spPr/>
        <p:txBody>
          <a:bodyPr/>
          <a:lstStyle/>
          <a:p>
            <a:r>
              <a:rPr lang="en-US"/>
              <a:t>Click to edit Master title style</a:t>
            </a:r>
          </a:p>
        </p:txBody>
      </p:sp>
      <p:sp>
        <p:nvSpPr>
          <p:cNvPr id="5" name="Text Placeholder 5">
            <a:extLst>
              <a:ext uri="{FF2B5EF4-FFF2-40B4-BE49-F238E27FC236}">
                <a16:creationId xmlns:a16="http://schemas.microsoft.com/office/drawing/2014/main" id="{1D050424-C826-D946-AA33-0528F20CEF72}"/>
              </a:ext>
            </a:extLst>
          </p:cNvPr>
          <p:cNvSpPr>
            <a:spLocks noGrp="1"/>
          </p:cNvSpPr>
          <p:nvPr>
            <p:ph type="body" sz="quarter" idx="14" hasCustomPrompt="1"/>
          </p:nvPr>
        </p:nvSpPr>
        <p:spPr>
          <a:xfrm>
            <a:off x="0" y="1168558"/>
            <a:ext cx="3200400" cy="5001319"/>
          </a:xfrm>
          <a:solidFill>
            <a:schemeClr val="accent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6" name="Text Placeholder 13">
            <a:extLst>
              <a:ext uri="{FF2B5EF4-FFF2-40B4-BE49-F238E27FC236}">
                <a16:creationId xmlns:a16="http://schemas.microsoft.com/office/drawing/2014/main" id="{EC6386FD-7C60-1E4E-9EA5-52526ACAED29}"/>
              </a:ext>
            </a:extLst>
          </p:cNvPr>
          <p:cNvSpPr>
            <a:spLocks noGrp="1"/>
          </p:cNvSpPr>
          <p:nvPr>
            <p:ph type="body" sz="quarter" idx="17" hasCustomPrompt="1"/>
          </p:nvPr>
        </p:nvSpPr>
        <p:spPr>
          <a:xfrm>
            <a:off x="324090" y="5506507"/>
            <a:ext cx="2602229" cy="371512"/>
          </a:xfrm>
        </p:spPr>
        <p:txBody>
          <a:bodyPr wrap="square" lIns="0" tIns="0" rIns="0" bIns="0" anchor="ctr">
            <a:spAutoFit/>
          </a:bodyPr>
          <a:lstStyle>
            <a:lvl1pPr marL="0" indent="0" algn="r">
              <a:lnSpc>
                <a:spcPct val="130000"/>
              </a:lnSpc>
              <a:spcBef>
                <a:spcPts val="0"/>
              </a:spcBef>
              <a:buNone/>
              <a:defRPr sz="2000" b="0" i="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Text</a:t>
            </a:r>
          </a:p>
        </p:txBody>
      </p:sp>
      <p:sp>
        <p:nvSpPr>
          <p:cNvPr id="7" name="Text Placeholder 13">
            <a:extLst>
              <a:ext uri="{FF2B5EF4-FFF2-40B4-BE49-F238E27FC236}">
                <a16:creationId xmlns:a16="http://schemas.microsoft.com/office/drawing/2014/main" id="{D506DD44-7EDA-1947-A36E-E40E77CA6685}"/>
              </a:ext>
            </a:extLst>
          </p:cNvPr>
          <p:cNvSpPr>
            <a:spLocks noGrp="1"/>
          </p:cNvSpPr>
          <p:nvPr>
            <p:ph type="body" sz="quarter" idx="19" hasCustomPrompt="1"/>
          </p:nvPr>
        </p:nvSpPr>
        <p:spPr>
          <a:xfrm>
            <a:off x="324090" y="1648064"/>
            <a:ext cx="2602229" cy="334322"/>
          </a:xfrm>
        </p:spPr>
        <p:txBody>
          <a:bodyPr wrap="square" lIns="0" tIns="0" rIns="0" bIns="0">
            <a:spAutoFit/>
          </a:bodyPr>
          <a:lstStyle>
            <a:lvl1pPr marL="0" indent="0">
              <a:lnSpc>
                <a:spcPct val="130000"/>
              </a:lnSpc>
              <a:spcBef>
                <a:spcPts val="0"/>
              </a:spcBef>
              <a:buNone/>
              <a:defRPr sz="1800" b="1">
                <a:solidFill>
                  <a:schemeClr val="bg1"/>
                </a:solidFill>
              </a:defRPr>
            </a:lvl1pPr>
            <a:lvl2pPr>
              <a:buNone/>
              <a:defRPr/>
            </a:lvl2pPr>
            <a:lvl3pPr>
              <a:buNone/>
              <a:defRPr/>
            </a:lvl3pPr>
            <a:lvl4pPr>
              <a:buNone/>
              <a:defRPr/>
            </a:lvl4pPr>
            <a:lvl5pPr>
              <a:buNone/>
              <a:defRPr/>
            </a:lvl5pPr>
          </a:lstStyle>
          <a:p>
            <a:pPr lvl="0"/>
            <a:r>
              <a:rPr lang="en-US"/>
              <a:t>Edit Title</a:t>
            </a:r>
          </a:p>
        </p:txBody>
      </p:sp>
      <p:sp>
        <p:nvSpPr>
          <p:cNvPr id="8" name="Table Placeholder 10">
            <a:extLst>
              <a:ext uri="{FF2B5EF4-FFF2-40B4-BE49-F238E27FC236}">
                <a16:creationId xmlns:a16="http://schemas.microsoft.com/office/drawing/2014/main" id="{803242D7-36A0-2E4C-A59A-F3516C92A711}"/>
              </a:ext>
            </a:extLst>
          </p:cNvPr>
          <p:cNvSpPr>
            <a:spLocks noGrp="1"/>
          </p:cNvSpPr>
          <p:nvPr>
            <p:ph type="tbl" sz="quarter" idx="20"/>
          </p:nvPr>
        </p:nvSpPr>
        <p:spPr>
          <a:xfrm>
            <a:off x="3360738" y="1168558"/>
            <a:ext cx="8659812" cy="5002055"/>
          </a:xfrm>
        </p:spPr>
        <p:txBody>
          <a:bodyPr/>
          <a:lstStyle>
            <a:lvl1pPr marL="0" indent="0">
              <a:spcBef>
                <a:spcPts val="0"/>
              </a:spcBef>
              <a:buNone/>
              <a:defRPr/>
            </a:lvl1pPr>
          </a:lstStyle>
          <a:p>
            <a:r>
              <a:rPr lang="en-US" dirty="0"/>
              <a:t>Click icon to add table</a:t>
            </a:r>
          </a:p>
        </p:txBody>
      </p:sp>
      <p:sp>
        <p:nvSpPr>
          <p:cNvPr id="10" name="Slide Number Placeholder 3">
            <a:extLst>
              <a:ext uri="{FF2B5EF4-FFF2-40B4-BE49-F238E27FC236}">
                <a16:creationId xmlns:a16="http://schemas.microsoft.com/office/drawing/2014/main" id="{83E04EC9-502A-67AE-C122-DAD5C302C4B1}"/>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1" name="Footer Placeholder 3">
            <a:extLst>
              <a:ext uri="{FF2B5EF4-FFF2-40B4-BE49-F238E27FC236}">
                <a16:creationId xmlns:a16="http://schemas.microsoft.com/office/drawing/2014/main" id="{7E06B379-605A-5A5E-F656-CD3D0E62C66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940231052"/>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299752" y="1582211"/>
            <a:ext cx="2734056" cy="1700784"/>
          </a:xfrm>
        </p:spPr>
        <p:txBody>
          <a:bodyPr>
            <a:normAutofit/>
          </a:bodyPr>
          <a:lstStyle>
            <a:lvl1pPr marL="0" indent="0">
              <a:spcBef>
                <a:spcPts val="0"/>
              </a:spcBef>
              <a:buNone/>
              <a:defRPr sz="1400" b="1"/>
            </a:lvl1pPr>
          </a:lstStyle>
          <a:p>
            <a:endParaRPr lang="en-US" dirty="0"/>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512765"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104730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299752" y="4119851"/>
            <a:ext cx="2734056" cy="1700784"/>
          </a:xfrm>
        </p:spPr>
        <p:txBody>
          <a:bodyPr>
            <a:normAutofit/>
          </a:bodyPr>
          <a:lstStyle>
            <a:lvl1pPr marL="0" indent="0">
              <a:spcBef>
                <a:spcPts val="0"/>
              </a:spcBef>
              <a:buNone/>
              <a:defRPr sz="1400" b="1"/>
            </a:lvl1pPr>
          </a:lstStyle>
          <a:p>
            <a:endParaRPr lang="en-US" dirty="0"/>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512765"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104730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6127113" y="1582211"/>
            <a:ext cx="2734056" cy="1700784"/>
          </a:xfrm>
        </p:spPr>
        <p:txBody>
          <a:bodyPr>
            <a:normAutofit/>
          </a:bodyPr>
          <a:lstStyle>
            <a:lvl1pPr marL="0" indent="0">
              <a:spcBef>
                <a:spcPts val="0"/>
              </a:spcBef>
              <a:buNone/>
              <a:defRPr sz="1400" b="1"/>
            </a:lvl1pPr>
          </a:lstStyle>
          <a:p>
            <a:endParaRPr lang="en-US" dirty="0"/>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8340126"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87466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6127113" y="4119851"/>
            <a:ext cx="2734056" cy="1700784"/>
          </a:xfrm>
        </p:spPr>
        <p:txBody>
          <a:bodyPr>
            <a:normAutofit/>
          </a:bodyPr>
          <a:lstStyle>
            <a:lvl1pPr marL="0" indent="0">
              <a:spcBef>
                <a:spcPts val="0"/>
              </a:spcBef>
              <a:buNone/>
              <a:defRPr sz="1400" b="1"/>
            </a:lvl1pPr>
          </a:lstStyle>
          <a:p>
            <a:endParaRPr lang="en-US" dirty="0"/>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8340126"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87466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9" name="Footer Placeholder 3">
            <a:extLst>
              <a:ext uri="{FF2B5EF4-FFF2-40B4-BE49-F238E27FC236}">
                <a16:creationId xmlns:a16="http://schemas.microsoft.com/office/drawing/2014/main" id="{AC7BBEE0-C17C-687A-4A6D-67824A8930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297976276"/>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endParaRPr lang="en-US" dirty="0"/>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C3D19F1D-8A39-758F-5844-424A9C8EB02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8673963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userDrawn="1"/>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3">
            <a:extLst>
              <a:ext uri="{FF2B5EF4-FFF2-40B4-BE49-F238E27FC236}">
                <a16:creationId xmlns:a16="http://schemas.microsoft.com/office/drawing/2014/main" id="{7B8F25FD-6B68-9713-2DF7-8FDAA9F81A3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517708399"/>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
        <p:nvSpPr>
          <p:cNvPr id="2" name="Footer Placeholder 3">
            <a:extLst>
              <a:ext uri="{FF2B5EF4-FFF2-40B4-BE49-F238E27FC236}">
                <a16:creationId xmlns:a16="http://schemas.microsoft.com/office/drawing/2014/main" id="{5CAD37F4-2635-8484-C041-7686E194CCB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434173477"/>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4654B25D-571C-9D4E-9A9B-4951C2E3039B}"/>
              </a:ext>
            </a:extLst>
          </p:cNvPr>
          <p:cNvSpPr/>
          <p:nvPr userDrawn="1"/>
        </p:nvSpPr>
        <p:spPr>
          <a:xfrm>
            <a:off x="5564068"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userDrawn="1"/>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Tree>
    <p:extLst>
      <p:ext uri="{BB962C8B-B14F-4D97-AF65-F5344CB8AC3E}">
        <p14:creationId xmlns:p14="http://schemas.microsoft.com/office/powerpoint/2010/main" val="1733249766"/>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userDrawn="1"/>
        </p:nvSpPr>
        <p:spPr>
          <a:xfrm>
            <a:off x="789379" y="1612034"/>
            <a:ext cx="4229737"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userDrawn="1"/>
        </p:nvSpPr>
        <p:spPr>
          <a:xfrm>
            <a:off x="908091" y="1612034"/>
            <a:ext cx="4229737" cy="15530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userDrawn="1"/>
        </p:nvSpPr>
        <p:spPr>
          <a:xfrm>
            <a:off x="26078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endParaRPr lang="en-US" sz="6000" b="1" dirty="0"/>
          </a:p>
        </p:txBody>
      </p:sp>
      <p:sp>
        <p:nvSpPr>
          <p:cNvPr id="123" name="Rectangle 122">
            <a:extLst>
              <a:ext uri="{FF2B5EF4-FFF2-40B4-BE49-F238E27FC236}">
                <a16:creationId xmlns:a16="http://schemas.microsoft.com/office/drawing/2014/main" id="{D324A5A8-12D7-22FB-47E1-9DFD96E88187}"/>
              </a:ext>
            </a:extLst>
          </p:cNvPr>
          <p:cNvSpPr/>
          <p:nvPr userDrawn="1"/>
        </p:nvSpPr>
        <p:spPr>
          <a:xfrm>
            <a:off x="5899868" y="161203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82B1DABA-D8A3-C825-6796-5BF689BF184D}"/>
              </a:ext>
            </a:extLst>
          </p:cNvPr>
          <p:cNvSpPr/>
          <p:nvPr userDrawn="1"/>
        </p:nvSpPr>
        <p:spPr>
          <a:xfrm>
            <a:off x="6018580" y="161203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6AD24E0-B18D-A2F1-355D-2F1ACC185D97}"/>
              </a:ext>
            </a:extLst>
          </p:cNvPr>
          <p:cNvSpPr/>
          <p:nvPr userDrawn="1"/>
        </p:nvSpPr>
        <p:spPr>
          <a:xfrm>
            <a:off x="537127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endParaRPr lang="en-US" sz="4800" b="1" dirty="0"/>
          </a:p>
        </p:txBody>
      </p:sp>
      <p:sp>
        <p:nvSpPr>
          <p:cNvPr id="128" name="Rectangle 127">
            <a:extLst>
              <a:ext uri="{FF2B5EF4-FFF2-40B4-BE49-F238E27FC236}">
                <a16:creationId xmlns:a16="http://schemas.microsoft.com/office/drawing/2014/main" id="{0AFD437A-39ED-B2F1-D458-3623EC823786}"/>
              </a:ext>
            </a:extLst>
          </p:cNvPr>
          <p:cNvSpPr/>
          <p:nvPr userDrawn="1"/>
        </p:nvSpPr>
        <p:spPr>
          <a:xfrm>
            <a:off x="789380" y="4231295"/>
            <a:ext cx="4229736"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B6241C8-BD0C-E37E-3F31-D13FA38BB5D8}"/>
              </a:ext>
            </a:extLst>
          </p:cNvPr>
          <p:cNvSpPr/>
          <p:nvPr userDrawn="1"/>
        </p:nvSpPr>
        <p:spPr>
          <a:xfrm>
            <a:off x="908092" y="4231295"/>
            <a:ext cx="4229736" cy="155306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E4FCA1E3-A3CE-445B-9796-AE278A2C7859}"/>
              </a:ext>
            </a:extLst>
          </p:cNvPr>
          <p:cNvSpPr/>
          <p:nvPr userDrawn="1"/>
        </p:nvSpPr>
        <p:spPr>
          <a:xfrm>
            <a:off x="260780" y="3741187"/>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en-US" sz="6600" b="1" dirty="0"/>
          </a:p>
        </p:txBody>
      </p:sp>
      <p:sp>
        <p:nvSpPr>
          <p:cNvPr id="133" name="Rectangle 132">
            <a:extLst>
              <a:ext uri="{FF2B5EF4-FFF2-40B4-BE49-F238E27FC236}">
                <a16:creationId xmlns:a16="http://schemas.microsoft.com/office/drawing/2014/main" id="{7D13AB9D-2552-5B70-C967-135D7F3B48DF}"/>
              </a:ext>
            </a:extLst>
          </p:cNvPr>
          <p:cNvSpPr/>
          <p:nvPr userDrawn="1"/>
        </p:nvSpPr>
        <p:spPr>
          <a:xfrm>
            <a:off x="5917060" y="423129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201183D6-6A86-3275-00EE-A9C36B08B9F2}"/>
              </a:ext>
            </a:extLst>
          </p:cNvPr>
          <p:cNvSpPr/>
          <p:nvPr userDrawn="1"/>
        </p:nvSpPr>
        <p:spPr>
          <a:xfrm>
            <a:off x="6035772" y="423129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DD114D7-0E77-B7AC-BADF-1E0287DCD95C}"/>
              </a:ext>
            </a:extLst>
          </p:cNvPr>
          <p:cNvSpPr/>
          <p:nvPr userDrawn="1"/>
        </p:nvSpPr>
        <p:spPr>
          <a:xfrm>
            <a:off x="5388462" y="374118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endParaRPr lang="en-US" sz="5400" b="1" dirty="0"/>
          </a:p>
        </p:txBody>
      </p:sp>
      <p:sp>
        <p:nvSpPr>
          <p:cNvPr id="138" name="Oval 137">
            <a:extLst>
              <a:ext uri="{FF2B5EF4-FFF2-40B4-BE49-F238E27FC236}">
                <a16:creationId xmlns:a16="http://schemas.microsoft.com/office/drawing/2014/main" id="{D1BD427B-B3C2-1948-DC6C-0828BCD24B04}"/>
              </a:ext>
            </a:extLst>
          </p:cNvPr>
          <p:cNvSpPr/>
          <p:nvPr userDrawn="1"/>
        </p:nvSpPr>
        <p:spPr>
          <a:xfrm>
            <a:off x="5328696" y="109075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FE25BAEA-E0B1-1D6A-F051-65BB68A6B08B}"/>
              </a:ext>
            </a:extLst>
          </p:cNvPr>
          <p:cNvSpPr/>
          <p:nvPr userDrawn="1"/>
        </p:nvSpPr>
        <p:spPr>
          <a:xfrm>
            <a:off x="235213" y="1086450"/>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F52AD246-BF34-E07A-E528-5AF6805F54F6}"/>
              </a:ext>
            </a:extLst>
          </p:cNvPr>
          <p:cNvSpPr/>
          <p:nvPr userDrawn="1"/>
        </p:nvSpPr>
        <p:spPr>
          <a:xfrm>
            <a:off x="5347055" y="3717625"/>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4F31CA7A-1AAB-096B-2ACC-A1294331FF4E}"/>
              </a:ext>
            </a:extLst>
          </p:cNvPr>
          <p:cNvSpPr/>
          <p:nvPr userDrawn="1"/>
        </p:nvSpPr>
        <p:spPr>
          <a:xfrm>
            <a:off x="224495" y="371568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199359"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1230689"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4" name="Text Placeholder 13">
            <a:extLst>
              <a:ext uri="{FF2B5EF4-FFF2-40B4-BE49-F238E27FC236}">
                <a16:creationId xmlns:a16="http://schemas.microsoft.com/office/drawing/2014/main" id="{466DC071-0AC4-50BD-3F17-597829D02C06}"/>
              </a:ext>
            </a:extLst>
          </p:cNvPr>
          <p:cNvSpPr>
            <a:spLocks noGrp="1"/>
          </p:cNvSpPr>
          <p:nvPr>
            <p:ph type="body" sz="quarter" idx="54" hasCustomPrompt="1"/>
          </p:nvPr>
        </p:nvSpPr>
        <p:spPr>
          <a:xfrm>
            <a:off x="6301426"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5" name="Text Placeholder 13">
            <a:extLst>
              <a:ext uri="{FF2B5EF4-FFF2-40B4-BE49-F238E27FC236}">
                <a16:creationId xmlns:a16="http://schemas.microsoft.com/office/drawing/2014/main" id="{A8DFB410-8FD5-26BF-1B1A-44D7FECA6A08}"/>
              </a:ext>
            </a:extLst>
          </p:cNvPr>
          <p:cNvSpPr>
            <a:spLocks noGrp="1"/>
          </p:cNvSpPr>
          <p:nvPr>
            <p:ph type="body" sz="quarter" idx="55" hasCustomPrompt="1"/>
          </p:nvPr>
        </p:nvSpPr>
        <p:spPr>
          <a:xfrm>
            <a:off x="1199359"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6" name="Text Placeholder 13">
            <a:extLst>
              <a:ext uri="{FF2B5EF4-FFF2-40B4-BE49-F238E27FC236}">
                <a16:creationId xmlns:a16="http://schemas.microsoft.com/office/drawing/2014/main" id="{9FFAB413-D9F3-CDD3-F670-BC8DE20A982E}"/>
              </a:ext>
            </a:extLst>
          </p:cNvPr>
          <p:cNvSpPr>
            <a:spLocks noGrp="1"/>
          </p:cNvSpPr>
          <p:nvPr>
            <p:ph type="body" sz="quarter" idx="56" hasCustomPrompt="1"/>
          </p:nvPr>
        </p:nvSpPr>
        <p:spPr>
          <a:xfrm>
            <a:off x="6301426"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7" name="Text Placeholder 13">
            <a:extLst>
              <a:ext uri="{FF2B5EF4-FFF2-40B4-BE49-F238E27FC236}">
                <a16:creationId xmlns:a16="http://schemas.microsoft.com/office/drawing/2014/main" id="{4FF63C4D-1FE7-A109-A99D-43FF1C756D55}"/>
              </a:ext>
            </a:extLst>
          </p:cNvPr>
          <p:cNvSpPr>
            <a:spLocks noGrp="1"/>
          </p:cNvSpPr>
          <p:nvPr>
            <p:ph type="body" sz="quarter" idx="57" hasCustomPrompt="1"/>
          </p:nvPr>
        </p:nvSpPr>
        <p:spPr>
          <a:xfrm>
            <a:off x="6296955"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8" name="Text Placeholder 13">
            <a:extLst>
              <a:ext uri="{FF2B5EF4-FFF2-40B4-BE49-F238E27FC236}">
                <a16:creationId xmlns:a16="http://schemas.microsoft.com/office/drawing/2014/main" id="{D12ACC9F-FB76-1E1C-677D-E70B884D1687}"/>
              </a:ext>
            </a:extLst>
          </p:cNvPr>
          <p:cNvSpPr>
            <a:spLocks noGrp="1"/>
          </p:cNvSpPr>
          <p:nvPr>
            <p:ph type="body" sz="quarter" idx="58" hasCustomPrompt="1"/>
          </p:nvPr>
        </p:nvSpPr>
        <p:spPr>
          <a:xfrm>
            <a:off x="1230689"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13">
            <a:extLst>
              <a:ext uri="{FF2B5EF4-FFF2-40B4-BE49-F238E27FC236}">
                <a16:creationId xmlns:a16="http://schemas.microsoft.com/office/drawing/2014/main" id="{282AB4FC-18B5-415F-502C-1208CB03977A}"/>
              </a:ext>
            </a:extLst>
          </p:cNvPr>
          <p:cNvSpPr>
            <a:spLocks noGrp="1"/>
          </p:cNvSpPr>
          <p:nvPr>
            <p:ph type="body" sz="quarter" idx="59" hasCustomPrompt="1"/>
          </p:nvPr>
        </p:nvSpPr>
        <p:spPr>
          <a:xfrm>
            <a:off x="6296955"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0" name="Footer Placeholder 3">
            <a:extLst>
              <a:ext uri="{FF2B5EF4-FFF2-40B4-BE49-F238E27FC236}">
                <a16:creationId xmlns:a16="http://schemas.microsoft.com/office/drawing/2014/main" id="{913AFA05-3C7A-9760-2E82-A0579DDC444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66191622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E620358-0899-609D-6753-0DFF88D88862}"/>
              </a:ext>
            </a:extLst>
          </p:cNvPr>
          <p:cNvSpPr/>
          <p:nvPr userDrawn="1"/>
        </p:nvSpPr>
        <p:spPr>
          <a:xfrm>
            <a:off x="950314" y="1509804"/>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A0B878-92AA-C639-D7D6-C873BA0EA9AD}"/>
              </a:ext>
            </a:extLst>
          </p:cNvPr>
          <p:cNvSpPr/>
          <p:nvPr userDrawn="1"/>
        </p:nvSpPr>
        <p:spPr>
          <a:xfrm>
            <a:off x="1043625" y="1439031"/>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5EEE941-9C09-3B97-FCFB-9C5DCD2ECC01}"/>
              </a:ext>
            </a:extLst>
          </p:cNvPr>
          <p:cNvSpPr/>
          <p:nvPr userDrawn="1"/>
        </p:nvSpPr>
        <p:spPr>
          <a:xfrm>
            <a:off x="530090" y="1085846"/>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endParaRPr lang="en-US" sz="6000" b="1" dirty="0"/>
          </a:p>
        </p:txBody>
      </p:sp>
      <p:sp>
        <p:nvSpPr>
          <p:cNvPr id="10" name="Oval 9">
            <a:extLst>
              <a:ext uri="{FF2B5EF4-FFF2-40B4-BE49-F238E27FC236}">
                <a16:creationId xmlns:a16="http://schemas.microsoft.com/office/drawing/2014/main" id="{F087372F-D564-E03E-206D-90139871277F}"/>
              </a:ext>
            </a:extLst>
          </p:cNvPr>
          <p:cNvSpPr/>
          <p:nvPr userDrawn="1"/>
        </p:nvSpPr>
        <p:spPr>
          <a:xfrm>
            <a:off x="504523" y="1050370"/>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C84DC-4955-A0AA-4B5E-146A027276B9}"/>
              </a:ext>
            </a:extLst>
          </p:cNvPr>
          <p:cNvSpPr/>
          <p:nvPr userDrawn="1"/>
        </p:nvSpPr>
        <p:spPr>
          <a:xfrm>
            <a:off x="972568" y="2891358"/>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9DA7BA-8435-9836-61A2-6D6037195D1D}"/>
              </a:ext>
            </a:extLst>
          </p:cNvPr>
          <p:cNvSpPr/>
          <p:nvPr userDrawn="1"/>
        </p:nvSpPr>
        <p:spPr>
          <a:xfrm>
            <a:off x="1065879" y="2820585"/>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25BDF71-3F99-ED67-1E3E-C7E537207958}"/>
              </a:ext>
            </a:extLst>
          </p:cNvPr>
          <p:cNvSpPr/>
          <p:nvPr userDrawn="1"/>
        </p:nvSpPr>
        <p:spPr>
          <a:xfrm>
            <a:off x="552344" y="2467400"/>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US" sz="6000" b="1" dirty="0"/>
          </a:p>
        </p:txBody>
      </p:sp>
      <p:sp>
        <p:nvSpPr>
          <p:cNvPr id="16" name="Oval 15">
            <a:extLst>
              <a:ext uri="{FF2B5EF4-FFF2-40B4-BE49-F238E27FC236}">
                <a16:creationId xmlns:a16="http://schemas.microsoft.com/office/drawing/2014/main" id="{52CA4638-A0A7-4E45-36DE-41A6CEFA447C}"/>
              </a:ext>
            </a:extLst>
          </p:cNvPr>
          <p:cNvSpPr/>
          <p:nvPr userDrawn="1"/>
        </p:nvSpPr>
        <p:spPr>
          <a:xfrm>
            <a:off x="526777" y="2431924"/>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92CFF6-79AF-4972-A951-EAA00901F7F6}"/>
              </a:ext>
            </a:extLst>
          </p:cNvPr>
          <p:cNvSpPr/>
          <p:nvPr userDrawn="1"/>
        </p:nvSpPr>
        <p:spPr>
          <a:xfrm>
            <a:off x="972568" y="4262973"/>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83654A-AF3F-54DC-BF45-77D518BF625C}"/>
              </a:ext>
            </a:extLst>
          </p:cNvPr>
          <p:cNvSpPr/>
          <p:nvPr userDrawn="1"/>
        </p:nvSpPr>
        <p:spPr>
          <a:xfrm>
            <a:off x="1065879" y="4192200"/>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FA149BA-3C85-846A-FCEF-BD42D00D4FD2}"/>
              </a:ext>
            </a:extLst>
          </p:cNvPr>
          <p:cNvSpPr/>
          <p:nvPr userDrawn="1"/>
        </p:nvSpPr>
        <p:spPr>
          <a:xfrm>
            <a:off x="552344" y="3839015"/>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US" sz="6000" b="1" dirty="0"/>
          </a:p>
        </p:txBody>
      </p:sp>
      <p:sp>
        <p:nvSpPr>
          <p:cNvPr id="22" name="Oval 21">
            <a:extLst>
              <a:ext uri="{FF2B5EF4-FFF2-40B4-BE49-F238E27FC236}">
                <a16:creationId xmlns:a16="http://schemas.microsoft.com/office/drawing/2014/main" id="{1852963F-6150-3B19-A328-5196A6D80F85}"/>
              </a:ext>
            </a:extLst>
          </p:cNvPr>
          <p:cNvSpPr/>
          <p:nvPr userDrawn="1"/>
        </p:nvSpPr>
        <p:spPr>
          <a:xfrm>
            <a:off x="526777" y="3803539"/>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055328-3D60-6728-F51E-4B6F1759C2C8}"/>
              </a:ext>
            </a:extLst>
          </p:cNvPr>
          <p:cNvSpPr/>
          <p:nvPr userDrawn="1"/>
        </p:nvSpPr>
        <p:spPr>
          <a:xfrm>
            <a:off x="998135" y="5656997"/>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BE0F4F1-6413-FF6C-0B5B-CF3BD9AF0732}"/>
              </a:ext>
            </a:extLst>
          </p:cNvPr>
          <p:cNvSpPr/>
          <p:nvPr userDrawn="1"/>
        </p:nvSpPr>
        <p:spPr>
          <a:xfrm>
            <a:off x="1091446" y="5586224"/>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9D0F648-628A-2694-595F-38255A648FB3}"/>
              </a:ext>
            </a:extLst>
          </p:cNvPr>
          <p:cNvSpPr/>
          <p:nvPr userDrawn="1"/>
        </p:nvSpPr>
        <p:spPr>
          <a:xfrm>
            <a:off x="577911" y="5233039"/>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endParaRPr lang="en-US" sz="6000" b="1" dirty="0"/>
          </a:p>
        </p:txBody>
      </p:sp>
      <p:sp>
        <p:nvSpPr>
          <p:cNvPr id="28" name="Oval 27">
            <a:extLst>
              <a:ext uri="{FF2B5EF4-FFF2-40B4-BE49-F238E27FC236}">
                <a16:creationId xmlns:a16="http://schemas.microsoft.com/office/drawing/2014/main" id="{C346D52B-05DF-835D-CBE5-24A10F8A08B0}"/>
              </a:ext>
            </a:extLst>
          </p:cNvPr>
          <p:cNvSpPr/>
          <p:nvPr userDrawn="1"/>
        </p:nvSpPr>
        <p:spPr>
          <a:xfrm>
            <a:off x="552344" y="5197563"/>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3">
            <a:extLst>
              <a:ext uri="{FF2B5EF4-FFF2-40B4-BE49-F238E27FC236}">
                <a16:creationId xmlns:a16="http://schemas.microsoft.com/office/drawing/2014/main" id="{DBA2F82C-EC2B-BF18-0F5B-137CDBF0C477}"/>
              </a:ext>
            </a:extLst>
          </p:cNvPr>
          <p:cNvSpPr>
            <a:spLocks noGrp="1"/>
          </p:cNvSpPr>
          <p:nvPr>
            <p:ph type="body" sz="quarter" idx="53" hasCustomPrompt="1"/>
          </p:nvPr>
        </p:nvSpPr>
        <p:spPr>
          <a:xfrm>
            <a:off x="1307908" y="100196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4" name="Text Placeholder 13">
            <a:extLst>
              <a:ext uri="{FF2B5EF4-FFF2-40B4-BE49-F238E27FC236}">
                <a16:creationId xmlns:a16="http://schemas.microsoft.com/office/drawing/2014/main" id="{8E879B98-6E3E-8963-87A7-EDC84FB8A011}"/>
              </a:ext>
            </a:extLst>
          </p:cNvPr>
          <p:cNvSpPr>
            <a:spLocks noGrp="1"/>
          </p:cNvSpPr>
          <p:nvPr>
            <p:ph type="body" sz="quarter" idx="16" hasCustomPrompt="1"/>
          </p:nvPr>
        </p:nvSpPr>
        <p:spPr>
          <a:xfrm>
            <a:off x="1303396" y="156409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Text Placeholder 13">
            <a:extLst>
              <a:ext uri="{FF2B5EF4-FFF2-40B4-BE49-F238E27FC236}">
                <a16:creationId xmlns:a16="http://schemas.microsoft.com/office/drawing/2014/main" id="{ACF55255-91C1-FE6A-5BB0-E9D2C020A720}"/>
              </a:ext>
            </a:extLst>
          </p:cNvPr>
          <p:cNvSpPr>
            <a:spLocks noGrp="1"/>
          </p:cNvSpPr>
          <p:nvPr>
            <p:ph type="body" sz="quarter" idx="54" hasCustomPrompt="1"/>
          </p:nvPr>
        </p:nvSpPr>
        <p:spPr>
          <a:xfrm>
            <a:off x="1307908" y="2388672"/>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6" name="Text Placeholder 13">
            <a:extLst>
              <a:ext uri="{FF2B5EF4-FFF2-40B4-BE49-F238E27FC236}">
                <a16:creationId xmlns:a16="http://schemas.microsoft.com/office/drawing/2014/main" id="{BC4C259B-032A-D415-CBDE-1F7D43C52FB8}"/>
              </a:ext>
            </a:extLst>
          </p:cNvPr>
          <p:cNvSpPr>
            <a:spLocks noGrp="1"/>
          </p:cNvSpPr>
          <p:nvPr>
            <p:ph type="body" sz="quarter" idx="55" hasCustomPrompt="1"/>
          </p:nvPr>
        </p:nvSpPr>
        <p:spPr>
          <a:xfrm>
            <a:off x="1303396" y="2950794"/>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7" name="Text Placeholder 13">
            <a:extLst>
              <a:ext uri="{FF2B5EF4-FFF2-40B4-BE49-F238E27FC236}">
                <a16:creationId xmlns:a16="http://schemas.microsoft.com/office/drawing/2014/main" id="{18CAB9A1-3A3E-464A-70F2-6CE926695D0A}"/>
              </a:ext>
            </a:extLst>
          </p:cNvPr>
          <p:cNvSpPr>
            <a:spLocks noGrp="1"/>
          </p:cNvSpPr>
          <p:nvPr>
            <p:ph type="body" sz="quarter" idx="56" hasCustomPrompt="1"/>
          </p:nvPr>
        </p:nvSpPr>
        <p:spPr>
          <a:xfrm>
            <a:off x="1307908" y="3761893"/>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8" name="Text Placeholder 13">
            <a:extLst>
              <a:ext uri="{FF2B5EF4-FFF2-40B4-BE49-F238E27FC236}">
                <a16:creationId xmlns:a16="http://schemas.microsoft.com/office/drawing/2014/main" id="{758AC52E-C9AD-2208-E834-B7572BAB563D}"/>
              </a:ext>
            </a:extLst>
          </p:cNvPr>
          <p:cNvSpPr>
            <a:spLocks noGrp="1"/>
          </p:cNvSpPr>
          <p:nvPr>
            <p:ph type="body" sz="quarter" idx="57" hasCustomPrompt="1"/>
          </p:nvPr>
        </p:nvSpPr>
        <p:spPr>
          <a:xfrm>
            <a:off x="1303396" y="4324015"/>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9" name="Text Placeholder 13">
            <a:extLst>
              <a:ext uri="{FF2B5EF4-FFF2-40B4-BE49-F238E27FC236}">
                <a16:creationId xmlns:a16="http://schemas.microsoft.com/office/drawing/2014/main" id="{4C65AE00-650C-FF13-2495-60516EEFA38A}"/>
              </a:ext>
            </a:extLst>
          </p:cNvPr>
          <p:cNvSpPr>
            <a:spLocks noGrp="1"/>
          </p:cNvSpPr>
          <p:nvPr>
            <p:ph type="body" sz="quarter" idx="58" hasCustomPrompt="1"/>
          </p:nvPr>
        </p:nvSpPr>
        <p:spPr>
          <a:xfrm>
            <a:off x="1307908" y="515419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0" name="Text Placeholder 13">
            <a:extLst>
              <a:ext uri="{FF2B5EF4-FFF2-40B4-BE49-F238E27FC236}">
                <a16:creationId xmlns:a16="http://schemas.microsoft.com/office/drawing/2014/main" id="{709F8102-C80D-17DD-CF07-C11FBC67163B}"/>
              </a:ext>
            </a:extLst>
          </p:cNvPr>
          <p:cNvSpPr>
            <a:spLocks noGrp="1"/>
          </p:cNvSpPr>
          <p:nvPr>
            <p:ph type="body" sz="quarter" idx="59" hasCustomPrompt="1"/>
          </p:nvPr>
        </p:nvSpPr>
        <p:spPr>
          <a:xfrm>
            <a:off x="1303396" y="571632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61" name="Footer Placeholder 3">
            <a:extLst>
              <a:ext uri="{FF2B5EF4-FFF2-40B4-BE49-F238E27FC236}">
                <a16:creationId xmlns:a16="http://schemas.microsoft.com/office/drawing/2014/main" id="{8E29FC9B-323E-F479-0E16-C9FDEB894E3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444855709"/>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preserve="1" userDrawn="1">
  <p:cSld name="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9" name="Rectangle 28">
            <a:extLst>
              <a:ext uri="{FF2B5EF4-FFF2-40B4-BE49-F238E27FC236}">
                <a16:creationId xmlns:a16="http://schemas.microsoft.com/office/drawing/2014/main" id="{13519CA8-2815-8CDD-D898-2B616C7114FB}"/>
              </a:ext>
            </a:extLst>
          </p:cNvPr>
          <p:cNvSpPr/>
          <p:nvPr userDrawn="1"/>
        </p:nvSpPr>
        <p:spPr>
          <a:xfrm>
            <a:off x="1262221"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6C3043-9B0D-BE29-E81B-3A8F99BB2388}"/>
              </a:ext>
            </a:extLst>
          </p:cNvPr>
          <p:cNvSpPr/>
          <p:nvPr userDrawn="1"/>
        </p:nvSpPr>
        <p:spPr>
          <a:xfrm>
            <a:off x="1404684"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6F7B13-6F6B-3E10-03BC-17E3ACE9E0D0}"/>
              </a:ext>
            </a:extLst>
          </p:cNvPr>
          <p:cNvSpPr/>
          <p:nvPr userDrawn="1"/>
        </p:nvSpPr>
        <p:spPr>
          <a:xfrm>
            <a:off x="5953537" y="2363183"/>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D6CFDD0-646C-1A88-3E08-62973F2D3324}"/>
              </a:ext>
            </a:extLst>
          </p:cNvPr>
          <p:cNvSpPr/>
          <p:nvPr userDrawn="1"/>
        </p:nvSpPr>
        <p:spPr>
          <a:xfrm>
            <a:off x="6096000" y="2213413"/>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83BCEC-1211-ABF2-6EAB-D54125E13977}"/>
              </a:ext>
            </a:extLst>
          </p:cNvPr>
          <p:cNvSpPr/>
          <p:nvPr userDrawn="1"/>
        </p:nvSpPr>
        <p:spPr>
          <a:xfrm>
            <a:off x="1262221" y="4521155"/>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4FA9116-39A3-5E9D-572C-DC751769F81E}"/>
              </a:ext>
            </a:extLst>
          </p:cNvPr>
          <p:cNvSpPr/>
          <p:nvPr userDrawn="1"/>
        </p:nvSpPr>
        <p:spPr>
          <a:xfrm>
            <a:off x="1404684" y="4371385"/>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15014D6-34CE-536C-7746-576449FD33D1}"/>
              </a:ext>
            </a:extLst>
          </p:cNvPr>
          <p:cNvSpPr/>
          <p:nvPr userDrawn="1"/>
        </p:nvSpPr>
        <p:spPr>
          <a:xfrm>
            <a:off x="5953537" y="4531597"/>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43036D-C29A-224D-CF7A-FCD03AEDBE6E}"/>
              </a:ext>
            </a:extLst>
          </p:cNvPr>
          <p:cNvSpPr/>
          <p:nvPr userDrawn="1"/>
        </p:nvSpPr>
        <p:spPr>
          <a:xfrm>
            <a:off x="6096000" y="4381827"/>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C1A7C92-0444-DE61-9714-B8A83B3D5FA7}"/>
              </a:ext>
            </a:extLst>
          </p:cNvPr>
          <p:cNvSpPr/>
          <p:nvPr userDrawn="1"/>
        </p:nvSpPr>
        <p:spPr>
          <a:xfrm>
            <a:off x="5229743" y="3633981"/>
            <a:ext cx="1094282" cy="1094282"/>
          </a:xfrm>
          <a:prstGeom prst="ellipse">
            <a:avLst/>
          </a:prstGeom>
          <a:solidFill>
            <a:srgbClr val="FF672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6F34FD1-B783-279B-EECE-80C681546D4A}"/>
              </a:ext>
            </a:extLst>
          </p:cNvPr>
          <p:cNvSpPr/>
          <p:nvPr userDrawn="1"/>
        </p:nvSpPr>
        <p:spPr>
          <a:xfrm>
            <a:off x="5604075" y="3994182"/>
            <a:ext cx="362683" cy="362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D760E77-DAB7-B966-E49A-C7F161CC5009}"/>
              </a:ext>
            </a:extLst>
          </p:cNvPr>
          <p:cNvSpPr/>
          <p:nvPr userDrawn="1"/>
        </p:nvSpPr>
        <p:spPr>
          <a:xfrm>
            <a:off x="5269654" y="3611496"/>
            <a:ext cx="1094282" cy="1094282"/>
          </a:xfrm>
          <a:prstGeom prst="ellipse">
            <a:avLst/>
          </a:prstGeom>
          <a:noFill/>
          <a:ln>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597A68-E03A-76F5-A6EA-5F4127EB57D4}"/>
              </a:ext>
            </a:extLst>
          </p:cNvPr>
          <p:cNvSpPr/>
          <p:nvPr userDrawn="1"/>
        </p:nvSpPr>
        <p:spPr>
          <a:xfrm>
            <a:off x="334617" y="1089247"/>
            <a:ext cx="5360689"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4BF37F2-B545-7780-A402-37F6E12B85C4}"/>
              </a:ext>
            </a:extLst>
          </p:cNvPr>
          <p:cNvSpPr/>
          <p:nvPr userDrawn="1"/>
        </p:nvSpPr>
        <p:spPr>
          <a:xfrm>
            <a:off x="413358" y="1026312"/>
            <a:ext cx="5360689" cy="78567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38A8A2C-DD1F-1A57-8ABE-6276E0D31FF2}"/>
              </a:ext>
            </a:extLst>
          </p:cNvPr>
          <p:cNvSpPr/>
          <p:nvPr userDrawn="1"/>
        </p:nvSpPr>
        <p:spPr>
          <a:xfrm>
            <a:off x="478929" y="1157432"/>
            <a:ext cx="59942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a:extLst>
              <a:ext uri="{FF2B5EF4-FFF2-40B4-BE49-F238E27FC236}">
                <a16:creationId xmlns:a16="http://schemas.microsoft.com/office/drawing/2014/main" id="{8AC00BC9-7C6A-102A-D247-259CED54F547}"/>
              </a:ext>
            </a:extLst>
          </p:cNvPr>
          <p:cNvSpPr>
            <a:spLocks noGrp="1"/>
          </p:cNvSpPr>
          <p:nvPr>
            <p:ph type="body" sz="quarter" idx="53" hasCustomPrompt="1"/>
          </p:nvPr>
        </p:nvSpPr>
        <p:spPr>
          <a:xfrm>
            <a:off x="1303683" y="1107442"/>
            <a:ext cx="3672121" cy="576568"/>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0" name="Text Placeholder 13">
            <a:extLst>
              <a:ext uri="{FF2B5EF4-FFF2-40B4-BE49-F238E27FC236}">
                <a16:creationId xmlns:a16="http://schemas.microsoft.com/office/drawing/2014/main" id="{5116DF91-DC00-622B-0EB2-E57B711A3145}"/>
              </a:ext>
            </a:extLst>
          </p:cNvPr>
          <p:cNvSpPr>
            <a:spLocks noGrp="1"/>
          </p:cNvSpPr>
          <p:nvPr>
            <p:ph type="body" sz="quarter" idx="16" hasCustomPrompt="1"/>
          </p:nvPr>
        </p:nvSpPr>
        <p:spPr>
          <a:xfrm>
            <a:off x="168125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1" name="Content Placeholder 12">
            <a:extLst>
              <a:ext uri="{FF2B5EF4-FFF2-40B4-BE49-F238E27FC236}">
                <a16:creationId xmlns:a16="http://schemas.microsoft.com/office/drawing/2014/main" id="{C370126E-6930-A83D-D98A-A74C93DDDDD4}"/>
              </a:ext>
            </a:extLst>
          </p:cNvPr>
          <p:cNvSpPr>
            <a:spLocks noGrp="1"/>
          </p:cNvSpPr>
          <p:nvPr>
            <p:ph sz="quarter" idx="37"/>
          </p:nvPr>
        </p:nvSpPr>
        <p:spPr>
          <a:xfrm>
            <a:off x="584181" y="1238381"/>
            <a:ext cx="398799" cy="408923"/>
          </a:xfrm>
        </p:spPr>
        <p:txBody>
          <a:bodyPr>
            <a:normAutofit/>
          </a:bodyPr>
          <a:lstStyle>
            <a:lvl1pPr marL="0" indent="0">
              <a:buNone/>
              <a:defRPr sz="800">
                <a:solidFill>
                  <a:schemeClr val="bg1"/>
                </a:solidFill>
              </a:defRPr>
            </a:lvl1pPr>
          </a:lstStyle>
          <a:p>
            <a:pPr lvl="0"/>
            <a:endParaRPr lang="en-US"/>
          </a:p>
        </p:txBody>
      </p:sp>
      <p:sp>
        <p:nvSpPr>
          <p:cNvPr id="52" name="Text Placeholder 13">
            <a:extLst>
              <a:ext uri="{FF2B5EF4-FFF2-40B4-BE49-F238E27FC236}">
                <a16:creationId xmlns:a16="http://schemas.microsoft.com/office/drawing/2014/main" id="{C0B1524E-778F-D19D-7B67-94935FC91765}"/>
              </a:ext>
            </a:extLst>
          </p:cNvPr>
          <p:cNvSpPr>
            <a:spLocks noGrp="1"/>
          </p:cNvSpPr>
          <p:nvPr>
            <p:ph type="body" sz="quarter" idx="54" hasCustomPrompt="1"/>
          </p:nvPr>
        </p:nvSpPr>
        <p:spPr>
          <a:xfrm>
            <a:off x="6363936" y="2470054"/>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3" name="Text Placeholder 13">
            <a:extLst>
              <a:ext uri="{FF2B5EF4-FFF2-40B4-BE49-F238E27FC236}">
                <a16:creationId xmlns:a16="http://schemas.microsoft.com/office/drawing/2014/main" id="{809E0299-0601-8A35-38A7-8FA63ECFDDFA}"/>
              </a:ext>
            </a:extLst>
          </p:cNvPr>
          <p:cNvSpPr>
            <a:spLocks noGrp="1"/>
          </p:cNvSpPr>
          <p:nvPr>
            <p:ph type="body" sz="quarter" idx="55" hasCustomPrompt="1"/>
          </p:nvPr>
        </p:nvSpPr>
        <p:spPr>
          <a:xfrm>
            <a:off x="168125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4" name="Text Placeholder 13">
            <a:extLst>
              <a:ext uri="{FF2B5EF4-FFF2-40B4-BE49-F238E27FC236}">
                <a16:creationId xmlns:a16="http://schemas.microsoft.com/office/drawing/2014/main" id="{AB735AAE-A8A5-C027-64E3-841A5E751135}"/>
              </a:ext>
            </a:extLst>
          </p:cNvPr>
          <p:cNvSpPr>
            <a:spLocks noGrp="1"/>
          </p:cNvSpPr>
          <p:nvPr>
            <p:ph type="body" sz="quarter" idx="56" hasCustomPrompt="1"/>
          </p:nvPr>
        </p:nvSpPr>
        <p:spPr>
          <a:xfrm>
            <a:off x="6363936" y="4657352"/>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Footer Placeholder 3">
            <a:extLst>
              <a:ext uri="{FF2B5EF4-FFF2-40B4-BE49-F238E27FC236}">
                <a16:creationId xmlns:a16="http://schemas.microsoft.com/office/drawing/2014/main" id="{FB368DAA-735B-1367-4027-27C69285BE9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372113180"/>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9" name="Rectangle 8">
            <a:extLst>
              <a:ext uri="{FF2B5EF4-FFF2-40B4-BE49-F238E27FC236}">
                <a16:creationId xmlns:a16="http://schemas.microsoft.com/office/drawing/2014/main" id="{679CB54B-2EC5-A585-7E33-7BABA7452217}"/>
              </a:ext>
            </a:extLst>
          </p:cNvPr>
          <p:cNvSpPr/>
          <p:nvPr userDrawn="1"/>
        </p:nvSpPr>
        <p:spPr>
          <a:xfrm>
            <a:off x="5790315" y="1420406"/>
            <a:ext cx="152365" cy="476680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7387F7-1874-4F7B-3790-29A4532541D6}"/>
              </a:ext>
            </a:extLst>
          </p:cNvPr>
          <p:cNvSpPr/>
          <p:nvPr userDrawn="1"/>
        </p:nvSpPr>
        <p:spPr>
          <a:xfrm>
            <a:off x="5841461" y="1391716"/>
            <a:ext cx="152365" cy="4766804"/>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3">
            <a:extLst>
              <a:ext uri="{FF2B5EF4-FFF2-40B4-BE49-F238E27FC236}">
                <a16:creationId xmlns:a16="http://schemas.microsoft.com/office/drawing/2014/main" id="{6CE8DC70-CABA-7133-65F4-381833C279B6}"/>
              </a:ext>
            </a:extLst>
          </p:cNvPr>
          <p:cNvSpPr>
            <a:spLocks noGrp="1"/>
          </p:cNvSpPr>
          <p:nvPr>
            <p:ph type="body" sz="quarter" idx="16" hasCustomPrompt="1"/>
          </p:nvPr>
        </p:nvSpPr>
        <p:spPr>
          <a:xfrm>
            <a:off x="472361"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2" name="Text Placeholder 13">
            <a:extLst>
              <a:ext uri="{FF2B5EF4-FFF2-40B4-BE49-F238E27FC236}">
                <a16:creationId xmlns:a16="http://schemas.microsoft.com/office/drawing/2014/main" id="{C8A771C4-E0B5-15CF-EB20-D395499FF7F0}"/>
              </a:ext>
            </a:extLst>
          </p:cNvPr>
          <p:cNvSpPr>
            <a:spLocks noGrp="1"/>
          </p:cNvSpPr>
          <p:nvPr>
            <p:ph type="body" sz="quarter" idx="17" hasCustomPrompt="1"/>
          </p:nvPr>
        </p:nvSpPr>
        <p:spPr>
          <a:xfrm>
            <a:off x="6459069"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 name="Text Placeholder 13">
            <a:extLst>
              <a:ext uri="{FF2B5EF4-FFF2-40B4-BE49-F238E27FC236}">
                <a16:creationId xmlns:a16="http://schemas.microsoft.com/office/drawing/2014/main" id="{991F5C4D-BEC5-41F6-4556-2E0A2D8E3023}"/>
              </a:ext>
            </a:extLst>
          </p:cNvPr>
          <p:cNvSpPr>
            <a:spLocks noGrp="1"/>
          </p:cNvSpPr>
          <p:nvPr>
            <p:ph type="body" sz="quarter" idx="18" hasCustomPrompt="1"/>
          </p:nvPr>
        </p:nvSpPr>
        <p:spPr>
          <a:xfrm>
            <a:off x="472361"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F931F0F1-548A-74A4-DC33-AB482C5BC665}"/>
              </a:ext>
            </a:extLst>
          </p:cNvPr>
          <p:cNvSpPr>
            <a:spLocks noGrp="1"/>
          </p:cNvSpPr>
          <p:nvPr>
            <p:ph type="body" sz="quarter" idx="19" hasCustomPrompt="1"/>
          </p:nvPr>
        </p:nvSpPr>
        <p:spPr>
          <a:xfrm>
            <a:off x="6459069"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Footer Placeholder 3">
            <a:extLst>
              <a:ext uri="{FF2B5EF4-FFF2-40B4-BE49-F238E27FC236}">
                <a16:creationId xmlns:a16="http://schemas.microsoft.com/office/drawing/2014/main" id="{2F35DD96-9283-74BF-A096-5423F944EBD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188600340"/>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28EF5A1F-3CA7-B236-266E-9F9D984C7D92}"/>
              </a:ext>
            </a:extLst>
          </p:cNvPr>
          <p:cNvSpPr/>
          <p:nvPr userDrawn="1"/>
        </p:nvSpPr>
        <p:spPr>
          <a:xfrm>
            <a:off x="3218627" y="1249444"/>
            <a:ext cx="8372333" cy="506219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3D89AC-5D97-6CAE-35B4-837039C6E18B}"/>
              </a:ext>
            </a:extLst>
          </p:cNvPr>
          <p:cNvSpPr/>
          <p:nvPr userDrawn="1"/>
        </p:nvSpPr>
        <p:spPr>
          <a:xfrm>
            <a:off x="406976" y="1994734"/>
            <a:ext cx="2131782" cy="2515483"/>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a:extLst>
              <a:ext uri="{FF2B5EF4-FFF2-40B4-BE49-F238E27FC236}">
                <a16:creationId xmlns:a16="http://schemas.microsoft.com/office/drawing/2014/main" id="{11A0F93F-7B4E-2209-0DAE-9D624444C959}"/>
              </a:ext>
            </a:extLst>
          </p:cNvPr>
          <p:cNvSpPr/>
          <p:nvPr userDrawn="1"/>
        </p:nvSpPr>
        <p:spPr>
          <a:xfrm>
            <a:off x="514651" y="1896707"/>
            <a:ext cx="2117338" cy="251548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DBFA295-0EF4-22F0-765F-01C456D43A2C}"/>
              </a:ext>
            </a:extLst>
          </p:cNvPr>
          <p:cNvSpPr/>
          <p:nvPr userDrawn="1"/>
        </p:nvSpPr>
        <p:spPr>
          <a:xfrm>
            <a:off x="132901" y="1572111"/>
            <a:ext cx="733163" cy="733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2">
            <a:extLst>
              <a:ext uri="{FF2B5EF4-FFF2-40B4-BE49-F238E27FC236}">
                <a16:creationId xmlns:a16="http://schemas.microsoft.com/office/drawing/2014/main" id="{3E70318D-7CC7-69BB-CF81-93222E9F8C3F}"/>
              </a:ext>
            </a:extLst>
          </p:cNvPr>
          <p:cNvSpPr>
            <a:spLocks noGrp="1"/>
          </p:cNvSpPr>
          <p:nvPr>
            <p:ph sz="quarter" idx="37"/>
          </p:nvPr>
        </p:nvSpPr>
        <p:spPr>
          <a:xfrm>
            <a:off x="271835" y="1679261"/>
            <a:ext cx="455293" cy="466852"/>
          </a:xfrm>
        </p:spPr>
        <p:txBody>
          <a:bodyPr>
            <a:normAutofit/>
          </a:bodyPr>
          <a:lstStyle>
            <a:lvl1pPr marL="0" indent="0">
              <a:buNone/>
              <a:defRPr sz="1000">
                <a:solidFill>
                  <a:schemeClr val="bg1"/>
                </a:solidFill>
              </a:defRPr>
            </a:lvl1pPr>
          </a:lstStyle>
          <a:p>
            <a:pPr lvl="0"/>
            <a:endParaRPr lang="en-US"/>
          </a:p>
        </p:txBody>
      </p:sp>
      <p:sp>
        <p:nvSpPr>
          <p:cNvPr id="12" name="Text Placeholder 13">
            <a:extLst>
              <a:ext uri="{FF2B5EF4-FFF2-40B4-BE49-F238E27FC236}">
                <a16:creationId xmlns:a16="http://schemas.microsoft.com/office/drawing/2014/main" id="{D578F2DC-EAB1-1940-2C03-F3AE57A7EDC5}"/>
              </a:ext>
            </a:extLst>
          </p:cNvPr>
          <p:cNvSpPr>
            <a:spLocks noGrp="1"/>
          </p:cNvSpPr>
          <p:nvPr>
            <p:ph type="body" sz="quarter" idx="16" hasCustomPrompt="1"/>
          </p:nvPr>
        </p:nvSpPr>
        <p:spPr>
          <a:xfrm>
            <a:off x="1026559" y="2440073"/>
            <a:ext cx="1542679" cy="1624804"/>
          </a:xfrm>
        </p:spPr>
        <p:txBody>
          <a:bodyPr wrap="square" lIns="0" tIns="0" rIns="0" bIns="0">
            <a:spAutoFit/>
          </a:bodyPr>
          <a:lstStyle>
            <a:lvl1pPr marL="0" indent="0">
              <a:lnSpc>
                <a:spcPct val="130000"/>
              </a:lnSpc>
              <a:spcBef>
                <a:spcPts val="0"/>
              </a:spcBef>
              <a:buFont typeface="Arial" panose="020B0604020202020204" pitchFamily="34" charset="0"/>
              <a:buNone/>
              <a:defRPr sz="2800" b="1">
                <a:solidFill>
                  <a:schemeClr val="bg1"/>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3" name="Rectangle 12">
            <a:extLst>
              <a:ext uri="{FF2B5EF4-FFF2-40B4-BE49-F238E27FC236}">
                <a16:creationId xmlns:a16="http://schemas.microsoft.com/office/drawing/2014/main" id="{248ADB71-17E2-70C1-9AB7-42130CDA1458}"/>
              </a:ext>
            </a:extLst>
          </p:cNvPr>
          <p:cNvSpPr/>
          <p:nvPr userDrawn="1"/>
        </p:nvSpPr>
        <p:spPr>
          <a:xfrm>
            <a:off x="3369555" y="1096749"/>
            <a:ext cx="8372333" cy="5062195"/>
          </a:xfrm>
          <a:prstGeom prst="rect">
            <a:avLst/>
          </a:prstGeom>
          <a:solidFill>
            <a:schemeClr val="bg1"/>
          </a:solidFill>
          <a:ln w="1905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3">
            <a:extLst>
              <a:ext uri="{FF2B5EF4-FFF2-40B4-BE49-F238E27FC236}">
                <a16:creationId xmlns:a16="http://schemas.microsoft.com/office/drawing/2014/main" id="{05C06F96-5D1A-7D80-A8B6-0C80B216358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80887713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p:cSld name="Blue Background">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Content Placeholder 2">
            <a:extLst>
              <a:ext uri="{FF2B5EF4-FFF2-40B4-BE49-F238E27FC236}">
                <a16:creationId xmlns:a16="http://schemas.microsoft.com/office/drawing/2014/main" id="{1E491BAC-A423-B5E5-C6C7-0A304E2AE418}"/>
              </a:ext>
            </a:extLst>
          </p:cNvPr>
          <p:cNvSpPr>
            <a:spLocks noGrp="1"/>
          </p:cNvSpPr>
          <p:nvPr>
            <p:ph idx="1"/>
          </p:nvPr>
        </p:nvSpPr>
        <p:spPr>
          <a:xfrm>
            <a:off x="334617" y="1253330"/>
            <a:ext cx="11636202" cy="4949165"/>
          </a:xfrm>
        </p:spPr>
        <p:txBody>
          <a:bodyPr/>
          <a:lstStyle>
            <a:lvl1pPr>
              <a:defRPr b="1"/>
            </a:lvl1pPr>
            <a:lvl2pPr>
              <a:defRPr b="1">
                <a:solidFill>
                  <a:schemeClr val="accent5"/>
                </a:solidFill>
              </a:defRPr>
            </a:lvl2pPr>
            <a:lvl3pPr>
              <a:defRPr>
                <a:solidFill>
                  <a:schemeClr val="accent5"/>
                </a:solidFill>
              </a:defRPr>
            </a:lvl3pPr>
            <a:lvl4pPr>
              <a:defRPr>
                <a:solidFill>
                  <a:schemeClr val="accent5"/>
                </a:solidFill>
              </a:defRPr>
            </a:lvl4pPr>
            <a:lvl5pPr>
              <a:defRPr>
                <a:solidFill>
                  <a:schemeClr val="accent5"/>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lide Number Placeholder 3">
            <a:extLst>
              <a:ext uri="{FF2B5EF4-FFF2-40B4-BE49-F238E27FC236}">
                <a16:creationId xmlns:a16="http://schemas.microsoft.com/office/drawing/2014/main" id="{8F331843-48AD-53A2-64B0-13BF0FE36FE8}"/>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1" name="Footer Placeholder 3">
            <a:extLst>
              <a:ext uri="{FF2B5EF4-FFF2-40B4-BE49-F238E27FC236}">
                <a16:creationId xmlns:a16="http://schemas.microsoft.com/office/drawing/2014/main" id="{C18EB267-F958-0B3A-4BE5-3EEF5A6F053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126988479"/>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5A07DAA-7AC7-7009-BA20-B4D53B996DFF}"/>
              </a:ext>
            </a:extLst>
          </p:cNvPr>
          <p:cNvSpPr/>
          <p:nvPr userDrawn="1"/>
        </p:nvSpPr>
        <p:spPr>
          <a:xfrm>
            <a:off x="539810"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642170-0DE5-97E9-45AB-F1CA76D445FF}"/>
              </a:ext>
            </a:extLst>
          </p:cNvPr>
          <p:cNvSpPr/>
          <p:nvPr userDrawn="1"/>
        </p:nvSpPr>
        <p:spPr>
          <a:xfrm>
            <a:off x="4590997"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F36349E-3053-E5F5-E722-A32753AFF1DB}"/>
              </a:ext>
            </a:extLst>
          </p:cNvPr>
          <p:cNvSpPr/>
          <p:nvPr userDrawn="1"/>
        </p:nvSpPr>
        <p:spPr>
          <a:xfrm>
            <a:off x="8660823"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A5A8A5-ACC2-F880-CA68-7D9B95F7575E}"/>
              </a:ext>
            </a:extLst>
          </p:cNvPr>
          <p:cNvSpPr/>
          <p:nvPr userDrawn="1"/>
        </p:nvSpPr>
        <p:spPr>
          <a:xfrm>
            <a:off x="459603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88F325-45C5-FCA6-0E92-93424C5C7C2E}"/>
              </a:ext>
            </a:extLst>
          </p:cNvPr>
          <p:cNvSpPr/>
          <p:nvPr userDrawn="1"/>
        </p:nvSpPr>
        <p:spPr>
          <a:xfrm>
            <a:off x="8660824" y="1504099"/>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509B14-22EB-3851-4F60-C3BE7902FED4}"/>
              </a:ext>
            </a:extLst>
          </p:cNvPr>
          <p:cNvSpPr/>
          <p:nvPr userDrawn="1"/>
        </p:nvSpPr>
        <p:spPr>
          <a:xfrm>
            <a:off x="53981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57FB77-AA5E-03EB-F387-DDF7DF409EE3}"/>
              </a:ext>
            </a:extLst>
          </p:cNvPr>
          <p:cNvSpPr/>
          <p:nvPr userDrawn="1"/>
        </p:nvSpPr>
        <p:spPr>
          <a:xfrm>
            <a:off x="444967"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2" name="Right Arrow 10">
            <a:extLst>
              <a:ext uri="{FF2B5EF4-FFF2-40B4-BE49-F238E27FC236}">
                <a16:creationId xmlns:a16="http://schemas.microsoft.com/office/drawing/2014/main" id="{EBE83922-109B-76C8-6E1D-B15741D5E3DB}"/>
              </a:ext>
            </a:extLst>
          </p:cNvPr>
          <p:cNvSpPr/>
          <p:nvPr userDrawn="1"/>
        </p:nvSpPr>
        <p:spPr>
          <a:xfrm>
            <a:off x="3598985"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3" name="Rectangle 12">
            <a:extLst>
              <a:ext uri="{FF2B5EF4-FFF2-40B4-BE49-F238E27FC236}">
                <a16:creationId xmlns:a16="http://schemas.microsoft.com/office/drawing/2014/main" id="{4741A2D4-FC55-ED4E-95B6-A3390F820537}"/>
              </a:ext>
            </a:extLst>
          </p:cNvPr>
          <p:cNvSpPr/>
          <p:nvPr userDrawn="1"/>
        </p:nvSpPr>
        <p:spPr>
          <a:xfrm>
            <a:off x="4503446"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4" name="Right Arrow 13">
            <a:extLst>
              <a:ext uri="{FF2B5EF4-FFF2-40B4-BE49-F238E27FC236}">
                <a16:creationId xmlns:a16="http://schemas.microsoft.com/office/drawing/2014/main" id="{3F5204A0-FBAC-B71D-4AFD-7401C02FD4AE}"/>
              </a:ext>
            </a:extLst>
          </p:cNvPr>
          <p:cNvSpPr/>
          <p:nvPr userDrawn="1"/>
        </p:nvSpPr>
        <p:spPr>
          <a:xfrm>
            <a:off x="7657464"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5" name="Rectangle 14">
            <a:extLst>
              <a:ext uri="{FF2B5EF4-FFF2-40B4-BE49-F238E27FC236}">
                <a16:creationId xmlns:a16="http://schemas.microsoft.com/office/drawing/2014/main" id="{9C336980-1E55-40FE-DED9-0016F56B03F7}"/>
              </a:ext>
            </a:extLst>
          </p:cNvPr>
          <p:cNvSpPr/>
          <p:nvPr userDrawn="1"/>
        </p:nvSpPr>
        <p:spPr>
          <a:xfrm>
            <a:off x="8561925"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6" name="Right Arrow 15">
            <a:extLst>
              <a:ext uri="{FF2B5EF4-FFF2-40B4-BE49-F238E27FC236}">
                <a16:creationId xmlns:a16="http://schemas.microsoft.com/office/drawing/2014/main" id="{F1E2E623-DE12-18A4-D700-3937B618AE9A}"/>
              </a:ext>
            </a:extLst>
          </p:cNvPr>
          <p:cNvSpPr/>
          <p:nvPr userDrawn="1"/>
        </p:nvSpPr>
        <p:spPr>
          <a:xfrm rot="5400000">
            <a:off x="9651916" y="3496479"/>
            <a:ext cx="718931" cy="367165"/>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787" tIns="1" rIns="143786" bIns="184371"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7" name="Rectangle 16">
            <a:extLst>
              <a:ext uri="{FF2B5EF4-FFF2-40B4-BE49-F238E27FC236}">
                <a16:creationId xmlns:a16="http://schemas.microsoft.com/office/drawing/2014/main" id="{BF5AEF4F-D76C-1342-6C84-2560F82B5D85}"/>
              </a:ext>
            </a:extLst>
          </p:cNvPr>
          <p:cNvSpPr/>
          <p:nvPr userDrawn="1"/>
        </p:nvSpPr>
        <p:spPr>
          <a:xfrm>
            <a:off x="8561925"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8" name="Right Arrow 17">
            <a:extLst>
              <a:ext uri="{FF2B5EF4-FFF2-40B4-BE49-F238E27FC236}">
                <a16:creationId xmlns:a16="http://schemas.microsoft.com/office/drawing/2014/main" id="{292D63AD-1E7A-43DE-E040-FFB143173812}"/>
              </a:ext>
            </a:extLst>
          </p:cNvPr>
          <p:cNvSpPr/>
          <p:nvPr userDrawn="1"/>
        </p:nvSpPr>
        <p:spPr>
          <a:xfrm rot="10800000">
            <a:off x="7692251"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9" name="Rectangle 18">
            <a:extLst>
              <a:ext uri="{FF2B5EF4-FFF2-40B4-BE49-F238E27FC236}">
                <a16:creationId xmlns:a16="http://schemas.microsoft.com/office/drawing/2014/main" id="{57EB1CC1-0597-D034-FBDB-804047F92C6C}"/>
              </a:ext>
            </a:extLst>
          </p:cNvPr>
          <p:cNvSpPr/>
          <p:nvPr userDrawn="1"/>
        </p:nvSpPr>
        <p:spPr>
          <a:xfrm>
            <a:off x="4503446"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20" name="Right Arrow 19">
            <a:extLst>
              <a:ext uri="{FF2B5EF4-FFF2-40B4-BE49-F238E27FC236}">
                <a16:creationId xmlns:a16="http://schemas.microsoft.com/office/drawing/2014/main" id="{DA6FCE30-8848-B9C2-3A7D-23749904F20C}"/>
              </a:ext>
            </a:extLst>
          </p:cNvPr>
          <p:cNvSpPr/>
          <p:nvPr userDrawn="1"/>
        </p:nvSpPr>
        <p:spPr>
          <a:xfrm rot="10800000">
            <a:off x="3633772"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21" name="Rectangle 20">
            <a:extLst>
              <a:ext uri="{FF2B5EF4-FFF2-40B4-BE49-F238E27FC236}">
                <a16:creationId xmlns:a16="http://schemas.microsoft.com/office/drawing/2014/main" id="{1B636170-598A-6694-5A06-0691DC7AE182}"/>
              </a:ext>
            </a:extLst>
          </p:cNvPr>
          <p:cNvSpPr/>
          <p:nvPr userDrawn="1"/>
        </p:nvSpPr>
        <p:spPr>
          <a:xfrm>
            <a:off x="444967"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grpSp>
        <p:nvGrpSpPr>
          <p:cNvPr id="22" name="Group 21">
            <a:extLst>
              <a:ext uri="{FF2B5EF4-FFF2-40B4-BE49-F238E27FC236}">
                <a16:creationId xmlns:a16="http://schemas.microsoft.com/office/drawing/2014/main" id="{8BDF9453-EE2E-A26B-CA41-9E790523C6A4}"/>
              </a:ext>
            </a:extLst>
          </p:cNvPr>
          <p:cNvGrpSpPr/>
          <p:nvPr userDrawn="1"/>
        </p:nvGrpSpPr>
        <p:grpSpPr>
          <a:xfrm>
            <a:off x="305552" y="1201065"/>
            <a:ext cx="530063" cy="527161"/>
            <a:chOff x="305552" y="1201065"/>
            <a:chExt cx="530063" cy="527161"/>
          </a:xfrm>
        </p:grpSpPr>
        <p:sp>
          <p:nvSpPr>
            <p:cNvPr id="23" name="Oval 22">
              <a:extLst>
                <a:ext uri="{FF2B5EF4-FFF2-40B4-BE49-F238E27FC236}">
                  <a16:creationId xmlns:a16="http://schemas.microsoft.com/office/drawing/2014/main" id="{3FAE3097-35D5-EE90-6443-731150D0E1F8}"/>
                </a:ext>
              </a:extLst>
            </p:cNvPr>
            <p:cNvSpPr/>
            <p:nvPr/>
          </p:nvSpPr>
          <p:spPr>
            <a:xfrm>
              <a:off x="339802"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4" name="Oval 23">
              <a:extLst>
                <a:ext uri="{FF2B5EF4-FFF2-40B4-BE49-F238E27FC236}">
                  <a16:creationId xmlns:a16="http://schemas.microsoft.com/office/drawing/2014/main" id="{E24471EA-7948-023D-88C8-190307631D6C}"/>
                </a:ext>
              </a:extLst>
            </p:cNvPr>
            <p:cNvSpPr/>
            <p:nvPr/>
          </p:nvSpPr>
          <p:spPr>
            <a:xfrm>
              <a:off x="305552"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E581F2AB-BCED-961E-4970-27C317C00A9B}"/>
              </a:ext>
            </a:extLst>
          </p:cNvPr>
          <p:cNvGrpSpPr/>
          <p:nvPr userDrawn="1"/>
        </p:nvGrpSpPr>
        <p:grpSpPr>
          <a:xfrm>
            <a:off x="4213554" y="1201065"/>
            <a:ext cx="533662" cy="527162"/>
            <a:chOff x="4213554" y="1201065"/>
            <a:chExt cx="533662" cy="527162"/>
          </a:xfrm>
        </p:grpSpPr>
        <p:sp>
          <p:nvSpPr>
            <p:cNvPr id="26" name="Oval 25">
              <a:extLst>
                <a:ext uri="{FF2B5EF4-FFF2-40B4-BE49-F238E27FC236}">
                  <a16:creationId xmlns:a16="http://schemas.microsoft.com/office/drawing/2014/main" id="{0279D4FA-DFF0-2889-4855-306D693C2901}"/>
                </a:ext>
              </a:extLst>
            </p:cNvPr>
            <p:cNvSpPr/>
            <p:nvPr/>
          </p:nvSpPr>
          <p:spPr>
            <a:xfrm>
              <a:off x="4251403" y="1232414"/>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7" name="Oval 26">
              <a:extLst>
                <a:ext uri="{FF2B5EF4-FFF2-40B4-BE49-F238E27FC236}">
                  <a16:creationId xmlns:a16="http://schemas.microsoft.com/office/drawing/2014/main" id="{F3831772-00C9-C69E-0719-6C8A82BBC6C5}"/>
                </a:ext>
              </a:extLst>
            </p:cNvPr>
            <p:cNvSpPr/>
            <p:nvPr/>
          </p:nvSpPr>
          <p:spPr>
            <a:xfrm>
              <a:off x="421355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23660896-8664-C1CF-358D-60840DB1EDB5}"/>
              </a:ext>
            </a:extLst>
          </p:cNvPr>
          <p:cNvGrpSpPr/>
          <p:nvPr userDrawn="1"/>
        </p:nvGrpSpPr>
        <p:grpSpPr>
          <a:xfrm>
            <a:off x="8203314" y="1201065"/>
            <a:ext cx="541912" cy="527161"/>
            <a:chOff x="8203314" y="1201065"/>
            <a:chExt cx="541912" cy="527161"/>
          </a:xfrm>
        </p:grpSpPr>
        <p:sp>
          <p:nvSpPr>
            <p:cNvPr id="29" name="Oval 28">
              <a:extLst>
                <a:ext uri="{FF2B5EF4-FFF2-40B4-BE49-F238E27FC236}">
                  <a16:creationId xmlns:a16="http://schemas.microsoft.com/office/drawing/2014/main" id="{04BAD524-2582-BE0C-8634-B3A4A1026C6B}"/>
                </a:ext>
              </a:extLst>
            </p:cNvPr>
            <p:cNvSpPr/>
            <p:nvPr/>
          </p:nvSpPr>
          <p:spPr>
            <a:xfrm>
              <a:off x="8249413"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30" name="Oval 29">
              <a:extLst>
                <a:ext uri="{FF2B5EF4-FFF2-40B4-BE49-F238E27FC236}">
                  <a16:creationId xmlns:a16="http://schemas.microsoft.com/office/drawing/2014/main" id="{80793417-B3E6-E7AF-A2B3-B18EF6EDEB79}"/>
                </a:ext>
              </a:extLst>
            </p:cNvPr>
            <p:cNvSpPr/>
            <p:nvPr/>
          </p:nvSpPr>
          <p:spPr>
            <a:xfrm>
              <a:off x="820331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03A375F-63F3-9563-D510-9193FBE7025D}"/>
              </a:ext>
            </a:extLst>
          </p:cNvPr>
          <p:cNvGrpSpPr/>
          <p:nvPr userDrawn="1"/>
        </p:nvGrpSpPr>
        <p:grpSpPr>
          <a:xfrm>
            <a:off x="219103" y="4064867"/>
            <a:ext cx="530104" cy="527161"/>
            <a:chOff x="219103" y="4064867"/>
            <a:chExt cx="530104" cy="527161"/>
          </a:xfrm>
        </p:grpSpPr>
        <p:sp>
          <p:nvSpPr>
            <p:cNvPr id="32" name="Oval 31">
              <a:extLst>
                <a:ext uri="{FF2B5EF4-FFF2-40B4-BE49-F238E27FC236}">
                  <a16:creationId xmlns:a16="http://schemas.microsoft.com/office/drawing/2014/main" id="{D0575C87-F0E5-66FF-D839-99B4D21A31AD}"/>
                </a:ext>
              </a:extLst>
            </p:cNvPr>
            <p:cNvSpPr/>
            <p:nvPr/>
          </p:nvSpPr>
          <p:spPr>
            <a:xfrm>
              <a:off x="25339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33" name="Oval 32">
              <a:extLst>
                <a:ext uri="{FF2B5EF4-FFF2-40B4-BE49-F238E27FC236}">
                  <a16:creationId xmlns:a16="http://schemas.microsoft.com/office/drawing/2014/main" id="{7FEACF07-E08B-087F-DC44-B9186D15202A}"/>
                </a:ext>
              </a:extLst>
            </p:cNvPr>
            <p:cNvSpPr/>
            <p:nvPr/>
          </p:nvSpPr>
          <p:spPr>
            <a:xfrm>
              <a:off x="219103"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28D2BD1-9509-0E86-32B6-84873C75F465}"/>
              </a:ext>
            </a:extLst>
          </p:cNvPr>
          <p:cNvGrpSpPr/>
          <p:nvPr userDrawn="1"/>
        </p:nvGrpSpPr>
        <p:grpSpPr>
          <a:xfrm>
            <a:off x="4213554" y="4064867"/>
            <a:ext cx="533663" cy="527161"/>
            <a:chOff x="4213554" y="4064867"/>
            <a:chExt cx="533663" cy="527161"/>
          </a:xfrm>
        </p:grpSpPr>
        <p:sp>
          <p:nvSpPr>
            <p:cNvPr id="35" name="Oval 34">
              <a:extLst>
                <a:ext uri="{FF2B5EF4-FFF2-40B4-BE49-F238E27FC236}">
                  <a16:creationId xmlns:a16="http://schemas.microsoft.com/office/drawing/2014/main" id="{CB8C07FE-5F24-7D4C-48B6-191216C92CC5}"/>
                </a:ext>
              </a:extLst>
            </p:cNvPr>
            <p:cNvSpPr/>
            <p:nvPr/>
          </p:nvSpPr>
          <p:spPr>
            <a:xfrm>
              <a:off x="425140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36" name="Oval 35">
              <a:extLst>
                <a:ext uri="{FF2B5EF4-FFF2-40B4-BE49-F238E27FC236}">
                  <a16:creationId xmlns:a16="http://schemas.microsoft.com/office/drawing/2014/main" id="{1C930E7C-9283-EF7A-41BC-754A5043D268}"/>
                </a:ext>
              </a:extLst>
            </p:cNvPr>
            <p:cNvSpPr/>
            <p:nvPr/>
          </p:nvSpPr>
          <p:spPr>
            <a:xfrm>
              <a:off x="421355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25E42C79-2E4A-DECB-00A0-63C2DC40C247}"/>
              </a:ext>
            </a:extLst>
          </p:cNvPr>
          <p:cNvGrpSpPr/>
          <p:nvPr userDrawn="1"/>
        </p:nvGrpSpPr>
        <p:grpSpPr>
          <a:xfrm>
            <a:off x="8203314" y="4064867"/>
            <a:ext cx="541913" cy="527161"/>
            <a:chOff x="8203314" y="4064867"/>
            <a:chExt cx="541913" cy="527161"/>
          </a:xfrm>
        </p:grpSpPr>
        <p:sp>
          <p:nvSpPr>
            <p:cNvPr id="38" name="Oval 37">
              <a:extLst>
                <a:ext uri="{FF2B5EF4-FFF2-40B4-BE49-F238E27FC236}">
                  <a16:creationId xmlns:a16="http://schemas.microsoft.com/office/drawing/2014/main" id="{0CB4FD4E-0E72-9227-5CAC-58AC153226D4}"/>
                </a:ext>
              </a:extLst>
            </p:cNvPr>
            <p:cNvSpPr/>
            <p:nvPr/>
          </p:nvSpPr>
          <p:spPr>
            <a:xfrm>
              <a:off x="824941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39" name="Oval 38">
              <a:extLst>
                <a:ext uri="{FF2B5EF4-FFF2-40B4-BE49-F238E27FC236}">
                  <a16:creationId xmlns:a16="http://schemas.microsoft.com/office/drawing/2014/main" id="{D4A4D144-F37A-FCE1-C7C6-1A897BF8E462}"/>
                </a:ext>
              </a:extLst>
            </p:cNvPr>
            <p:cNvSpPr/>
            <p:nvPr/>
          </p:nvSpPr>
          <p:spPr>
            <a:xfrm>
              <a:off x="820331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Placeholder 13">
            <a:extLst>
              <a:ext uri="{FF2B5EF4-FFF2-40B4-BE49-F238E27FC236}">
                <a16:creationId xmlns:a16="http://schemas.microsoft.com/office/drawing/2014/main" id="{83FFDA3B-F627-D1BB-ADE1-9FC2F93CF837}"/>
              </a:ext>
            </a:extLst>
          </p:cNvPr>
          <p:cNvSpPr>
            <a:spLocks noGrp="1"/>
          </p:cNvSpPr>
          <p:nvPr>
            <p:ph type="body" sz="quarter" idx="16" hasCustomPrompt="1"/>
          </p:nvPr>
        </p:nvSpPr>
        <p:spPr>
          <a:xfrm>
            <a:off x="700833"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1" name="Text Placeholder 13">
            <a:extLst>
              <a:ext uri="{FF2B5EF4-FFF2-40B4-BE49-F238E27FC236}">
                <a16:creationId xmlns:a16="http://schemas.microsoft.com/office/drawing/2014/main" id="{EDE4F341-0759-6D2D-1D84-996405E6589E}"/>
              </a:ext>
            </a:extLst>
          </p:cNvPr>
          <p:cNvSpPr>
            <a:spLocks noGrp="1"/>
          </p:cNvSpPr>
          <p:nvPr>
            <p:ph type="body" sz="quarter" idx="17" hasCustomPrompt="1"/>
          </p:nvPr>
        </p:nvSpPr>
        <p:spPr>
          <a:xfrm>
            <a:off x="4751695"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13">
            <a:extLst>
              <a:ext uri="{FF2B5EF4-FFF2-40B4-BE49-F238E27FC236}">
                <a16:creationId xmlns:a16="http://schemas.microsoft.com/office/drawing/2014/main" id="{C6479D49-9DCD-C65C-D861-DFE0B9EFC97E}"/>
              </a:ext>
            </a:extLst>
          </p:cNvPr>
          <p:cNvSpPr>
            <a:spLocks noGrp="1"/>
          </p:cNvSpPr>
          <p:nvPr>
            <p:ph type="body" sz="quarter" idx="18" hasCustomPrompt="1"/>
          </p:nvPr>
        </p:nvSpPr>
        <p:spPr>
          <a:xfrm>
            <a:off x="8788267"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13">
            <a:extLst>
              <a:ext uri="{FF2B5EF4-FFF2-40B4-BE49-F238E27FC236}">
                <a16:creationId xmlns:a16="http://schemas.microsoft.com/office/drawing/2014/main" id="{366D746B-BC37-AF00-3E7F-BC384ED734C4}"/>
              </a:ext>
            </a:extLst>
          </p:cNvPr>
          <p:cNvSpPr>
            <a:spLocks noGrp="1"/>
          </p:cNvSpPr>
          <p:nvPr>
            <p:ph type="body" sz="quarter" idx="19" hasCustomPrompt="1"/>
          </p:nvPr>
        </p:nvSpPr>
        <p:spPr>
          <a:xfrm>
            <a:off x="700833"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4" name="Text Placeholder 13">
            <a:extLst>
              <a:ext uri="{FF2B5EF4-FFF2-40B4-BE49-F238E27FC236}">
                <a16:creationId xmlns:a16="http://schemas.microsoft.com/office/drawing/2014/main" id="{C01D293F-7B36-218F-38F6-666DF3AAA0F7}"/>
              </a:ext>
            </a:extLst>
          </p:cNvPr>
          <p:cNvSpPr>
            <a:spLocks noGrp="1"/>
          </p:cNvSpPr>
          <p:nvPr>
            <p:ph type="body" sz="quarter" idx="20" hasCustomPrompt="1"/>
          </p:nvPr>
        </p:nvSpPr>
        <p:spPr>
          <a:xfrm>
            <a:off x="4751695"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5" name="Text Placeholder 13">
            <a:extLst>
              <a:ext uri="{FF2B5EF4-FFF2-40B4-BE49-F238E27FC236}">
                <a16:creationId xmlns:a16="http://schemas.microsoft.com/office/drawing/2014/main" id="{D776B968-17F6-03E7-C82A-19C138F15AA4}"/>
              </a:ext>
            </a:extLst>
          </p:cNvPr>
          <p:cNvSpPr>
            <a:spLocks noGrp="1"/>
          </p:cNvSpPr>
          <p:nvPr>
            <p:ph type="body" sz="quarter" idx="21" hasCustomPrompt="1"/>
          </p:nvPr>
        </p:nvSpPr>
        <p:spPr>
          <a:xfrm>
            <a:off x="8788267"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6" name="Footer Placeholder 3">
            <a:extLst>
              <a:ext uri="{FF2B5EF4-FFF2-40B4-BE49-F238E27FC236}">
                <a16:creationId xmlns:a16="http://schemas.microsoft.com/office/drawing/2014/main" id="{FF91A387-0F40-2D96-EB5E-86CE13455A3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533836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9D02B08-99D7-0D91-B21C-EDEB2EF2C0E4}"/>
              </a:ext>
            </a:extLst>
          </p:cNvPr>
          <p:cNvSpPr/>
          <p:nvPr userDrawn="1"/>
        </p:nvSpPr>
        <p:spPr>
          <a:xfrm>
            <a:off x="662703" y="2792187"/>
            <a:ext cx="10636667" cy="32762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FEA6D54-1949-3172-B9D2-DB9FF7B5174B}"/>
              </a:ext>
            </a:extLst>
          </p:cNvPr>
          <p:cNvSpPr/>
          <p:nvPr userDrawn="1"/>
        </p:nvSpPr>
        <p:spPr>
          <a:xfrm>
            <a:off x="681003" y="1602010"/>
            <a:ext cx="10636667" cy="822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0B0B3E-60FF-907D-91B1-0AAAD133E2CE}"/>
              </a:ext>
            </a:extLst>
          </p:cNvPr>
          <p:cNvSpPr/>
          <p:nvPr userDrawn="1"/>
        </p:nvSpPr>
        <p:spPr>
          <a:xfrm>
            <a:off x="774314" y="1531237"/>
            <a:ext cx="10636667" cy="7696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C5033E1-9505-454D-5B5B-3EC47B8C097D}"/>
              </a:ext>
            </a:extLst>
          </p:cNvPr>
          <p:cNvSpPr/>
          <p:nvPr userDrawn="1"/>
        </p:nvSpPr>
        <p:spPr>
          <a:xfrm>
            <a:off x="260780" y="1178052"/>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C72959F2-34FA-7AAA-2407-153B0C86ABBD}"/>
              </a:ext>
            </a:extLst>
          </p:cNvPr>
          <p:cNvSpPr/>
          <p:nvPr userDrawn="1"/>
        </p:nvSpPr>
        <p:spPr>
          <a:xfrm>
            <a:off x="235213" y="1142576"/>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38A19B-56B8-75EF-CFB9-534DAE3A20BE}"/>
              </a:ext>
            </a:extLst>
          </p:cNvPr>
          <p:cNvSpPr/>
          <p:nvPr userDrawn="1"/>
        </p:nvSpPr>
        <p:spPr>
          <a:xfrm>
            <a:off x="774313" y="2654042"/>
            <a:ext cx="10636667" cy="3276274"/>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3">
            <a:extLst>
              <a:ext uri="{FF2B5EF4-FFF2-40B4-BE49-F238E27FC236}">
                <a16:creationId xmlns:a16="http://schemas.microsoft.com/office/drawing/2014/main" id="{08184C5C-BBC8-88A9-2C14-0911AFC74CC3}"/>
              </a:ext>
            </a:extLst>
          </p:cNvPr>
          <p:cNvSpPr>
            <a:spLocks noGrp="1"/>
          </p:cNvSpPr>
          <p:nvPr>
            <p:ph type="body" sz="quarter" idx="16" hasCustomPrompt="1"/>
          </p:nvPr>
        </p:nvSpPr>
        <p:spPr>
          <a:xfrm>
            <a:off x="986366" y="1045537"/>
            <a:ext cx="3676592"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86633FCE-FE1C-D84D-3FBA-851BBC249829}"/>
              </a:ext>
            </a:extLst>
          </p:cNvPr>
          <p:cNvSpPr>
            <a:spLocks noGrp="1"/>
          </p:cNvSpPr>
          <p:nvPr>
            <p:ph type="body" sz="quarter" idx="17" hasCustomPrompt="1"/>
          </p:nvPr>
        </p:nvSpPr>
        <p:spPr>
          <a:xfrm>
            <a:off x="966901" y="1625552"/>
            <a:ext cx="36765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7" name="Content Placeholder 12">
            <a:extLst>
              <a:ext uri="{FF2B5EF4-FFF2-40B4-BE49-F238E27FC236}">
                <a16:creationId xmlns:a16="http://schemas.microsoft.com/office/drawing/2014/main" id="{D520B9CD-B955-EF30-5472-F43430B46C6E}"/>
              </a:ext>
            </a:extLst>
          </p:cNvPr>
          <p:cNvSpPr>
            <a:spLocks noGrp="1"/>
          </p:cNvSpPr>
          <p:nvPr>
            <p:ph sz="quarter" idx="37"/>
          </p:nvPr>
        </p:nvSpPr>
        <p:spPr>
          <a:xfrm>
            <a:off x="364978" y="1266592"/>
            <a:ext cx="397492" cy="407584"/>
          </a:xfrm>
        </p:spPr>
        <p:txBody>
          <a:bodyPr>
            <a:normAutofit/>
          </a:bodyPr>
          <a:lstStyle>
            <a:lvl1pPr marL="0" indent="0">
              <a:buNone/>
              <a:defRPr sz="800">
                <a:solidFill>
                  <a:schemeClr val="bg1"/>
                </a:solidFill>
              </a:defRPr>
            </a:lvl1pPr>
          </a:lstStyle>
          <a:p>
            <a:pPr lvl="0"/>
            <a:endParaRPr lang="en-US"/>
          </a:p>
        </p:txBody>
      </p:sp>
      <p:sp>
        <p:nvSpPr>
          <p:cNvPr id="18" name="Footer Placeholder 3">
            <a:extLst>
              <a:ext uri="{FF2B5EF4-FFF2-40B4-BE49-F238E27FC236}">
                <a16:creationId xmlns:a16="http://schemas.microsoft.com/office/drawing/2014/main" id="{536DE816-F2AA-5A0E-C636-3A943CB5248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15145208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4F19AED1-3F5C-2740-E484-49C411A2BBF9}"/>
              </a:ext>
            </a:extLst>
          </p:cNvPr>
          <p:cNvSpPr/>
          <p:nvPr userDrawn="1"/>
        </p:nvSpPr>
        <p:spPr>
          <a:xfrm>
            <a:off x="3810835" y="1799151"/>
            <a:ext cx="7667282" cy="387425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7CD24B-9A76-59E1-299E-EDE4D2435529}"/>
              </a:ext>
            </a:extLst>
          </p:cNvPr>
          <p:cNvSpPr/>
          <p:nvPr userDrawn="1"/>
        </p:nvSpPr>
        <p:spPr>
          <a:xfrm>
            <a:off x="626855" y="2132589"/>
            <a:ext cx="2540558" cy="250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E71D4A-70AF-89FE-814D-05B448C31B85}"/>
              </a:ext>
            </a:extLst>
          </p:cNvPr>
          <p:cNvSpPr/>
          <p:nvPr userDrawn="1"/>
        </p:nvSpPr>
        <p:spPr>
          <a:xfrm>
            <a:off x="756742" y="1921268"/>
            <a:ext cx="2540558" cy="2583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07D4A0-2E52-A524-26BC-1B0DD8CD645A}"/>
              </a:ext>
            </a:extLst>
          </p:cNvPr>
          <p:cNvSpPr/>
          <p:nvPr userDrawn="1"/>
        </p:nvSpPr>
        <p:spPr>
          <a:xfrm>
            <a:off x="243207" y="1568083"/>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5609C2DA-192A-5434-ACEB-E775ED2EA668}"/>
              </a:ext>
            </a:extLst>
          </p:cNvPr>
          <p:cNvSpPr/>
          <p:nvPr userDrawn="1"/>
        </p:nvSpPr>
        <p:spPr>
          <a:xfrm>
            <a:off x="217640" y="1532607"/>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00F6A9-A19D-D970-DDB6-3577ACFBE0DB}"/>
              </a:ext>
            </a:extLst>
          </p:cNvPr>
          <p:cNvSpPr/>
          <p:nvPr userDrawn="1"/>
        </p:nvSpPr>
        <p:spPr>
          <a:xfrm>
            <a:off x="3982647" y="1625016"/>
            <a:ext cx="7667282" cy="3874259"/>
          </a:xfrm>
          <a:prstGeom prst="rect">
            <a:avLst/>
          </a:prstGeom>
          <a:solidFill>
            <a:schemeClr val="bg1"/>
          </a:solidFill>
          <a:ln w="127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9AF6534B-A4E0-F613-F72B-F08BB0139601}"/>
              </a:ext>
            </a:extLst>
          </p:cNvPr>
          <p:cNvSpPr>
            <a:spLocks noGrp="1"/>
          </p:cNvSpPr>
          <p:nvPr>
            <p:ph type="body" sz="quarter" idx="17" hasCustomPrompt="1"/>
          </p:nvPr>
        </p:nvSpPr>
        <p:spPr>
          <a:xfrm>
            <a:off x="968794" y="2148424"/>
            <a:ext cx="2198620" cy="324320"/>
          </a:xfrm>
        </p:spPr>
        <p:txBody>
          <a:bodyPr wrap="square" lIns="0" tIns="0" rIns="0" bIns="0">
            <a:spAutoFit/>
          </a:bodyPr>
          <a:lstStyle>
            <a:lvl1pPr marL="0" indent="0">
              <a:lnSpc>
                <a:spcPct val="130000"/>
              </a:lnSpc>
              <a:spcBef>
                <a:spcPts val="0"/>
              </a:spcBef>
              <a:buFont typeface="Arial" panose="020B0604020202020204" pitchFamily="34" charset="0"/>
              <a:buNone/>
              <a:defRPr sz="18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8" name="Text Placeholder 13">
            <a:extLst>
              <a:ext uri="{FF2B5EF4-FFF2-40B4-BE49-F238E27FC236}">
                <a16:creationId xmlns:a16="http://schemas.microsoft.com/office/drawing/2014/main" id="{5ABD2BBD-46E8-3698-EBBA-0C0CCBE6B285}"/>
              </a:ext>
            </a:extLst>
          </p:cNvPr>
          <p:cNvSpPr>
            <a:spLocks noGrp="1"/>
          </p:cNvSpPr>
          <p:nvPr>
            <p:ph type="body" sz="quarter" idx="16" hasCustomPrompt="1"/>
          </p:nvPr>
        </p:nvSpPr>
        <p:spPr>
          <a:xfrm>
            <a:off x="971486" y="1419216"/>
            <a:ext cx="2507187"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9" name="Content Placeholder 12">
            <a:extLst>
              <a:ext uri="{FF2B5EF4-FFF2-40B4-BE49-F238E27FC236}">
                <a16:creationId xmlns:a16="http://schemas.microsoft.com/office/drawing/2014/main" id="{B7DB8360-449B-299B-463B-AB60752A68E3}"/>
              </a:ext>
            </a:extLst>
          </p:cNvPr>
          <p:cNvSpPr>
            <a:spLocks noGrp="1"/>
          </p:cNvSpPr>
          <p:nvPr>
            <p:ph sz="quarter" idx="37"/>
          </p:nvPr>
        </p:nvSpPr>
        <p:spPr>
          <a:xfrm>
            <a:off x="334617" y="1646544"/>
            <a:ext cx="397492" cy="407584"/>
          </a:xfrm>
        </p:spPr>
        <p:txBody>
          <a:bodyPr>
            <a:normAutofit/>
          </a:bodyPr>
          <a:lstStyle>
            <a:lvl1pPr marL="0" indent="0">
              <a:buNone/>
              <a:defRPr sz="800">
                <a:solidFill>
                  <a:schemeClr val="bg1"/>
                </a:solidFill>
              </a:defRPr>
            </a:lvl1pPr>
          </a:lstStyle>
          <a:p>
            <a:pPr lvl="0"/>
            <a:endParaRPr lang="en-US"/>
          </a:p>
        </p:txBody>
      </p:sp>
      <p:sp>
        <p:nvSpPr>
          <p:cNvPr id="20" name="Footer Placeholder 3">
            <a:extLst>
              <a:ext uri="{FF2B5EF4-FFF2-40B4-BE49-F238E27FC236}">
                <a16:creationId xmlns:a16="http://schemas.microsoft.com/office/drawing/2014/main" id="{D34C9B6A-4B68-8228-440F-593D6CBFB760}"/>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393785084"/>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1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6" name="Chart Placeholder 9">
            <a:extLst>
              <a:ext uri="{FF2B5EF4-FFF2-40B4-BE49-F238E27FC236}">
                <a16:creationId xmlns:a16="http://schemas.microsoft.com/office/drawing/2014/main" id="{E741B1AA-C22A-CAFE-5A69-BB206DB057E3}"/>
              </a:ext>
            </a:extLst>
          </p:cNvPr>
          <p:cNvGraphicFramePr>
            <a:graphicFrameLocks/>
          </p:cNvGraphicFramePr>
          <p:nvPr userDrawn="1">
            <p:extLst>
              <p:ext uri="{D42A27DB-BD31-4B8C-83A1-F6EECF244321}">
                <p14:modId xmlns:p14="http://schemas.microsoft.com/office/powerpoint/2010/main" val="4118376435"/>
              </p:ext>
            </p:extLst>
          </p:nvPr>
        </p:nvGraphicFramePr>
        <p:xfrm>
          <a:off x="268288" y="1090343"/>
          <a:ext cx="6775450" cy="52879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3">
            <a:extLst>
              <a:ext uri="{FF2B5EF4-FFF2-40B4-BE49-F238E27FC236}">
                <a16:creationId xmlns:a16="http://schemas.microsoft.com/office/drawing/2014/main" id="{C4169E66-3329-8DC9-716D-6F30E0C410B3}"/>
              </a:ext>
            </a:extLst>
          </p:cNvPr>
          <p:cNvSpPr>
            <a:spLocks noGrp="1"/>
          </p:cNvSpPr>
          <p:nvPr>
            <p:ph type="body" sz="quarter" idx="16" hasCustomPrompt="1"/>
          </p:nvPr>
        </p:nvSpPr>
        <p:spPr>
          <a:xfrm>
            <a:off x="7635033" y="1640349"/>
            <a:ext cx="2507187" cy="324320"/>
          </a:xfrm>
        </p:spPr>
        <p:txBody>
          <a:bodyPr wrap="square" lIns="0" tIns="0" rIns="0" bIns="0">
            <a:spAutoFit/>
          </a:bodyPr>
          <a:lstStyle>
            <a:lvl1pPr marL="0" indent="0">
              <a:lnSpc>
                <a:spcPct val="130000"/>
              </a:lnSpc>
              <a:spcBef>
                <a:spcPts val="0"/>
              </a:spcBef>
              <a:buFont typeface="Arial" panose="020B0604020202020204" pitchFamily="34" charset="0"/>
              <a:buNone/>
              <a:defRPr lang="en-US" sz="1800" b="1" kern="1200" dirty="0">
                <a:solidFill>
                  <a:schemeClr val="accent2"/>
                </a:solidFill>
                <a:latin typeface="Montserrat" panose="00000800000000000000" pitchFamily="50" charset="0"/>
                <a:ea typeface="+mn-ea"/>
                <a:cs typeface="+mn-cs"/>
              </a:defRPr>
            </a:lvl1pPr>
            <a:lvl2pPr>
              <a:buNone/>
              <a:defRPr/>
            </a:lvl2pPr>
            <a:lvl3pPr>
              <a:buNone/>
              <a:defRPr/>
            </a:lvl3pPr>
            <a:lvl4pPr>
              <a:buNone/>
              <a:defRPr/>
            </a:lvl4pPr>
            <a:lvl5pPr>
              <a:buNone/>
              <a:defRPr/>
            </a:lvl5pPr>
          </a:lstStyle>
          <a:p>
            <a:pPr lvl="0"/>
            <a:r>
              <a:rPr lang="en-US"/>
              <a:t>Edit Body Text</a:t>
            </a:r>
          </a:p>
        </p:txBody>
      </p:sp>
      <p:sp>
        <p:nvSpPr>
          <p:cNvPr id="8" name="Footer Placeholder 3">
            <a:extLst>
              <a:ext uri="{FF2B5EF4-FFF2-40B4-BE49-F238E27FC236}">
                <a16:creationId xmlns:a16="http://schemas.microsoft.com/office/drawing/2014/main" id="{8B62944A-7E7F-DC9F-A8AA-C0B81B7187C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598667057"/>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1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5" name="Chart Placeholder 44">
            <a:extLst>
              <a:ext uri="{FF2B5EF4-FFF2-40B4-BE49-F238E27FC236}">
                <a16:creationId xmlns:a16="http://schemas.microsoft.com/office/drawing/2014/main" id="{7174055E-7222-C864-11AE-4D0E8C1D06B7}"/>
              </a:ext>
            </a:extLst>
          </p:cNvPr>
          <p:cNvGraphicFramePr>
            <a:graphicFrameLocks/>
          </p:cNvGraphicFramePr>
          <p:nvPr userDrawn="1">
            <p:extLst>
              <p:ext uri="{D42A27DB-BD31-4B8C-83A1-F6EECF244321}">
                <p14:modId xmlns:p14="http://schemas.microsoft.com/office/powerpoint/2010/main" val="824262701"/>
              </p:ext>
            </p:extLst>
          </p:nvPr>
        </p:nvGraphicFramePr>
        <p:xfrm>
          <a:off x="-104140" y="1559878"/>
          <a:ext cx="2733675" cy="17002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4">
            <a:extLst>
              <a:ext uri="{FF2B5EF4-FFF2-40B4-BE49-F238E27FC236}">
                <a16:creationId xmlns:a16="http://schemas.microsoft.com/office/drawing/2014/main" id="{CDD49693-A18C-F1AE-EB3F-0DA6C746D51F}"/>
              </a:ext>
            </a:extLst>
          </p:cNvPr>
          <p:cNvSpPr>
            <a:spLocks noGrp="1"/>
          </p:cNvSpPr>
          <p:nvPr>
            <p:ph type="body" sz="quarter" idx="19" hasCustomPrompt="1"/>
          </p:nvPr>
        </p:nvSpPr>
        <p:spPr>
          <a:xfrm>
            <a:off x="2108905" y="184648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8" name="Chart Placeholder 45">
            <a:extLst>
              <a:ext uri="{FF2B5EF4-FFF2-40B4-BE49-F238E27FC236}">
                <a16:creationId xmlns:a16="http://schemas.microsoft.com/office/drawing/2014/main" id="{99DD2146-287F-7F8A-D190-B774B9D00286}"/>
              </a:ext>
            </a:extLst>
          </p:cNvPr>
          <p:cNvGraphicFramePr>
            <a:graphicFrameLocks/>
          </p:cNvGraphicFramePr>
          <p:nvPr userDrawn="1">
            <p:extLst>
              <p:ext uri="{D42A27DB-BD31-4B8C-83A1-F6EECF244321}">
                <p14:modId xmlns:p14="http://schemas.microsoft.com/office/powerpoint/2010/main" val="1506467152"/>
              </p:ext>
            </p:extLst>
          </p:nvPr>
        </p:nvGraphicFramePr>
        <p:xfrm>
          <a:off x="-104140" y="4096703"/>
          <a:ext cx="2733675" cy="1701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7">
            <a:extLst>
              <a:ext uri="{FF2B5EF4-FFF2-40B4-BE49-F238E27FC236}">
                <a16:creationId xmlns:a16="http://schemas.microsoft.com/office/drawing/2014/main" id="{BDE59142-566E-570D-DE8C-CAA785FA7902}"/>
              </a:ext>
            </a:extLst>
          </p:cNvPr>
          <p:cNvSpPr>
            <a:spLocks noGrp="1"/>
          </p:cNvSpPr>
          <p:nvPr>
            <p:ph type="body" sz="quarter" idx="50" hasCustomPrompt="1"/>
          </p:nvPr>
        </p:nvSpPr>
        <p:spPr>
          <a:xfrm>
            <a:off x="2108905" y="438412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1" name="Chart Placeholder 46">
            <a:extLst>
              <a:ext uri="{FF2B5EF4-FFF2-40B4-BE49-F238E27FC236}">
                <a16:creationId xmlns:a16="http://schemas.microsoft.com/office/drawing/2014/main" id="{9C9F179E-2763-BF1A-AEF5-4CF9B9471DA1}"/>
              </a:ext>
            </a:extLst>
          </p:cNvPr>
          <p:cNvGraphicFramePr>
            <a:graphicFrameLocks/>
          </p:cNvGraphicFramePr>
          <p:nvPr userDrawn="1">
            <p:extLst>
              <p:ext uri="{D42A27DB-BD31-4B8C-83A1-F6EECF244321}">
                <p14:modId xmlns:p14="http://schemas.microsoft.com/office/powerpoint/2010/main" val="2664914104"/>
              </p:ext>
            </p:extLst>
          </p:nvPr>
        </p:nvGraphicFramePr>
        <p:xfrm>
          <a:off x="5723573" y="1559878"/>
          <a:ext cx="2733675" cy="17002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4">
            <a:extLst>
              <a:ext uri="{FF2B5EF4-FFF2-40B4-BE49-F238E27FC236}">
                <a16:creationId xmlns:a16="http://schemas.microsoft.com/office/drawing/2014/main" id="{714BE9A4-CE05-5B72-9874-05D4D937E23C}"/>
              </a:ext>
            </a:extLst>
          </p:cNvPr>
          <p:cNvSpPr>
            <a:spLocks noGrp="1"/>
          </p:cNvSpPr>
          <p:nvPr>
            <p:ph type="body" sz="quarter" idx="53" hasCustomPrompt="1"/>
          </p:nvPr>
        </p:nvSpPr>
        <p:spPr>
          <a:xfrm>
            <a:off x="7936548" y="1847215"/>
            <a:ext cx="4108450"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4" name="Chart Placeholder 47">
            <a:extLst>
              <a:ext uri="{FF2B5EF4-FFF2-40B4-BE49-F238E27FC236}">
                <a16:creationId xmlns:a16="http://schemas.microsoft.com/office/drawing/2014/main" id="{C7C8D0CB-821E-E010-E750-D3A97FF7B808}"/>
              </a:ext>
            </a:extLst>
          </p:cNvPr>
          <p:cNvGraphicFramePr>
            <a:graphicFrameLocks/>
          </p:cNvGraphicFramePr>
          <p:nvPr userDrawn="1">
            <p:extLst>
              <p:ext uri="{D42A27DB-BD31-4B8C-83A1-F6EECF244321}">
                <p14:modId xmlns:p14="http://schemas.microsoft.com/office/powerpoint/2010/main" val="2283924729"/>
              </p:ext>
            </p:extLst>
          </p:nvPr>
        </p:nvGraphicFramePr>
        <p:xfrm>
          <a:off x="5723573" y="4096703"/>
          <a:ext cx="2733675" cy="17018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 Placeholder 42">
            <a:extLst>
              <a:ext uri="{FF2B5EF4-FFF2-40B4-BE49-F238E27FC236}">
                <a16:creationId xmlns:a16="http://schemas.microsoft.com/office/drawing/2014/main" id="{1264883B-D5C1-019A-3F9F-08A86E5B9621}"/>
              </a:ext>
            </a:extLst>
          </p:cNvPr>
          <p:cNvSpPr>
            <a:spLocks noGrp="1"/>
          </p:cNvSpPr>
          <p:nvPr>
            <p:ph type="body" sz="quarter" idx="56" hasCustomPrompt="1"/>
          </p:nvPr>
        </p:nvSpPr>
        <p:spPr>
          <a:xfrm>
            <a:off x="7936266" y="4384124"/>
            <a:ext cx="4109088" cy="929485"/>
          </a:xfrm>
        </p:spPr>
        <p:txBody>
          <a:bodyPr/>
          <a:lstStyle>
            <a:lvl1pPr>
              <a:defRPr>
                <a:solidFill>
                  <a:schemeClr val="tx1"/>
                </a:solidFill>
              </a:defRPr>
            </a:lvl1pPr>
          </a:lstStyle>
          <a:p>
            <a:r>
              <a:rPr lang="fr-FR"/>
              <a:t>Edit Body </a:t>
            </a:r>
            <a:r>
              <a:rPr lang="fr-FR" err="1"/>
              <a:t>Text</a:t>
            </a:r>
            <a:endParaRPr lang="fr-FR"/>
          </a:p>
        </p:txBody>
      </p:sp>
      <p:sp>
        <p:nvSpPr>
          <p:cNvPr id="20" name="TextBox 19">
            <a:extLst>
              <a:ext uri="{FF2B5EF4-FFF2-40B4-BE49-F238E27FC236}">
                <a16:creationId xmlns:a16="http://schemas.microsoft.com/office/drawing/2014/main" id="{CB1814DA-06DF-08EC-A2A2-F4C039BF09E0}"/>
              </a:ext>
            </a:extLst>
          </p:cNvPr>
          <p:cNvSpPr txBox="1"/>
          <p:nvPr userDrawn="1"/>
        </p:nvSpPr>
        <p:spPr>
          <a:xfrm>
            <a:off x="112014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1" name="TextBox 20">
            <a:extLst>
              <a:ext uri="{FF2B5EF4-FFF2-40B4-BE49-F238E27FC236}">
                <a16:creationId xmlns:a16="http://schemas.microsoft.com/office/drawing/2014/main" id="{FDC60947-24BD-DF16-EED7-E84EEEDF612B}"/>
              </a:ext>
            </a:extLst>
          </p:cNvPr>
          <p:cNvSpPr txBox="1"/>
          <p:nvPr userDrawn="1"/>
        </p:nvSpPr>
        <p:spPr>
          <a:xfrm>
            <a:off x="695706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2" name="TextBox 21">
            <a:extLst>
              <a:ext uri="{FF2B5EF4-FFF2-40B4-BE49-F238E27FC236}">
                <a16:creationId xmlns:a16="http://schemas.microsoft.com/office/drawing/2014/main" id="{42D64E41-0131-026E-2C4B-882C21813532}"/>
              </a:ext>
            </a:extLst>
          </p:cNvPr>
          <p:cNvSpPr txBox="1"/>
          <p:nvPr userDrawn="1"/>
        </p:nvSpPr>
        <p:spPr>
          <a:xfrm>
            <a:off x="112014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3" name="TextBox 22">
            <a:extLst>
              <a:ext uri="{FF2B5EF4-FFF2-40B4-BE49-F238E27FC236}">
                <a16:creationId xmlns:a16="http://schemas.microsoft.com/office/drawing/2014/main" id="{A3EDB13E-9F68-0F94-38BF-DBC527632AE5}"/>
              </a:ext>
            </a:extLst>
          </p:cNvPr>
          <p:cNvSpPr txBox="1"/>
          <p:nvPr userDrawn="1"/>
        </p:nvSpPr>
        <p:spPr>
          <a:xfrm>
            <a:off x="695706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4" name="Footer Placeholder 3">
            <a:extLst>
              <a:ext uri="{FF2B5EF4-FFF2-40B4-BE49-F238E27FC236}">
                <a16:creationId xmlns:a16="http://schemas.microsoft.com/office/drawing/2014/main" id="{D3631996-0547-EBF2-8152-457DE304A5E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991668203"/>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preserve="1" userDrawn="1">
  <p:cSld name="12_Bullet List Slid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6F7DC00-0F1E-7227-1F6F-E391730ADFC0}"/>
              </a:ext>
            </a:extLst>
          </p:cNvPr>
          <p:cNvSpPr/>
          <p:nvPr userDrawn="1"/>
        </p:nvSpPr>
        <p:spPr>
          <a:xfrm>
            <a:off x="10809474" y="4756101"/>
            <a:ext cx="1382526"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174F85F-1936-E0F1-D7B5-D696E4B64BC7}"/>
              </a:ext>
            </a:extLst>
          </p:cNvPr>
          <p:cNvSpPr/>
          <p:nvPr userDrawn="1"/>
        </p:nvSpPr>
        <p:spPr>
          <a:xfrm>
            <a:off x="0" y="4756101"/>
            <a:ext cx="1249075"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EC427D7-07FC-8504-B9AF-B23658FB1817}"/>
              </a:ext>
            </a:extLst>
          </p:cNvPr>
          <p:cNvSpPr/>
          <p:nvPr userDrawn="1"/>
        </p:nvSpPr>
        <p:spPr>
          <a:xfrm>
            <a:off x="10809474" y="3105742"/>
            <a:ext cx="1382526"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CB91F62-2C41-60F8-5ECA-C43158320CFB}"/>
              </a:ext>
            </a:extLst>
          </p:cNvPr>
          <p:cNvSpPr/>
          <p:nvPr userDrawn="1"/>
        </p:nvSpPr>
        <p:spPr>
          <a:xfrm>
            <a:off x="0" y="3157105"/>
            <a:ext cx="1249075"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A546BB3D-2199-6A6C-30AB-8F8499BC2487}"/>
              </a:ext>
            </a:extLst>
          </p:cNvPr>
          <p:cNvSpPr/>
          <p:nvPr userDrawn="1"/>
        </p:nvSpPr>
        <p:spPr>
          <a:xfrm>
            <a:off x="10809474" y="1479683"/>
            <a:ext cx="1382526"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1570A01-4B7E-4488-6627-C4E2F59B3261}"/>
              </a:ext>
            </a:extLst>
          </p:cNvPr>
          <p:cNvSpPr/>
          <p:nvPr userDrawn="1"/>
        </p:nvSpPr>
        <p:spPr>
          <a:xfrm>
            <a:off x="0" y="1479683"/>
            <a:ext cx="1249075"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72A90A1-8EBA-DE43-F63F-0F0A359F88A5}"/>
              </a:ext>
            </a:extLst>
          </p:cNvPr>
          <p:cNvSpPr/>
          <p:nvPr userDrawn="1"/>
        </p:nvSpPr>
        <p:spPr>
          <a:xfrm>
            <a:off x="785187" y="146831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609EE98-3D02-B7E5-0B16-46084CE71D4C}"/>
              </a:ext>
            </a:extLst>
          </p:cNvPr>
          <p:cNvSpPr/>
          <p:nvPr userDrawn="1"/>
        </p:nvSpPr>
        <p:spPr>
          <a:xfrm>
            <a:off x="10264980" y="147593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A299910-1C5B-9BB8-E8B8-29891EA40E7A}"/>
              </a:ext>
            </a:extLst>
          </p:cNvPr>
          <p:cNvSpPr/>
          <p:nvPr userDrawn="1"/>
        </p:nvSpPr>
        <p:spPr>
          <a:xfrm>
            <a:off x="785187" y="313597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6E79920F-C22E-451B-239A-AE399E3BEFBE}"/>
              </a:ext>
            </a:extLst>
          </p:cNvPr>
          <p:cNvSpPr/>
          <p:nvPr userDrawn="1"/>
        </p:nvSpPr>
        <p:spPr>
          <a:xfrm>
            <a:off x="10264980" y="312073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987B1043-83ED-2270-8EDF-22C6B2BE9EE0}"/>
              </a:ext>
            </a:extLst>
          </p:cNvPr>
          <p:cNvSpPr/>
          <p:nvPr userDrawn="1"/>
        </p:nvSpPr>
        <p:spPr>
          <a:xfrm>
            <a:off x="785187"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366865DD-0317-0E01-B5E6-981FFCAC9686}"/>
              </a:ext>
            </a:extLst>
          </p:cNvPr>
          <p:cNvSpPr/>
          <p:nvPr userDrawn="1"/>
        </p:nvSpPr>
        <p:spPr>
          <a:xfrm>
            <a:off x="10264980"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32" name="Text Placeholder 1">
            <a:extLst>
              <a:ext uri="{FF2B5EF4-FFF2-40B4-BE49-F238E27FC236}">
                <a16:creationId xmlns:a16="http://schemas.microsoft.com/office/drawing/2014/main" id="{6687306A-AC11-3FBB-42C6-BC09E4324A4B}"/>
              </a:ext>
            </a:extLst>
          </p:cNvPr>
          <p:cNvSpPr txBox="1">
            <a:spLocks/>
          </p:cNvSpPr>
          <p:nvPr userDrawn="1"/>
        </p:nvSpPr>
        <p:spPr>
          <a:xfrm>
            <a:off x="820596" y="1489707"/>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3" name="Content Placeholder 4">
            <a:extLst>
              <a:ext uri="{FF2B5EF4-FFF2-40B4-BE49-F238E27FC236}">
                <a16:creationId xmlns:a16="http://schemas.microsoft.com/office/drawing/2014/main" id="{6D07F73C-4579-2CBD-DDE6-462BE3140885}"/>
              </a:ext>
            </a:extLst>
          </p:cNvPr>
          <p:cNvSpPr txBox="1">
            <a:spLocks/>
          </p:cNvSpPr>
          <p:nvPr userDrawn="1"/>
        </p:nvSpPr>
        <p:spPr>
          <a:xfrm>
            <a:off x="820596" y="3141641"/>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4" name="Text Placeholder 10">
            <a:extLst>
              <a:ext uri="{FF2B5EF4-FFF2-40B4-BE49-F238E27FC236}">
                <a16:creationId xmlns:a16="http://schemas.microsoft.com/office/drawing/2014/main" id="{E7D12EDD-E4DA-75D5-5D18-A8295A8FD0B4}"/>
              </a:ext>
            </a:extLst>
          </p:cNvPr>
          <p:cNvSpPr txBox="1">
            <a:spLocks/>
          </p:cNvSpPr>
          <p:nvPr userDrawn="1"/>
        </p:nvSpPr>
        <p:spPr>
          <a:xfrm>
            <a:off x="820596"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5" name="Text Placeholder 1">
            <a:extLst>
              <a:ext uri="{FF2B5EF4-FFF2-40B4-BE49-F238E27FC236}">
                <a16:creationId xmlns:a16="http://schemas.microsoft.com/office/drawing/2014/main" id="{BE2A0554-A362-9459-551A-23C20BD4D000}"/>
              </a:ext>
            </a:extLst>
          </p:cNvPr>
          <p:cNvSpPr txBox="1">
            <a:spLocks/>
          </p:cNvSpPr>
          <p:nvPr userDrawn="1"/>
        </p:nvSpPr>
        <p:spPr>
          <a:xfrm>
            <a:off x="10213433" y="1481629"/>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6" name="Content Placeholder 4">
            <a:extLst>
              <a:ext uri="{FF2B5EF4-FFF2-40B4-BE49-F238E27FC236}">
                <a16:creationId xmlns:a16="http://schemas.microsoft.com/office/drawing/2014/main" id="{98F94769-2277-2E8A-A067-39E361CD8ED0}"/>
              </a:ext>
            </a:extLst>
          </p:cNvPr>
          <p:cNvSpPr txBox="1">
            <a:spLocks/>
          </p:cNvSpPr>
          <p:nvPr userDrawn="1"/>
        </p:nvSpPr>
        <p:spPr>
          <a:xfrm>
            <a:off x="10213433" y="3110703"/>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7" name="Text Placeholder 10">
            <a:extLst>
              <a:ext uri="{FF2B5EF4-FFF2-40B4-BE49-F238E27FC236}">
                <a16:creationId xmlns:a16="http://schemas.microsoft.com/office/drawing/2014/main" id="{BB32C58B-ECE9-54B0-C7CB-263D750CC69B}"/>
              </a:ext>
            </a:extLst>
          </p:cNvPr>
          <p:cNvSpPr txBox="1">
            <a:spLocks/>
          </p:cNvSpPr>
          <p:nvPr userDrawn="1"/>
        </p:nvSpPr>
        <p:spPr>
          <a:xfrm>
            <a:off x="10213433"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38" name="Straight Connector 137">
            <a:extLst>
              <a:ext uri="{FF2B5EF4-FFF2-40B4-BE49-F238E27FC236}">
                <a16:creationId xmlns:a16="http://schemas.microsoft.com/office/drawing/2014/main" id="{BDA62820-D328-E350-15EE-EA7F062E622D}"/>
              </a:ext>
            </a:extLst>
          </p:cNvPr>
          <p:cNvCxnSpPr>
            <a:cxnSpLocks/>
          </p:cNvCxnSpPr>
          <p:nvPr userDrawn="1"/>
        </p:nvCxnSpPr>
        <p:spPr>
          <a:xfrm>
            <a:off x="6011333" y="1445794"/>
            <a:ext cx="0" cy="4520666"/>
          </a:xfrm>
          <a:prstGeom prst="line">
            <a:avLst/>
          </a:prstGeom>
          <a:ln w="19050">
            <a:solidFill>
              <a:srgbClr val="898FAF"/>
            </a:solidFill>
            <a:prstDash val="sysDot"/>
          </a:ln>
        </p:spPr>
        <p:style>
          <a:lnRef idx="1">
            <a:schemeClr val="accent1"/>
          </a:lnRef>
          <a:fillRef idx="0">
            <a:schemeClr val="accent1"/>
          </a:fillRef>
          <a:effectRef idx="0">
            <a:schemeClr val="accent1"/>
          </a:effectRef>
          <a:fontRef idx="minor">
            <a:schemeClr val="tx1"/>
          </a:fontRef>
        </p:style>
      </p:cxnSp>
      <p:sp>
        <p:nvSpPr>
          <p:cNvPr id="145" name="Text Placeholder 34">
            <a:extLst>
              <a:ext uri="{FF2B5EF4-FFF2-40B4-BE49-F238E27FC236}">
                <a16:creationId xmlns:a16="http://schemas.microsoft.com/office/drawing/2014/main" id="{8FB94FA6-444B-5A3E-4FE1-67B208ED8A05}"/>
              </a:ext>
            </a:extLst>
          </p:cNvPr>
          <p:cNvSpPr>
            <a:spLocks noGrp="1"/>
          </p:cNvSpPr>
          <p:nvPr>
            <p:ph type="body" sz="quarter" idx="32" hasCustomPrompt="1"/>
          </p:nvPr>
        </p:nvSpPr>
        <p:spPr>
          <a:xfrm>
            <a:off x="2236264" y="1485167"/>
            <a:ext cx="3074876" cy="443104"/>
          </a:xfrm>
        </p:spPr>
        <p:txBody>
          <a:bodyPr>
            <a:normAutofit/>
          </a:bodyPr>
          <a:lstStyle>
            <a:lvl1pPr marL="0" indent="0">
              <a:buNone/>
              <a:defRPr sz="2000">
                <a:solidFill>
                  <a:schemeClr val="accent2"/>
                </a:solidFill>
              </a:defRPr>
            </a:lvl1pPr>
          </a:lstStyle>
          <a:p>
            <a:r>
              <a:rPr lang="fr-FR"/>
              <a:t>Edit </a:t>
            </a:r>
            <a:r>
              <a:rPr lang="fr-FR" err="1"/>
              <a:t>Title</a:t>
            </a:r>
            <a:endParaRPr lang="fr-FR"/>
          </a:p>
        </p:txBody>
      </p:sp>
      <p:sp>
        <p:nvSpPr>
          <p:cNvPr id="146" name="Text Placeholder 13">
            <a:extLst>
              <a:ext uri="{FF2B5EF4-FFF2-40B4-BE49-F238E27FC236}">
                <a16:creationId xmlns:a16="http://schemas.microsoft.com/office/drawing/2014/main" id="{47BA4131-B1AA-FB7C-F2A6-D68E50E43CBC}"/>
              </a:ext>
            </a:extLst>
          </p:cNvPr>
          <p:cNvSpPr>
            <a:spLocks noGrp="1"/>
          </p:cNvSpPr>
          <p:nvPr>
            <p:ph type="body" sz="quarter" idx="17" hasCustomPrompt="1"/>
          </p:nvPr>
        </p:nvSpPr>
        <p:spPr>
          <a:xfrm>
            <a:off x="2237408" y="196495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7" name="Text Placeholder 34">
            <a:extLst>
              <a:ext uri="{FF2B5EF4-FFF2-40B4-BE49-F238E27FC236}">
                <a16:creationId xmlns:a16="http://schemas.microsoft.com/office/drawing/2014/main" id="{363CB012-E0A9-27BD-2726-0283BBFE575D}"/>
              </a:ext>
            </a:extLst>
          </p:cNvPr>
          <p:cNvSpPr>
            <a:spLocks noGrp="1"/>
          </p:cNvSpPr>
          <p:nvPr>
            <p:ph type="body" sz="quarter" idx="33" hasCustomPrompt="1"/>
          </p:nvPr>
        </p:nvSpPr>
        <p:spPr>
          <a:xfrm>
            <a:off x="2236264" y="3136187"/>
            <a:ext cx="3074876" cy="443104"/>
          </a:xfrm>
        </p:spPr>
        <p:txBody>
          <a:bodyPr>
            <a:normAutofit/>
          </a:bodyPr>
          <a:lstStyle>
            <a:lvl1pPr marL="0" indent="0">
              <a:buNone/>
              <a:defRPr sz="2000">
                <a:solidFill>
                  <a:srgbClr val="243473"/>
                </a:solidFill>
              </a:defRPr>
            </a:lvl1pPr>
          </a:lstStyle>
          <a:p>
            <a:r>
              <a:rPr lang="fr-FR"/>
              <a:t>Edit </a:t>
            </a:r>
            <a:r>
              <a:rPr lang="fr-FR" err="1"/>
              <a:t>Title</a:t>
            </a:r>
            <a:endParaRPr lang="fr-FR"/>
          </a:p>
        </p:txBody>
      </p:sp>
      <p:sp>
        <p:nvSpPr>
          <p:cNvPr id="148" name="Text Placeholder 13">
            <a:extLst>
              <a:ext uri="{FF2B5EF4-FFF2-40B4-BE49-F238E27FC236}">
                <a16:creationId xmlns:a16="http://schemas.microsoft.com/office/drawing/2014/main" id="{25AFAEF4-0505-FC47-601D-6E2E1C540D8A}"/>
              </a:ext>
            </a:extLst>
          </p:cNvPr>
          <p:cNvSpPr>
            <a:spLocks noGrp="1"/>
          </p:cNvSpPr>
          <p:nvPr>
            <p:ph type="body" sz="quarter" idx="34" hasCustomPrompt="1"/>
          </p:nvPr>
        </p:nvSpPr>
        <p:spPr>
          <a:xfrm>
            <a:off x="2237408" y="361597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34">
            <a:extLst>
              <a:ext uri="{FF2B5EF4-FFF2-40B4-BE49-F238E27FC236}">
                <a16:creationId xmlns:a16="http://schemas.microsoft.com/office/drawing/2014/main" id="{33A5E298-CA4A-AE90-12A1-88697090EFFF}"/>
              </a:ext>
            </a:extLst>
          </p:cNvPr>
          <p:cNvSpPr>
            <a:spLocks noGrp="1"/>
          </p:cNvSpPr>
          <p:nvPr>
            <p:ph type="body" sz="quarter" idx="35" hasCustomPrompt="1"/>
          </p:nvPr>
        </p:nvSpPr>
        <p:spPr>
          <a:xfrm>
            <a:off x="2236264" y="4737025"/>
            <a:ext cx="3074876" cy="443104"/>
          </a:xfrm>
        </p:spPr>
        <p:txBody>
          <a:bodyPr>
            <a:normAutofit/>
          </a:bodyPr>
          <a:lstStyle>
            <a:lvl1pPr marL="0" indent="0">
              <a:buNone/>
              <a:defRPr sz="2000">
                <a:solidFill>
                  <a:schemeClr val="accent3"/>
                </a:solidFill>
              </a:defRPr>
            </a:lvl1pPr>
          </a:lstStyle>
          <a:p>
            <a:r>
              <a:rPr lang="fr-FR"/>
              <a:t>Edit </a:t>
            </a:r>
            <a:r>
              <a:rPr lang="fr-FR" err="1"/>
              <a:t>Title</a:t>
            </a:r>
            <a:endParaRPr lang="fr-FR"/>
          </a:p>
        </p:txBody>
      </p:sp>
      <p:sp>
        <p:nvSpPr>
          <p:cNvPr id="150" name="Text Placeholder 13">
            <a:extLst>
              <a:ext uri="{FF2B5EF4-FFF2-40B4-BE49-F238E27FC236}">
                <a16:creationId xmlns:a16="http://schemas.microsoft.com/office/drawing/2014/main" id="{3796E37B-0A25-BC58-DD38-522D937E3EBD}"/>
              </a:ext>
            </a:extLst>
          </p:cNvPr>
          <p:cNvSpPr>
            <a:spLocks noGrp="1"/>
          </p:cNvSpPr>
          <p:nvPr>
            <p:ph type="body" sz="quarter" idx="36" hasCustomPrompt="1"/>
          </p:nvPr>
        </p:nvSpPr>
        <p:spPr>
          <a:xfrm>
            <a:off x="2237408" y="5216811"/>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1" name="Text Placeholder 34">
            <a:extLst>
              <a:ext uri="{FF2B5EF4-FFF2-40B4-BE49-F238E27FC236}">
                <a16:creationId xmlns:a16="http://schemas.microsoft.com/office/drawing/2014/main" id="{1DFB14BB-984E-1B89-5BDC-2A2FF6DE5D15}"/>
              </a:ext>
            </a:extLst>
          </p:cNvPr>
          <p:cNvSpPr>
            <a:spLocks noGrp="1"/>
          </p:cNvSpPr>
          <p:nvPr>
            <p:ph type="body" sz="quarter" idx="37" hasCustomPrompt="1"/>
          </p:nvPr>
        </p:nvSpPr>
        <p:spPr>
          <a:xfrm>
            <a:off x="6840537" y="1485167"/>
            <a:ext cx="3074876" cy="443104"/>
          </a:xfrm>
        </p:spPr>
        <p:txBody>
          <a:bodyPr>
            <a:normAutofit/>
          </a:bodyPr>
          <a:lstStyle>
            <a:lvl1pPr marL="0" indent="0" algn="r">
              <a:buNone/>
              <a:defRPr sz="2000">
                <a:solidFill>
                  <a:schemeClr val="accent2"/>
                </a:solidFill>
              </a:defRPr>
            </a:lvl1pPr>
          </a:lstStyle>
          <a:p>
            <a:r>
              <a:rPr lang="fr-FR"/>
              <a:t>Edit </a:t>
            </a:r>
            <a:r>
              <a:rPr lang="fr-FR" err="1"/>
              <a:t>Title</a:t>
            </a:r>
            <a:endParaRPr lang="fr-FR"/>
          </a:p>
        </p:txBody>
      </p:sp>
      <p:sp>
        <p:nvSpPr>
          <p:cNvPr id="152" name="Text Placeholder 13">
            <a:extLst>
              <a:ext uri="{FF2B5EF4-FFF2-40B4-BE49-F238E27FC236}">
                <a16:creationId xmlns:a16="http://schemas.microsoft.com/office/drawing/2014/main" id="{8BA7902A-CD4F-0C50-EA57-CF0016D05C96}"/>
              </a:ext>
            </a:extLst>
          </p:cNvPr>
          <p:cNvSpPr>
            <a:spLocks noGrp="1"/>
          </p:cNvSpPr>
          <p:nvPr>
            <p:ph type="body" sz="quarter" idx="38" hasCustomPrompt="1"/>
          </p:nvPr>
        </p:nvSpPr>
        <p:spPr>
          <a:xfrm>
            <a:off x="7716793" y="196495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3" name="Text Placeholder 34">
            <a:extLst>
              <a:ext uri="{FF2B5EF4-FFF2-40B4-BE49-F238E27FC236}">
                <a16:creationId xmlns:a16="http://schemas.microsoft.com/office/drawing/2014/main" id="{FB408E1E-EFEF-B642-179B-0D3624009802}"/>
              </a:ext>
            </a:extLst>
          </p:cNvPr>
          <p:cNvSpPr>
            <a:spLocks noGrp="1"/>
          </p:cNvSpPr>
          <p:nvPr>
            <p:ph type="body" sz="quarter" idx="39" hasCustomPrompt="1"/>
          </p:nvPr>
        </p:nvSpPr>
        <p:spPr>
          <a:xfrm>
            <a:off x="6840537" y="3136187"/>
            <a:ext cx="3074876" cy="443104"/>
          </a:xfrm>
        </p:spPr>
        <p:txBody>
          <a:bodyPr>
            <a:normAutofit/>
          </a:bodyPr>
          <a:lstStyle>
            <a:lvl1pPr marL="0" indent="0" algn="r">
              <a:buNone/>
              <a:defRPr sz="2000">
                <a:solidFill>
                  <a:srgbClr val="243473"/>
                </a:solidFill>
              </a:defRPr>
            </a:lvl1pPr>
          </a:lstStyle>
          <a:p>
            <a:r>
              <a:rPr lang="fr-FR"/>
              <a:t>Edit </a:t>
            </a:r>
            <a:r>
              <a:rPr lang="fr-FR" err="1"/>
              <a:t>Title</a:t>
            </a:r>
            <a:endParaRPr lang="fr-FR"/>
          </a:p>
        </p:txBody>
      </p:sp>
      <p:sp>
        <p:nvSpPr>
          <p:cNvPr id="154" name="Text Placeholder 13">
            <a:extLst>
              <a:ext uri="{FF2B5EF4-FFF2-40B4-BE49-F238E27FC236}">
                <a16:creationId xmlns:a16="http://schemas.microsoft.com/office/drawing/2014/main" id="{BE880FB7-3075-A2D3-71D7-23885E332269}"/>
              </a:ext>
            </a:extLst>
          </p:cNvPr>
          <p:cNvSpPr>
            <a:spLocks noGrp="1"/>
          </p:cNvSpPr>
          <p:nvPr>
            <p:ph type="body" sz="quarter" idx="40" hasCustomPrompt="1"/>
          </p:nvPr>
        </p:nvSpPr>
        <p:spPr>
          <a:xfrm>
            <a:off x="7716793" y="361597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5" name="Text Placeholder 34">
            <a:extLst>
              <a:ext uri="{FF2B5EF4-FFF2-40B4-BE49-F238E27FC236}">
                <a16:creationId xmlns:a16="http://schemas.microsoft.com/office/drawing/2014/main" id="{0897AA66-1039-7FD8-0D70-EBEFDD2AEB0E}"/>
              </a:ext>
            </a:extLst>
          </p:cNvPr>
          <p:cNvSpPr>
            <a:spLocks noGrp="1"/>
          </p:cNvSpPr>
          <p:nvPr>
            <p:ph type="body" sz="quarter" idx="41" hasCustomPrompt="1"/>
          </p:nvPr>
        </p:nvSpPr>
        <p:spPr>
          <a:xfrm>
            <a:off x="6840537" y="4737025"/>
            <a:ext cx="3074876" cy="443104"/>
          </a:xfrm>
        </p:spPr>
        <p:txBody>
          <a:bodyPr>
            <a:normAutofit/>
          </a:bodyPr>
          <a:lstStyle>
            <a:lvl1pPr marL="0" indent="0" algn="r">
              <a:buNone/>
              <a:defRPr sz="2000">
                <a:solidFill>
                  <a:schemeClr val="accent3"/>
                </a:solidFill>
              </a:defRPr>
            </a:lvl1pPr>
          </a:lstStyle>
          <a:p>
            <a:r>
              <a:rPr lang="fr-FR"/>
              <a:t>Edit </a:t>
            </a:r>
            <a:r>
              <a:rPr lang="fr-FR" err="1"/>
              <a:t>Title</a:t>
            </a:r>
            <a:endParaRPr lang="fr-FR"/>
          </a:p>
        </p:txBody>
      </p:sp>
      <p:sp>
        <p:nvSpPr>
          <p:cNvPr id="156" name="Text Placeholder 13">
            <a:extLst>
              <a:ext uri="{FF2B5EF4-FFF2-40B4-BE49-F238E27FC236}">
                <a16:creationId xmlns:a16="http://schemas.microsoft.com/office/drawing/2014/main" id="{87B462B6-3C3C-C147-7D5B-90DD07E96A5E}"/>
              </a:ext>
            </a:extLst>
          </p:cNvPr>
          <p:cNvSpPr>
            <a:spLocks noGrp="1"/>
          </p:cNvSpPr>
          <p:nvPr>
            <p:ph type="body" sz="quarter" idx="42" hasCustomPrompt="1"/>
          </p:nvPr>
        </p:nvSpPr>
        <p:spPr>
          <a:xfrm>
            <a:off x="7716793" y="5216811"/>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7" name="Footer Placeholder 3">
            <a:extLst>
              <a:ext uri="{FF2B5EF4-FFF2-40B4-BE49-F238E27FC236}">
                <a16:creationId xmlns:a16="http://schemas.microsoft.com/office/drawing/2014/main" id="{D21BC5CB-41DE-CDCB-9957-4F0FD951328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43054468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preserve="1" userDrawn="1">
  <p:cSld name="1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30" name="Rectangle 29">
            <a:extLst>
              <a:ext uri="{FF2B5EF4-FFF2-40B4-BE49-F238E27FC236}">
                <a16:creationId xmlns:a16="http://schemas.microsoft.com/office/drawing/2014/main" id="{55F0401B-1E3D-54F4-E09B-EB34235ED950}"/>
              </a:ext>
            </a:extLst>
          </p:cNvPr>
          <p:cNvSpPr/>
          <p:nvPr userDrawn="1"/>
        </p:nvSpPr>
        <p:spPr>
          <a:xfrm>
            <a:off x="488343"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685189-7EA2-BDCD-7718-CDC975BA572D}"/>
              </a:ext>
            </a:extLst>
          </p:cNvPr>
          <p:cNvSpPr/>
          <p:nvPr userDrawn="1"/>
        </p:nvSpPr>
        <p:spPr>
          <a:xfrm>
            <a:off x="6429680"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2F34640-6DC5-685F-BDF4-404D72A472E9}"/>
              </a:ext>
            </a:extLst>
          </p:cNvPr>
          <p:cNvSpPr/>
          <p:nvPr userDrawn="1"/>
        </p:nvSpPr>
        <p:spPr>
          <a:xfrm>
            <a:off x="616792" y="1226541"/>
            <a:ext cx="4912322"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6A11176-E8D7-BF7E-FC56-8DD63D409CA5}"/>
              </a:ext>
            </a:extLst>
          </p:cNvPr>
          <p:cNvSpPr/>
          <p:nvPr userDrawn="1"/>
        </p:nvSpPr>
        <p:spPr>
          <a:xfrm>
            <a:off x="6558127" y="1226003"/>
            <a:ext cx="4912324"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B85DE2-02ED-DBAA-2157-C349502E1055}"/>
              </a:ext>
            </a:extLst>
          </p:cNvPr>
          <p:cNvSpPr/>
          <p:nvPr userDrawn="1"/>
        </p:nvSpPr>
        <p:spPr>
          <a:xfrm>
            <a:off x="616791"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85A3C41-4EE2-4FE1-B0E4-889EE4C8012F}"/>
              </a:ext>
            </a:extLst>
          </p:cNvPr>
          <p:cNvSpPr/>
          <p:nvPr userDrawn="1"/>
        </p:nvSpPr>
        <p:spPr>
          <a:xfrm>
            <a:off x="6558128"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F351BE2-8F52-C4E2-1958-80F9AB940359}"/>
              </a:ext>
            </a:extLst>
          </p:cNvPr>
          <p:cNvSpPr/>
          <p:nvPr userDrawn="1"/>
        </p:nvSpPr>
        <p:spPr>
          <a:xfrm>
            <a:off x="10514049" y="5120321"/>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E3C0782-0216-6C20-D8D3-C7ECC32A1468}"/>
              </a:ext>
            </a:extLst>
          </p:cNvPr>
          <p:cNvSpPr/>
          <p:nvPr userDrawn="1"/>
        </p:nvSpPr>
        <p:spPr>
          <a:xfrm>
            <a:off x="10592147" y="4858236"/>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2510083-3E47-4A0A-93E9-4FC32324BE37}"/>
              </a:ext>
            </a:extLst>
          </p:cNvPr>
          <p:cNvSpPr/>
          <p:nvPr userDrawn="1"/>
        </p:nvSpPr>
        <p:spPr>
          <a:xfrm>
            <a:off x="4579190" y="5124209"/>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EF44894-B266-5BA3-513B-C16592DBE05A}"/>
              </a:ext>
            </a:extLst>
          </p:cNvPr>
          <p:cNvSpPr/>
          <p:nvPr userDrawn="1"/>
        </p:nvSpPr>
        <p:spPr>
          <a:xfrm>
            <a:off x="4658613" y="4862124"/>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34">
            <a:extLst>
              <a:ext uri="{FF2B5EF4-FFF2-40B4-BE49-F238E27FC236}">
                <a16:creationId xmlns:a16="http://schemas.microsoft.com/office/drawing/2014/main" id="{E93067B0-3C5C-86A9-572C-993E53454581}"/>
              </a:ext>
            </a:extLst>
          </p:cNvPr>
          <p:cNvSpPr>
            <a:spLocks noGrp="1"/>
          </p:cNvSpPr>
          <p:nvPr>
            <p:ph type="body" sz="quarter" idx="32" hasCustomPrompt="1"/>
          </p:nvPr>
        </p:nvSpPr>
        <p:spPr>
          <a:xfrm>
            <a:off x="2220354" y="1397700"/>
            <a:ext cx="1705196" cy="443104"/>
          </a:xfrm>
        </p:spPr>
        <p:txBody>
          <a:bodyPr>
            <a:normAutofit/>
          </a:bodyPr>
          <a:lstStyle>
            <a:lvl1pPr marL="0" indent="0">
              <a:buNone/>
              <a:defRPr sz="2400">
                <a:solidFill>
                  <a:schemeClr val="bg1"/>
                </a:solidFill>
              </a:defRPr>
            </a:lvl1pPr>
          </a:lstStyle>
          <a:p>
            <a:r>
              <a:rPr lang="fr-FR"/>
              <a:t>EDIT TITLE</a:t>
            </a:r>
          </a:p>
        </p:txBody>
      </p:sp>
      <p:sp>
        <p:nvSpPr>
          <p:cNvPr id="47" name="Text Placeholder 13">
            <a:extLst>
              <a:ext uri="{FF2B5EF4-FFF2-40B4-BE49-F238E27FC236}">
                <a16:creationId xmlns:a16="http://schemas.microsoft.com/office/drawing/2014/main" id="{D1E80DCB-451E-1D1D-EB6D-329214F96422}"/>
              </a:ext>
            </a:extLst>
          </p:cNvPr>
          <p:cNvSpPr>
            <a:spLocks noGrp="1"/>
          </p:cNvSpPr>
          <p:nvPr>
            <p:ph type="body" sz="quarter" idx="17" hasCustomPrompt="1"/>
          </p:nvPr>
        </p:nvSpPr>
        <p:spPr>
          <a:xfrm>
            <a:off x="98654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34">
            <a:extLst>
              <a:ext uri="{FF2B5EF4-FFF2-40B4-BE49-F238E27FC236}">
                <a16:creationId xmlns:a16="http://schemas.microsoft.com/office/drawing/2014/main" id="{8ECF87C3-D274-3020-4728-C79FEF8D6A90}"/>
              </a:ext>
            </a:extLst>
          </p:cNvPr>
          <p:cNvSpPr>
            <a:spLocks noGrp="1"/>
          </p:cNvSpPr>
          <p:nvPr>
            <p:ph type="body" sz="quarter" idx="33" hasCustomPrompt="1"/>
          </p:nvPr>
        </p:nvSpPr>
        <p:spPr>
          <a:xfrm>
            <a:off x="8156749" y="1397700"/>
            <a:ext cx="1715079" cy="443104"/>
          </a:xfrm>
        </p:spPr>
        <p:txBody>
          <a:bodyPr>
            <a:normAutofit/>
          </a:bodyPr>
          <a:lstStyle>
            <a:lvl1pPr marL="0" indent="0">
              <a:buNone/>
              <a:defRPr sz="2400">
                <a:solidFill>
                  <a:schemeClr val="bg1"/>
                </a:solidFill>
              </a:defRPr>
            </a:lvl1pPr>
          </a:lstStyle>
          <a:p>
            <a:r>
              <a:rPr lang="fr-FR"/>
              <a:t>EDIT TITLE</a:t>
            </a:r>
          </a:p>
        </p:txBody>
      </p:sp>
      <p:sp>
        <p:nvSpPr>
          <p:cNvPr id="6" name="Text Placeholder 13">
            <a:extLst>
              <a:ext uri="{FF2B5EF4-FFF2-40B4-BE49-F238E27FC236}">
                <a16:creationId xmlns:a16="http://schemas.microsoft.com/office/drawing/2014/main" id="{6394422A-9E2D-8320-F265-BA991BA5205C}"/>
              </a:ext>
            </a:extLst>
          </p:cNvPr>
          <p:cNvSpPr>
            <a:spLocks noGrp="1"/>
          </p:cNvSpPr>
          <p:nvPr>
            <p:ph type="body" sz="quarter" idx="34" hasCustomPrompt="1"/>
          </p:nvPr>
        </p:nvSpPr>
        <p:spPr>
          <a:xfrm>
            <a:off x="695300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9" name="Content Placeholder 12">
            <a:extLst>
              <a:ext uri="{FF2B5EF4-FFF2-40B4-BE49-F238E27FC236}">
                <a16:creationId xmlns:a16="http://schemas.microsoft.com/office/drawing/2014/main" id="{3D09259C-8434-4B35-6A51-9AFD88B75C52}"/>
              </a:ext>
            </a:extLst>
          </p:cNvPr>
          <p:cNvSpPr>
            <a:spLocks noGrp="1"/>
          </p:cNvSpPr>
          <p:nvPr>
            <p:ph sz="quarter" idx="37"/>
          </p:nvPr>
        </p:nvSpPr>
        <p:spPr>
          <a:xfrm>
            <a:off x="4850255" y="5047956"/>
            <a:ext cx="752761" cy="771873"/>
          </a:xfrm>
        </p:spPr>
        <p:txBody>
          <a:bodyPr>
            <a:normAutofit/>
          </a:bodyPr>
          <a:lstStyle>
            <a:lvl1pPr marL="0" indent="0">
              <a:buNone/>
              <a:defRPr sz="800">
                <a:solidFill>
                  <a:schemeClr val="bg1"/>
                </a:solidFill>
              </a:defRPr>
            </a:lvl1pPr>
          </a:lstStyle>
          <a:p>
            <a:pPr lvl="0"/>
            <a:endParaRPr lang="en-US"/>
          </a:p>
        </p:txBody>
      </p:sp>
      <p:sp>
        <p:nvSpPr>
          <p:cNvPr id="7" name="Content Placeholder 12">
            <a:extLst>
              <a:ext uri="{FF2B5EF4-FFF2-40B4-BE49-F238E27FC236}">
                <a16:creationId xmlns:a16="http://schemas.microsoft.com/office/drawing/2014/main" id="{D90C311E-EE54-CCD7-6640-2A4714597011}"/>
              </a:ext>
            </a:extLst>
          </p:cNvPr>
          <p:cNvSpPr>
            <a:spLocks noGrp="1"/>
          </p:cNvSpPr>
          <p:nvPr>
            <p:ph sz="quarter" idx="38"/>
          </p:nvPr>
        </p:nvSpPr>
        <p:spPr>
          <a:xfrm>
            <a:off x="10775194" y="5047956"/>
            <a:ext cx="752761" cy="771873"/>
          </a:xfrm>
        </p:spPr>
        <p:txBody>
          <a:bodyPr>
            <a:normAutofit/>
          </a:bodyPr>
          <a:lstStyle>
            <a:lvl1pPr marL="0" indent="0">
              <a:buNone/>
              <a:defRPr sz="800">
                <a:solidFill>
                  <a:schemeClr val="bg1"/>
                </a:solidFill>
              </a:defRPr>
            </a:lvl1pPr>
          </a:lstStyle>
          <a:p>
            <a:pPr lvl="0"/>
            <a:endParaRPr lang="en-US"/>
          </a:p>
        </p:txBody>
      </p:sp>
      <p:sp>
        <p:nvSpPr>
          <p:cNvPr id="8" name="Footer Placeholder 3">
            <a:extLst>
              <a:ext uri="{FF2B5EF4-FFF2-40B4-BE49-F238E27FC236}">
                <a16:creationId xmlns:a16="http://schemas.microsoft.com/office/drawing/2014/main" id="{5457D6D2-F8FB-82E1-0E9D-5F4DEB4DE57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008432036"/>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preserve="1" userDrawn="1">
  <p:cSld name="1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C6A8F5DA-6F21-292F-D04B-0BCE52CA2CD6}"/>
              </a:ext>
            </a:extLst>
          </p:cNvPr>
          <p:cNvSpPr/>
          <p:nvPr userDrawn="1"/>
        </p:nvSpPr>
        <p:spPr>
          <a:xfrm>
            <a:off x="669971"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E7EB03E-F4DC-33FB-988F-574EF1C52866}"/>
              </a:ext>
            </a:extLst>
          </p:cNvPr>
          <p:cNvSpPr/>
          <p:nvPr userDrawn="1"/>
        </p:nvSpPr>
        <p:spPr>
          <a:xfrm>
            <a:off x="6470675"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B35890-8ABC-74B1-A5BC-97DFA143DB03}"/>
              </a:ext>
            </a:extLst>
          </p:cNvPr>
          <p:cNvSpPr/>
          <p:nvPr userDrawn="1"/>
        </p:nvSpPr>
        <p:spPr>
          <a:xfrm>
            <a:off x="798420" y="1320486"/>
            <a:ext cx="4912322"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96620B-E85C-5C9F-0996-9A05D4658195}"/>
              </a:ext>
            </a:extLst>
          </p:cNvPr>
          <p:cNvSpPr/>
          <p:nvPr userDrawn="1"/>
        </p:nvSpPr>
        <p:spPr>
          <a:xfrm>
            <a:off x="6599122" y="1319948"/>
            <a:ext cx="4912324"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F40860-890F-3DDA-700C-42DD757C1DB8}"/>
              </a:ext>
            </a:extLst>
          </p:cNvPr>
          <p:cNvSpPr/>
          <p:nvPr userDrawn="1"/>
        </p:nvSpPr>
        <p:spPr>
          <a:xfrm>
            <a:off x="798419"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A93787E-5173-FCBB-B84A-0C9178549537}"/>
              </a:ext>
            </a:extLst>
          </p:cNvPr>
          <p:cNvSpPr/>
          <p:nvPr userDrawn="1"/>
        </p:nvSpPr>
        <p:spPr>
          <a:xfrm>
            <a:off x="6599123"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AC7C32B-ACC7-41DF-7215-CBF432E4A266}"/>
              </a:ext>
            </a:extLst>
          </p:cNvPr>
          <p:cNvSpPr/>
          <p:nvPr userDrawn="1"/>
        </p:nvSpPr>
        <p:spPr>
          <a:xfrm>
            <a:off x="10608058"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20B7EF-F36B-502C-6033-0464285CE01D}"/>
              </a:ext>
            </a:extLst>
          </p:cNvPr>
          <p:cNvSpPr/>
          <p:nvPr userDrawn="1"/>
        </p:nvSpPr>
        <p:spPr>
          <a:xfrm>
            <a:off x="10686156"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D7F5074-EC1B-613F-6782-3AB2BF2E190C}"/>
              </a:ext>
            </a:extLst>
          </p:cNvPr>
          <p:cNvSpPr/>
          <p:nvPr userDrawn="1"/>
        </p:nvSpPr>
        <p:spPr>
          <a:xfrm>
            <a:off x="4806060"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38DB7E9-1DA8-D9E6-70BE-617C4F7895E1}"/>
              </a:ext>
            </a:extLst>
          </p:cNvPr>
          <p:cNvSpPr/>
          <p:nvPr userDrawn="1"/>
        </p:nvSpPr>
        <p:spPr>
          <a:xfrm>
            <a:off x="4885483"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4">
            <a:extLst>
              <a:ext uri="{FF2B5EF4-FFF2-40B4-BE49-F238E27FC236}">
                <a16:creationId xmlns:a16="http://schemas.microsoft.com/office/drawing/2014/main" id="{27830209-2AC9-6514-962D-04531EE9FD10}"/>
              </a:ext>
            </a:extLst>
          </p:cNvPr>
          <p:cNvSpPr>
            <a:spLocks noGrp="1"/>
          </p:cNvSpPr>
          <p:nvPr>
            <p:ph type="body" sz="quarter" idx="32" hasCustomPrompt="1"/>
          </p:nvPr>
        </p:nvSpPr>
        <p:spPr>
          <a:xfrm>
            <a:off x="2273694" y="1487911"/>
            <a:ext cx="1705196" cy="443104"/>
          </a:xfrm>
        </p:spPr>
        <p:txBody>
          <a:bodyPr>
            <a:normAutofit/>
          </a:bodyPr>
          <a:lstStyle>
            <a:lvl1pPr marL="0" indent="0">
              <a:buNone/>
              <a:defRPr sz="2400">
                <a:solidFill>
                  <a:schemeClr val="bg1"/>
                </a:solidFill>
              </a:defRPr>
            </a:lvl1pPr>
          </a:lstStyle>
          <a:p>
            <a:r>
              <a:rPr lang="fr-FR"/>
              <a:t>EDIT TITLE</a:t>
            </a:r>
          </a:p>
        </p:txBody>
      </p:sp>
      <p:sp>
        <p:nvSpPr>
          <p:cNvPr id="22" name="Text Placeholder 13">
            <a:extLst>
              <a:ext uri="{FF2B5EF4-FFF2-40B4-BE49-F238E27FC236}">
                <a16:creationId xmlns:a16="http://schemas.microsoft.com/office/drawing/2014/main" id="{132CB4F2-11B5-BCC7-3C7B-5465BA0B4CC1}"/>
              </a:ext>
            </a:extLst>
          </p:cNvPr>
          <p:cNvSpPr>
            <a:spLocks noGrp="1"/>
          </p:cNvSpPr>
          <p:nvPr>
            <p:ph type="body" sz="quarter" idx="17" hasCustomPrompt="1"/>
          </p:nvPr>
        </p:nvSpPr>
        <p:spPr>
          <a:xfrm>
            <a:off x="115418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3" name="Text Placeholder 34">
            <a:extLst>
              <a:ext uri="{FF2B5EF4-FFF2-40B4-BE49-F238E27FC236}">
                <a16:creationId xmlns:a16="http://schemas.microsoft.com/office/drawing/2014/main" id="{4BD2C47D-A39D-6AB6-DD95-E9E85EBFD030}"/>
              </a:ext>
            </a:extLst>
          </p:cNvPr>
          <p:cNvSpPr>
            <a:spLocks noGrp="1"/>
          </p:cNvSpPr>
          <p:nvPr>
            <p:ph type="body" sz="quarter" idx="33" hasCustomPrompt="1"/>
          </p:nvPr>
        </p:nvSpPr>
        <p:spPr>
          <a:xfrm>
            <a:off x="8197744" y="1483589"/>
            <a:ext cx="1715079" cy="443104"/>
          </a:xfrm>
        </p:spPr>
        <p:txBody>
          <a:bodyPr>
            <a:normAutofit/>
          </a:bodyPr>
          <a:lstStyle>
            <a:lvl1pPr marL="0" indent="0">
              <a:buNone/>
              <a:defRPr sz="2400">
                <a:solidFill>
                  <a:schemeClr val="bg1"/>
                </a:solidFill>
              </a:defRPr>
            </a:lvl1pPr>
          </a:lstStyle>
          <a:p>
            <a:r>
              <a:rPr lang="fr-FR"/>
              <a:t>EDIT TITLE</a:t>
            </a:r>
          </a:p>
        </p:txBody>
      </p:sp>
      <p:sp>
        <p:nvSpPr>
          <p:cNvPr id="24" name="Text Placeholder 13">
            <a:extLst>
              <a:ext uri="{FF2B5EF4-FFF2-40B4-BE49-F238E27FC236}">
                <a16:creationId xmlns:a16="http://schemas.microsoft.com/office/drawing/2014/main" id="{D539CD4A-760B-1294-606F-59A6FA74E5DB}"/>
              </a:ext>
            </a:extLst>
          </p:cNvPr>
          <p:cNvSpPr>
            <a:spLocks noGrp="1"/>
          </p:cNvSpPr>
          <p:nvPr>
            <p:ph type="body" sz="quarter" idx="34" hasCustomPrompt="1"/>
          </p:nvPr>
        </p:nvSpPr>
        <p:spPr>
          <a:xfrm>
            <a:off x="712064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5" name="Content Placeholder 12">
            <a:extLst>
              <a:ext uri="{FF2B5EF4-FFF2-40B4-BE49-F238E27FC236}">
                <a16:creationId xmlns:a16="http://schemas.microsoft.com/office/drawing/2014/main" id="{25E7CEAC-6727-38EB-5C2A-B91DF59664CA}"/>
              </a:ext>
            </a:extLst>
          </p:cNvPr>
          <p:cNvSpPr>
            <a:spLocks noGrp="1"/>
          </p:cNvSpPr>
          <p:nvPr>
            <p:ph sz="quarter" idx="37"/>
          </p:nvPr>
        </p:nvSpPr>
        <p:spPr>
          <a:xfrm>
            <a:off x="5080194" y="5139124"/>
            <a:ext cx="752761" cy="771873"/>
          </a:xfrm>
        </p:spPr>
        <p:txBody>
          <a:bodyPr>
            <a:normAutofit/>
          </a:bodyPr>
          <a:lstStyle>
            <a:lvl1pPr marL="0" indent="0">
              <a:buNone/>
              <a:defRPr sz="800">
                <a:solidFill>
                  <a:schemeClr val="bg1"/>
                </a:solidFill>
              </a:defRPr>
            </a:lvl1pPr>
          </a:lstStyle>
          <a:p>
            <a:pPr lvl="0"/>
            <a:endParaRPr lang="en-US"/>
          </a:p>
        </p:txBody>
      </p:sp>
      <p:sp>
        <p:nvSpPr>
          <p:cNvPr id="26" name="Content Placeholder 12">
            <a:extLst>
              <a:ext uri="{FF2B5EF4-FFF2-40B4-BE49-F238E27FC236}">
                <a16:creationId xmlns:a16="http://schemas.microsoft.com/office/drawing/2014/main" id="{F5BB5CA7-48C6-D64A-77EA-CDA68BAF8F32}"/>
              </a:ext>
            </a:extLst>
          </p:cNvPr>
          <p:cNvSpPr>
            <a:spLocks noGrp="1"/>
          </p:cNvSpPr>
          <p:nvPr>
            <p:ph sz="quarter" idx="38"/>
          </p:nvPr>
        </p:nvSpPr>
        <p:spPr>
          <a:xfrm>
            <a:off x="10869203" y="5139124"/>
            <a:ext cx="752761" cy="771873"/>
          </a:xfrm>
        </p:spPr>
        <p:txBody>
          <a:bodyPr>
            <a:normAutofit/>
          </a:bodyPr>
          <a:lstStyle>
            <a:lvl1pPr marL="0" indent="0">
              <a:buNone/>
              <a:defRPr sz="800">
                <a:solidFill>
                  <a:schemeClr val="bg1"/>
                </a:solidFill>
              </a:defRPr>
            </a:lvl1pPr>
          </a:lstStyle>
          <a:p>
            <a:pPr lvl="0"/>
            <a:endParaRPr lang="en-US"/>
          </a:p>
        </p:txBody>
      </p:sp>
      <p:sp>
        <p:nvSpPr>
          <p:cNvPr id="27" name="Footer Placeholder 3">
            <a:extLst>
              <a:ext uri="{FF2B5EF4-FFF2-40B4-BE49-F238E27FC236}">
                <a16:creationId xmlns:a16="http://schemas.microsoft.com/office/drawing/2014/main" id="{63395A4F-0569-91B1-2C60-92FF13ECB81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507229149"/>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preserve="1" userDrawn="1">
  <p:cSld name="1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Speech Bubble: Rectangle 4">
            <a:extLst>
              <a:ext uri="{FF2B5EF4-FFF2-40B4-BE49-F238E27FC236}">
                <a16:creationId xmlns:a16="http://schemas.microsoft.com/office/drawing/2014/main" id="{151340EF-8A4D-330B-E259-6A2B5AA70CEF}"/>
              </a:ext>
            </a:extLst>
          </p:cNvPr>
          <p:cNvSpPr/>
          <p:nvPr userDrawn="1"/>
        </p:nvSpPr>
        <p:spPr>
          <a:xfrm>
            <a:off x="683455" y="1948530"/>
            <a:ext cx="4577839" cy="3230664"/>
          </a:xfrm>
          <a:prstGeom prst="wedgeRectCallou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6" name="Speech Bubble: Rectangle 5">
            <a:extLst>
              <a:ext uri="{FF2B5EF4-FFF2-40B4-BE49-F238E27FC236}">
                <a16:creationId xmlns:a16="http://schemas.microsoft.com/office/drawing/2014/main" id="{0AA72325-803C-DBCC-12B1-81C3952581FB}"/>
              </a:ext>
            </a:extLst>
          </p:cNvPr>
          <p:cNvSpPr/>
          <p:nvPr userDrawn="1"/>
        </p:nvSpPr>
        <p:spPr>
          <a:xfrm>
            <a:off x="587202" y="1852277"/>
            <a:ext cx="4577839" cy="323066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endParaRPr lang="en-US" sz="3000" dirty="0">
              <a:latin typeface="Montserrat" panose="00000500000000000000" pitchFamily="2" charset="0"/>
            </a:endParaRPr>
          </a:p>
        </p:txBody>
      </p:sp>
      <p:sp>
        <p:nvSpPr>
          <p:cNvPr id="7" name="Speech Bubble: Rectangle 6">
            <a:extLst>
              <a:ext uri="{FF2B5EF4-FFF2-40B4-BE49-F238E27FC236}">
                <a16:creationId xmlns:a16="http://schemas.microsoft.com/office/drawing/2014/main" id="{121109E6-A2AF-8CAF-75D0-4FDC863FE52F}"/>
              </a:ext>
            </a:extLst>
          </p:cNvPr>
          <p:cNvSpPr/>
          <p:nvPr userDrawn="1"/>
        </p:nvSpPr>
        <p:spPr>
          <a:xfrm>
            <a:off x="496965" y="1762040"/>
            <a:ext cx="4577839" cy="3230664"/>
          </a:xfrm>
          <a:prstGeom prst="wedgeRectCallou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10" name="Oval 9">
            <a:extLst>
              <a:ext uri="{FF2B5EF4-FFF2-40B4-BE49-F238E27FC236}">
                <a16:creationId xmlns:a16="http://schemas.microsoft.com/office/drawing/2014/main" id="{10213CA2-53B1-AB38-C3AD-DE22E25470AB}"/>
              </a:ext>
            </a:extLst>
          </p:cNvPr>
          <p:cNvSpPr/>
          <p:nvPr userDrawn="1"/>
        </p:nvSpPr>
        <p:spPr>
          <a:xfrm>
            <a:off x="5859054" y="1860166"/>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6D251F-59D7-69F5-C71D-0DFA21EA1C15}"/>
              </a:ext>
            </a:extLst>
          </p:cNvPr>
          <p:cNvSpPr/>
          <p:nvPr userDrawn="1"/>
        </p:nvSpPr>
        <p:spPr>
          <a:xfrm>
            <a:off x="5859054" y="3119873"/>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57980F-341F-1B8F-C3DC-2BFEC3917A57}"/>
              </a:ext>
            </a:extLst>
          </p:cNvPr>
          <p:cNvSpPr/>
          <p:nvPr userDrawn="1"/>
        </p:nvSpPr>
        <p:spPr>
          <a:xfrm>
            <a:off x="5859054" y="4389205"/>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2075633-5CDA-F5F7-4697-570E5F4AD8E5}"/>
              </a:ext>
            </a:extLst>
          </p:cNvPr>
          <p:cNvSpPr/>
          <p:nvPr userDrawn="1"/>
        </p:nvSpPr>
        <p:spPr>
          <a:xfrm>
            <a:off x="5921742" y="183344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a:t>
            </a:r>
            <a:endParaRPr lang="en-US" b="1" dirty="0"/>
          </a:p>
        </p:txBody>
      </p:sp>
      <p:sp>
        <p:nvSpPr>
          <p:cNvPr id="14" name="Oval 13">
            <a:extLst>
              <a:ext uri="{FF2B5EF4-FFF2-40B4-BE49-F238E27FC236}">
                <a16:creationId xmlns:a16="http://schemas.microsoft.com/office/drawing/2014/main" id="{BA192163-62AF-43FD-2058-FBD53F011813}"/>
              </a:ext>
            </a:extLst>
          </p:cNvPr>
          <p:cNvSpPr/>
          <p:nvPr userDrawn="1"/>
        </p:nvSpPr>
        <p:spPr>
          <a:xfrm>
            <a:off x="5921742" y="3093151"/>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B</a:t>
            </a:r>
          </a:p>
        </p:txBody>
      </p:sp>
      <p:sp>
        <p:nvSpPr>
          <p:cNvPr id="15" name="Oval 14">
            <a:extLst>
              <a:ext uri="{FF2B5EF4-FFF2-40B4-BE49-F238E27FC236}">
                <a16:creationId xmlns:a16="http://schemas.microsoft.com/office/drawing/2014/main" id="{84B1E0B2-1CD9-5D7C-A8CB-4E3FD9354B31}"/>
              </a:ext>
            </a:extLst>
          </p:cNvPr>
          <p:cNvSpPr/>
          <p:nvPr userDrawn="1"/>
        </p:nvSpPr>
        <p:spPr>
          <a:xfrm>
            <a:off x="5921742" y="436248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C</a:t>
            </a:r>
          </a:p>
        </p:txBody>
      </p:sp>
      <p:sp>
        <p:nvSpPr>
          <p:cNvPr id="16" name="Text Placeholder 34">
            <a:extLst>
              <a:ext uri="{FF2B5EF4-FFF2-40B4-BE49-F238E27FC236}">
                <a16:creationId xmlns:a16="http://schemas.microsoft.com/office/drawing/2014/main" id="{701AEB9F-0CC4-4AA8-831A-345AC91BD99A}"/>
              </a:ext>
            </a:extLst>
          </p:cNvPr>
          <p:cNvSpPr>
            <a:spLocks noGrp="1"/>
          </p:cNvSpPr>
          <p:nvPr>
            <p:ph type="body" sz="quarter" idx="32" hasCustomPrompt="1"/>
          </p:nvPr>
        </p:nvSpPr>
        <p:spPr>
          <a:xfrm>
            <a:off x="1338683" y="3030900"/>
            <a:ext cx="3074876" cy="443104"/>
          </a:xfrm>
        </p:spPr>
        <p:txBody>
          <a:bodyPr>
            <a:noAutofit/>
          </a:bodyPr>
          <a:lstStyle>
            <a:lvl1pPr marL="0" indent="0">
              <a:buNone/>
              <a:defRPr sz="3000">
                <a:solidFill>
                  <a:schemeClr val="bg1"/>
                </a:solidFill>
              </a:defRPr>
            </a:lvl1pPr>
          </a:lstStyle>
          <a:p>
            <a:r>
              <a:rPr lang="fr-FR"/>
              <a:t>Edit Body </a:t>
            </a:r>
            <a:r>
              <a:rPr lang="fr-FR" err="1"/>
              <a:t>Text</a:t>
            </a:r>
            <a:endParaRPr lang="fr-FR"/>
          </a:p>
        </p:txBody>
      </p:sp>
      <p:sp>
        <p:nvSpPr>
          <p:cNvPr id="17" name="Text Placeholder 34">
            <a:extLst>
              <a:ext uri="{FF2B5EF4-FFF2-40B4-BE49-F238E27FC236}">
                <a16:creationId xmlns:a16="http://schemas.microsoft.com/office/drawing/2014/main" id="{D2D6C81F-CB7F-FC3C-C5EC-64C64B65AF22}"/>
              </a:ext>
            </a:extLst>
          </p:cNvPr>
          <p:cNvSpPr>
            <a:spLocks noGrp="1"/>
          </p:cNvSpPr>
          <p:nvPr>
            <p:ph type="body" sz="quarter" idx="33" hasCustomPrompt="1"/>
          </p:nvPr>
        </p:nvSpPr>
        <p:spPr>
          <a:xfrm>
            <a:off x="6900821" y="1879139"/>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8" name="Text Placeholder 34">
            <a:extLst>
              <a:ext uri="{FF2B5EF4-FFF2-40B4-BE49-F238E27FC236}">
                <a16:creationId xmlns:a16="http://schemas.microsoft.com/office/drawing/2014/main" id="{88E3FF3F-8A35-871D-72D9-34801165020A}"/>
              </a:ext>
            </a:extLst>
          </p:cNvPr>
          <p:cNvSpPr>
            <a:spLocks noGrp="1"/>
          </p:cNvSpPr>
          <p:nvPr>
            <p:ph type="body" sz="quarter" idx="34" hasCustomPrompt="1"/>
          </p:nvPr>
        </p:nvSpPr>
        <p:spPr>
          <a:xfrm>
            <a:off x="6900821" y="3148200"/>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9" name="Text Placeholder 34">
            <a:extLst>
              <a:ext uri="{FF2B5EF4-FFF2-40B4-BE49-F238E27FC236}">
                <a16:creationId xmlns:a16="http://schemas.microsoft.com/office/drawing/2014/main" id="{7F3D2B9C-7B03-A0C4-313A-B99C3F029BC2}"/>
              </a:ext>
            </a:extLst>
          </p:cNvPr>
          <p:cNvSpPr>
            <a:spLocks noGrp="1"/>
          </p:cNvSpPr>
          <p:nvPr>
            <p:ph type="body" sz="quarter" idx="35" hasCustomPrompt="1"/>
          </p:nvPr>
        </p:nvSpPr>
        <p:spPr>
          <a:xfrm>
            <a:off x="6900821" y="4419545"/>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20" name="Footer Placeholder 3">
            <a:extLst>
              <a:ext uri="{FF2B5EF4-FFF2-40B4-BE49-F238E27FC236}">
                <a16:creationId xmlns:a16="http://schemas.microsoft.com/office/drawing/2014/main" id="{61BFC980-D728-B42D-937E-B20E2C65A5B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24113324"/>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preserve="1" userDrawn="1">
  <p:cSld name="1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6" name="Rectangle 25">
            <a:extLst>
              <a:ext uri="{FF2B5EF4-FFF2-40B4-BE49-F238E27FC236}">
                <a16:creationId xmlns:a16="http://schemas.microsoft.com/office/drawing/2014/main" id="{57963F11-25FD-5399-AAFF-64BA664F3244}"/>
              </a:ext>
            </a:extLst>
          </p:cNvPr>
          <p:cNvSpPr/>
          <p:nvPr userDrawn="1"/>
        </p:nvSpPr>
        <p:spPr>
          <a:xfrm>
            <a:off x="8940478"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A3BB5B-B9E8-14E9-E998-1FB1ED345ADA}"/>
              </a:ext>
            </a:extLst>
          </p:cNvPr>
          <p:cNvSpPr/>
          <p:nvPr userDrawn="1"/>
        </p:nvSpPr>
        <p:spPr>
          <a:xfrm>
            <a:off x="3350632"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5070515-D4DC-83E0-66AC-057BA47FF2D3}"/>
              </a:ext>
            </a:extLst>
          </p:cNvPr>
          <p:cNvSpPr/>
          <p:nvPr userDrawn="1"/>
        </p:nvSpPr>
        <p:spPr>
          <a:xfrm>
            <a:off x="3450634"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2207A20-CCFA-F347-B74A-00805F727D22}"/>
              </a:ext>
            </a:extLst>
          </p:cNvPr>
          <p:cNvSpPr/>
          <p:nvPr userDrawn="1"/>
        </p:nvSpPr>
        <p:spPr>
          <a:xfrm>
            <a:off x="3813834"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A3EA7AE-0DC3-71CE-45E1-1DF42638C717}"/>
              </a:ext>
            </a:extLst>
          </p:cNvPr>
          <p:cNvSpPr/>
          <p:nvPr userDrawn="1"/>
        </p:nvSpPr>
        <p:spPr>
          <a:xfrm>
            <a:off x="3443139"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A6CBDAC-DAD9-21D1-41A6-7D7C918322F6}"/>
              </a:ext>
            </a:extLst>
          </p:cNvPr>
          <p:cNvSpPr txBox="1"/>
          <p:nvPr userDrawn="1"/>
        </p:nvSpPr>
        <p:spPr>
          <a:xfrm>
            <a:off x="3807262" y="1553195"/>
            <a:ext cx="605324" cy="646331"/>
          </a:xfrm>
          <a:prstGeom prst="rect">
            <a:avLst/>
          </a:prstGeom>
          <a:noFill/>
        </p:spPr>
        <p:txBody>
          <a:bodyPr wrap="square">
            <a:spAutoFit/>
          </a:bodyPr>
          <a:lstStyle/>
          <a:p>
            <a:pPr algn="ctr"/>
            <a:r>
              <a:rPr lang="en-US" sz="3600" b="1" dirty="0">
                <a:solidFill>
                  <a:schemeClr val="bg1"/>
                </a:solidFill>
              </a:rPr>
              <a:t>1</a:t>
            </a:r>
          </a:p>
        </p:txBody>
      </p:sp>
      <p:sp>
        <p:nvSpPr>
          <p:cNvPr id="35" name="Rectangle 34">
            <a:extLst>
              <a:ext uri="{FF2B5EF4-FFF2-40B4-BE49-F238E27FC236}">
                <a16:creationId xmlns:a16="http://schemas.microsoft.com/office/drawing/2014/main" id="{3E5961B3-716E-CF94-1DAE-55732EB58488}"/>
              </a:ext>
            </a:extLst>
          </p:cNvPr>
          <p:cNvSpPr/>
          <p:nvPr userDrawn="1"/>
        </p:nvSpPr>
        <p:spPr>
          <a:xfrm>
            <a:off x="3550636"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4537F5F-6DDF-77FD-7FDB-8D60FA77CF19}"/>
              </a:ext>
            </a:extLst>
          </p:cNvPr>
          <p:cNvSpPr/>
          <p:nvPr userDrawn="1"/>
        </p:nvSpPr>
        <p:spPr>
          <a:xfrm>
            <a:off x="6145555"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10787B8-0487-BD5B-BC6F-7B00CE40C7EC}"/>
              </a:ext>
            </a:extLst>
          </p:cNvPr>
          <p:cNvSpPr/>
          <p:nvPr userDrawn="1"/>
        </p:nvSpPr>
        <p:spPr>
          <a:xfrm>
            <a:off x="6245557"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EB94CD4A-D95F-B52C-55A5-7CF401CF30FB}"/>
              </a:ext>
            </a:extLst>
          </p:cNvPr>
          <p:cNvSpPr/>
          <p:nvPr userDrawn="1"/>
        </p:nvSpPr>
        <p:spPr>
          <a:xfrm>
            <a:off x="6608757"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3A5FA64-A5BE-DC9B-6F65-C7566AD79F31}"/>
              </a:ext>
            </a:extLst>
          </p:cNvPr>
          <p:cNvSpPr/>
          <p:nvPr userDrawn="1"/>
        </p:nvSpPr>
        <p:spPr>
          <a:xfrm>
            <a:off x="6238062"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E1847A8-054E-9833-3889-4909627C8B9C}"/>
              </a:ext>
            </a:extLst>
          </p:cNvPr>
          <p:cNvSpPr txBox="1"/>
          <p:nvPr userDrawn="1"/>
        </p:nvSpPr>
        <p:spPr>
          <a:xfrm>
            <a:off x="6597336" y="1546423"/>
            <a:ext cx="605324" cy="646331"/>
          </a:xfrm>
          <a:prstGeom prst="rect">
            <a:avLst/>
          </a:prstGeom>
          <a:noFill/>
        </p:spPr>
        <p:txBody>
          <a:bodyPr wrap="square">
            <a:spAutoFit/>
          </a:bodyPr>
          <a:lstStyle/>
          <a:p>
            <a:pPr algn="ctr"/>
            <a:r>
              <a:rPr lang="en-US" sz="3600" b="1" dirty="0">
                <a:solidFill>
                  <a:schemeClr val="bg1"/>
                </a:solidFill>
              </a:rPr>
              <a:t>2</a:t>
            </a:r>
          </a:p>
        </p:txBody>
      </p:sp>
      <p:sp>
        <p:nvSpPr>
          <p:cNvPr id="42" name="Rectangle 41">
            <a:extLst>
              <a:ext uri="{FF2B5EF4-FFF2-40B4-BE49-F238E27FC236}">
                <a16:creationId xmlns:a16="http://schemas.microsoft.com/office/drawing/2014/main" id="{6697A6BC-2120-8239-0DEF-7689D3C11F2F}"/>
              </a:ext>
            </a:extLst>
          </p:cNvPr>
          <p:cNvSpPr/>
          <p:nvPr userDrawn="1"/>
        </p:nvSpPr>
        <p:spPr>
          <a:xfrm>
            <a:off x="6345559"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F058BE-799C-8AA3-6FB6-D74B81877E01}"/>
              </a:ext>
            </a:extLst>
          </p:cNvPr>
          <p:cNvSpPr/>
          <p:nvPr userDrawn="1"/>
        </p:nvSpPr>
        <p:spPr>
          <a:xfrm>
            <a:off x="9040480"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84D1F5E-B6A6-631C-FC88-AB5F60FF1CC9}"/>
              </a:ext>
            </a:extLst>
          </p:cNvPr>
          <p:cNvSpPr/>
          <p:nvPr userDrawn="1"/>
        </p:nvSpPr>
        <p:spPr>
          <a:xfrm>
            <a:off x="9403680"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1ECB586-BB34-103B-2FC8-69BB0694045F}"/>
              </a:ext>
            </a:extLst>
          </p:cNvPr>
          <p:cNvSpPr/>
          <p:nvPr userDrawn="1"/>
        </p:nvSpPr>
        <p:spPr>
          <a:xfrm>
            <a:off x="9032985" y="1632540"/>
            <a:ext cx="887081" cy="49681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AF40B862-7263-815C-7563-9E86753AB352}"/>
              </a:ext>
            </a:extLst>
          </p:cNvPr>
          <p:cNvSpPr txBox="1"/>
          <p:nvPr userDrawn="1"/>
        </p:nvSpPr>
        <p:spPr>
          <a:xfrm>
            <a:off x="9391055" y="1546424"/>
            <a:ext cx="605324" cy="646331"/>
          </a:xfrm>
          <a:prstGeom prst="rect">
            <a:avLst/>
          </a:prstGeom>
          <a:noFill/>
        </p:spPr>
        <p:txBody>
          <a:bodyPr wrap="square">
            <a:spAutoFit/>
          </a:bodyPr>
          <a:lstStyle/>
          <a:p>
            <a:pPr algn="ctr"/>
            <a:r>
              <a:rPr lang="en-US" sz="3600" b="1" dirty="0">
                <a:solidFill>
                  <a:schemeClr val="bg1"/>
                </a:solidFill>
              </a:rPr>
              <a:t>3</a:t>
            </a:r>
          </a:p>
        </p:txBody>
      </p:sp>
      <p:sp>
        <p:nvSpPr>
          <p:cNvPr id="48" name="Rectangle 47">
            <a:extLst>
              <a:ext uri="{FF2B5EF4-FFF2-40B4-BE49-F238E27FC236}">
                <a16:creationId xmlns:a16="http://schemas.microsoft.com/office/drawing/2014/main" id="{16E41D69-F62E-5CF7-E6CA-D2736CF718E4}"/>
              </a:ext>
            </a:extLst>
          </p:cNvPr>
          <p:cNvSpPr/>
          <p:nvPr userDrawn="1"/>
        </p:nvSpPr>
        <p:spPr>
          <a:xfrm>
            <a:off x="9140482"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34">
            <a:extLst>
              <a:ext uri="{FF2B5EF4-FFF2-40B4-BE49-F238E27FC236}">
                <a16:creationId xmlns:a16="http://schemas.microsoft.com/office/drawing/2014/main" id="{925450EC-5C8E-B613-4B8D-2E5EA339A122}"/>
              </a:ext>
            </a:extLst>
          </p:cNvPr>
          <p:cNvSpPr>
            <a:spLocks noGrp="1"/>
          </p:cNvSpPr>
          <p:nvPr>
            <p:ph type="body" sz="quarter" idx="35" hasCustomPrompt="1"/>
          </p:nvPr>
        </p:nvSpPr>
        <p:spPr>
          <a:xfrm>
            <a:off x="372746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2" name="Text Placeholder 34">
            <a:extLst>
              <a:ext uri="{FF2B5EF4-FFF2-40B4-BE49-F238E27FC236}">
                <a16:creationId xmlns:a16="http://schemas.microsoft.com/office/drawing/2014/main" id="{9EC8FE86-B3B9-DF47-022D-F701B84C78B2}"/>
              </a:ext>
            </a:extLst>
          </p:cNvPr>
          <p:cNvSpPr>
            <a:spLocks noGrp="1"/>
          </p:cNvSpPr>
          <p:nvPr>
            <p:ph type="body" sz="quarter" idx="36" hasCustomPrompt="1"/>
          </p:nvPr>
        </p:nvSpPr>
        <p:spPr>
          <a:xfrm>
            <a:off x="6503497"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3" name="Text Placeholder 34">
            <a:extLst>
              <a:ext uri="{FF2B5EF4-FFF2-40B4-BE49-F238E27FC236}">
                <a16:creationId xmlns:a16="http://schemas.microsoft.com/office/drawing/2014/main" id="{A7904EC4-FF73-97D6-32ED-646067338A9C}"/>
              </a:ext>
            </a:extLst>
          </p:cNvPr>
          <p:cNvSpPr>
            <a:spLocks noGrp="1"/>
          </p:cNvSpPr>
          <p:nvPr>
            <p:ph type="body" sz="quarter" idx="37" hasCustomPrompt="1"/>
          </p:nvPr>
        </p:nvSpPr>
        <p:spPr>
          <a:xfrm>
            <a:off x="929929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6" name="Text Placeholder 34">
            <a:extLst>
              <a:ext uri="{FF2B5EF4-FFF2-40B4-BE49-F238E27FC236}">
                <a16:creationId xmlns:a16="http://schemas.microsoft.com/office/drawing/2014/main" id="{2EF460C3-7EF5-3DF8-41BC-1867EF4625C0}"/>
              </a:ext>
            </a:extLst>
          </p:cNvPr>
          <p:cNvSpPr>
            <a:spLocks noGrp="1"/>
          </p:cNvSpPr>
          <p:nvPr>
            <p:ph type="body" sz="quarter" idx="32" hasCustomPrompt="1"/>
          </p:nvPr>
        </p:nvSpPr>
        <p:spPr>
          <a:xfrm>
            <a:off x="500175" y="1632540"/>
            <a:ext cx="2325324" cy="443104"/>
          </a:xfrm>
        </p:spPr>
        <p:txBody>
          <a:bodyPr>
            <a:noAutofit/>
          </a:bodyPr>
          <a:lstStyle>
            <a:lvl1pPr marL="0" indent="0">
              <a:buNone/>
              <a:defRPr sz="3200">
                <a:solidFill>
                  <a:srgbClr val="243473"/>
                </a:solidFill>
              </a:defRPr>
            </a:lvl1pPr>
          </a:lstStyle>
          <a:p>
            <a:r>
              <a:rPr lang="fr-FR"/>
              <a:t>Edit </a:t>
            </a:r>
            <a:r>
              <a:rPr lang="fr-FR" err="1"/>
              <a:t>Title</a:t>
            </a:r>
            <a:endParaRPr lang="fr-FR"/>
          </a:p>
        </p:txBody>
      </p:sp>
      <p:sp>
        <p:nvSpPr>
          <p:cNvPr id="57" name="Text Placeholder 13">
            <a:extLst>
              <a:ext uri="{FF2B5EF4-FFF2-40B4-BE49-F238E27FC236}">
                <a16:creationId xmlns:a16="http://schemas.microsoft.com/office/drawing/2014/main" id="{2934228C-037E-2CAD-7D8F-D405950BD6E3}"/>
              </a:ext>
            </a:extLst>
          </p:cNvPr>
          <p:cNvSpPr>
            <a:spLocks noGrp="1"/>
          </p:cNvSpPr>
          <p:nvPr>
            <p:ph type="body" sz="quarter" idx="17" hasCustomPrompt="1"/>
          </p:nvPr>
        </p:nvSpPr>
        <p:spPr>
          <a:xfrm>
            <a:off x="497004" y="3255427"/>
            <a:ext cx="219862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8" name="Content Placeholder 12">
            <a:extLst>
              <a:ext uri="{FF2B5EF4-FFF2-40B4-BE49-F238E27FC236}">
                <a16:creationId xmlns:a16="http://schemas.microsoft.com/office/drawing/2014/main" id="{E99296CD-E9D0-C680-9DDC-CB5866D21156}"/>
              </a:ext>
            </a:extLst>
          </p:cNvPr>
          <p:cNvSpPr>
            <a:spLocks noGrp="1"/>
          </p:cNvSpPr>
          <p:nvPr>
            <p:ph sz="quarter" idx="38"/>
          </p:nvPr>
        </p:nvSpPr>
        <p:spPr>
          <a:xfrm>
            <a:off x="4095790" y="2837789"/>
            <a:ext cx="1033514" cy="1059754"/>
          </a:xfrm>
        </p:spPr>
        <p:txBody>
          <a:bodyPr>
            <a:normAutofit/>
          </a:bodyPr>
          <a:lstStyle>
            <a:lvl1pPr marL="0" indent="0">
              <a:buNone/>
              <a:defRPr sz="1200">
                <a:solidFill>
                  <a:srgbClr val="243473"/>
                </a:solidFill>
              </a:defRPr>
            </a:lvl1pPr>
          </a:lstStyle>
          <a:p>
            <a:pPr lvl="0"/>
            <a:endParaRPr lang="en-US"/>
          </a:p>
        </p:txBody>
      </p:sp>
      <p:sp>
        <p:nvSpPr>
          <p:cNvPr id="59" name="Content Placeholder 12">
            <a:extLst>
              <a:ext uri="{FF2B5EF4-FFF2-40B4-BE49-F238E27FC236}">
                <a16:creationId xmlns:a16="http://schemas.microsoft.com/office/drawing/2014/main" id="{BFC2EE71-3E15-A441-0659-5DAB431C2982}"/>
              </a:ext>
            </a:extLst>
          </p:cNvPr>
          <p:cNvSpPr>
            <a:spLocks noGrp="1"/>
          </p:cNvSpPr>
          <p:nvPr>
            <p:ph sz="quarter" idx="39"/>
          </p:nvPr>
        </p:nvSpPr>
        <p:spPr>
          <a:xfrm>
            <a:off x="6889352" y="2837789"/>
            <a:ext cx="1033514" cy="1059754"/>
          </a:xfrm>
        </p:spPr>
        <p:txBody>
          <a:bodyPr>
            <a:normAutofit/>
          </a:bodyPr>
          <a:lstStyle>
            <a:lvl1pPr marL="0" indent="0">
              <a:buNone/>
              <a:defRPr sz="1200">
                <a:solidFill>
                  <a:srgbClr val="243473"/>
                </a:solidFill>
              </a:defRPr>
            </a:lvl1pPr>
          </a:lstStyle>
          <a:p>
            <a:pPr lvl="0"/>
            <a:endParaRPr lang="en-US"/>
          </a:p>
        </p:txBody>
      </p:sp>
      <p:sp>
        <p:nvSpPr>
          <p:cNvPr id="60" name="Content Placeholder 12">
            <a:extLst>
              <a:ext uri="{FF2B5EF4-FFF2-40B4-BE49-F238E27FC236}">
                <a16:creationId xmlns:a16="http://schemas.microsoft.com/office/drawing/2014/main" id="{04FEA5E1-4E42-FC69-5CAF-AFFFB543C8AF}"/>
              </a:ext>
            </a:extLst>
          </p:cNvPr>
          <p:cNvSpPr>
            <a:spLocks noGrp="1"/>
          </p:cNvSpPr>
          <p:nvPr>
            <p:ph sz="quarter" idx="40"/>
          </p:nvPr>
        </p:nvSpPr>
        <p:spPr>
          <a:xfrm>
            <a:off x="9685149" y="2837789"/>
            <a:ext cx="1033514" cy="1059754"/>
          </a:xfrm>
        </p:spPr>
        <p:txBody>
          <a:bodyPr>
            <a:normAutofit/>
          </a:bodyPr>
          <a:lstStyle>
            <a:lvl1pPr marL="0" indent="0">
              <a:buNone/>
              <a:defRPr sz="1200">
                <a:solidFill>
                  <a:srgbClr val="243473"/>
                </a:solidFill>
              </a:defRPr>
            </a:lvl1pPr>
          </a:lstStyle>
          <a:p>
            <a:pPr lvl="0"/>
            <a:endParaRPr lang="en-US"/>
          </a:p>
        </p:txBody>
      </p:sp>
      <p:sp>
        <p:nvSpPr>
          <p:cNvPr id="61" name="Footer Placeholder 3">
            <a:extLst>
              <a:ext uri="{FF2B5EF4-FFF2-40B4-BE49-F238E27FC236}">
                <a16:creationId xmlns:a16="http://schemas.microsoft.com/office/drawing/2014/main" id="{4310BBF7-22EC-83E1-2C54-30C22A51B0F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7966017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 preserve="1">
  <p:cSld name="1_Title Slide V01_2">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accent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descr="A picture containing text, sign&#10;&#10;Description automatically generated">
            <a:extLst>
              <a:ext uri="{FF2B5EF4-FFF2-40B4-BE49-F238E27FC236}">
                <a16:creationId xmlns:a16="http://schemas.microsoft.com/office/drawing/2014/main" id="{36C1BCB3-D7B9-FC48-8896-A7A415DAF4FD}"/>
              </a:ext>
            </a:extLst>
          </p:cNvPr>
          <p:cNvPicPr>
            <a:picLocks noChangeAspect="1"/>
          </p:cNvPicPr>
          <p:nvPr/>
        </p:nvPicPr>
        <p:blipFill>
          <a:blip r:embed="rId2"/>
          <a:stretch>
            <a:fillRect/>
          </a:stretch>
        </p:blipFill>
        <p:spPr>
          <a:xfrm>
            <a:off x="9488969" y="4924271"/>
            <a:ext cx="2154752" cy="1312345"/>
          </a:xfrm>
          <a:prstGeom prst="rect">
            <a:avLst/>
          </a:prstGeom>
        </p:spPr>
      </p:pic>
      <p:pic>
        <p:nvPicPr>
          <p:cNvPr id="5" name="Picture 4" descr="A blue and white background with text and images&#10;&#10;Description automatically generated">
            <a:extLst>
              <a:ext uri="{FF2B5EF4-FFF2-40B4-BE49-F238E27FC236}">
                <a16:creationId xmlns:a16="http://schemas.microsoft.com/office/drawing/2014/main" id="{2F02972A-AE29-2D07-0A17-C824945D7B6A}"/>
              </a:ext>
            </a:extLst>
          </p:cNvPr>
          <p:cNvPicPr>
            <a:picLocks noChangeAspect="1"/>
          </p:cNvPicPr>
          <p:nvPr/>
        </p:nvPicPr>
        <p:blipFill rotWithShape="1">
          <a:blip r:embed="rId3">
            <a:extLst>
              <a:ext uri="{28A0092B-C50C-407E-A947-70E740481C1C}">
                <a14:useLocalDpi xmlns:a14="http://schemas.microsoft.com/office/drawing/2010/main" val="0"/>
              </a:ext>
            </a:extLst>
          </a:blip>
          <a:srcRect b="37636"/>
          <a:stretch/>
        </p:blipFill>
        <p:spPr>
          <a:xfrm>
            <a:off x="0" y="0"/>
            <a:ext cx="12192000" cy="4276910"/>
          </a:xfrm>
          <a:prstGeom prst="rect">
            <a:avLst/>
          </a:prstGeom>
        </p:spPr>
      </p:pic>
    </p:spTree>
    <p:extLst>
      <p:ext uri="{BB962C8B-B14F-4D97-AF65-F5344CB8AC3E}">
        <p14:creationId xmlns:p14="http://schemas.microsoft.com/office/powerpoint/2010/main" val="118087489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p:cSld name="Single Speaker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04A6DAC3-181C-3BC1-3290-177A029CA552}"/>
              </a:ext>
            </a:extLst>
          </p:cNvPr>
          <p:cNvSpPr>
            <a:spLocks noGrp="1" noChangeAspect="1"/>
          </p:cNvSpPr>
          <p:nvPr>
            <p:ph type="body" sz="quarter" idx="36" hasCustomPrompt="1"/>
          </p:nvPr>
        </p:nvSpPr>
        <p:spPr>
          <a:xfrm>
            <a:off x="4478293" y="1078826"/>
            <a:ext cx="3015275" cy="3015275"/>
          </a:xfrm>
          <a:prstGeom prst="ellipse">
            <a:avLst/>
          </a:prstGeom>
          <a:noFill/>
          <a:ln w="38100">
            <a:solidFill>
              <a:schemeClr val="accent2"/>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Rectangle 7">
            <a:extLst>
              <a:ext uri="{FF2B5EF4-FFF2-40B4-BE49-F238E27FC236}">
                <a16:creationId xmlns:a16="http://schemas.microsoft.com/office/drawing/2014/main" id="{DF7D0011-5AB3-B192-52C0-52F286FAB9C6}"/>
              </a:ext>
            </a:extLst>
          </p:cNvPr>
          <p:cNvSpPr/>
          <p:nvPr/>
        </p:nvSpPr>
        <p:spPr>
          <a:xfrm>
            <a:off x="4370198" y="4546929"/>
            <a:ext cx="109241" cy="52726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Picture Placeholder 7">
            <a:extLst>
              <a:ext uri="{FF2B5EF4-FFF2-40B4-BE49-F238E27FC236}">
                <a16:creationId xmlns:a16="http://schemas.microsoft.com/office/drawing/2014/main" id="{0843587F-04B1-2577-5E24-1813799E0804}"/>
              </a:ext>
            </a:extLst>
          </p:cNvPr>
          <p:cNvSpPr>
            <a:spLocks noGrp="1"/>
          </p:cNvSpPr>
          <p:nvPr>
            <p:ph type="pic" sz="quarter" idx="42"/>
          </p:nvPr>
        </p:nvSpPr>
        <p:spPr>
          <a:xfrm>
            <a:off x="4715171" y="1315704"/>
            <a:ext cx="2541517" cy="2541517"/>
          </a:xfrm>
          <a:prstGeom prst="ellipse">
            <a:avLst/>
          </a:prstGeom>
        </p:spPr>
        <p:txBody>
          <a:bodyPr/>
          <a:lstStyle>
            <a:lvl1pPr marL="0" indent="0" algn="ctr">
              <a:buNone/>
              <a:defRPr>
                <a:solidFill>
                  <a:schemeClr val="bg1"/>
                </a:solidFill>
              </a:defRPr>
            </a:lvl1pPr>
          </a:lstStyle>
          <a:p>
            <a:r>
              <a:rPr lang="en-US" dirty="0"/>
              <a:t>Click icon to add picture</a:t>
            </a:r>
          </a:p>
        </p:txBody>
      </p:sp>
      <p:sp>
        <p:nvSpPr>
          <p:cNvPr id="11" name="Text Placeholder 5">
            <a:extLst>
              <a:ext uri="{FF2B5EF4-FFF2-40B4-BE49-F238E27FC236}">
                <a16:creationId xmlns:a16="http://schemas.microsoft.com/office/drawing/2014/main" id="{4F841148-7684-38E3-1A44-63FC676F9F7D}"/>
              </a:ext>
            </a:extLst>
          </p:cNvPr>
          <p:cNvSpPr>
            <a:spLocks noGrp="1" noChangeAspect="1"/>
          </p:cNvSpPr>
          <p:nvPr>
            <p:ph type="body" sz="quarter" idx="44" hasCustomPrompt="1"/>
          </p:nvPr>
        </p:nvSpPr>
        <p:spPr>
          <a:xfrm>
            <a:off x="4252600" y="3068691"/>
            <a:ext cx="1071042" cy="1071042"/>
          </a:xfrm>
          <a:prstGeom prst="ellipse">
            <a:avLst/>
          </a:prstGeom>
          <a:solidFill>
            <a:schemeClr val="tx1"/>
          </a:solidFill>
          <a:ln w="19050">
            <a:solidFill>
              <a:schemeClr val="bg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Rectangle 15">
            <a:extLst>
              <a:ext uri="{FF2B5EF4-FFF2-40B4-BE49-F238E27FC236}">
                <a16:creationId xmlns:a16="http://schemas.microsoft.com/office/drawing/2014/main" id="{41ABB7E3-157E-E739-F860-8E4E480B5702}"/>
              </a:ext>
            </a:extLst>
          </p:cNvPr>
          <p:cNvSpPr/>
          <p:nvPr/>
        </p:nvSpPr>
        <p:spPr>
          <a:xfrm>
            <a:off x="4479438" y="4546929"/>
            <a:ext cx="3124517" cy="52726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bg1"/>
                </a:solidFill>
                <a:latin typeface="+mn-lt"/>
              </a:rPr>
              <a:t>EDIT NAME</a:t>
            </a:r>
          </a:p>
        </p:txBody>
      </p:sp>
      <p:sp>
        <p:nvSpPr>
          <p:cNvPr id="17" name="Text Placeholder 5">
            <a:extLst>
              <a:ext uri="{FF2B5EF4-FFF2-40B4-BE49-F238E27FC236}">
                <a16:creationId xmlns:a16="http://schemas.microsoft.com/office/drawing/2014/main" id="{5DF2B48F-A861-0696-BE60-7E4BDDD2FD38}"/>
              </a:ext>
            </a:extLst>
          </p:cNvPr>
          <p:cNvSpPr>
            <a:spLocks noGrp="1" noChangeAspect="1"/>
          </p:cNvSpPr>
          <p:nvPr>
            <p:ph type="body" sz="quarter" idx="43" hasCustomPrompt="1"/>
          </p:nvPr>
        </p:nvSpPr>
        <p:spPr>
          <a:xfrm>
            <a:off x="4298235" y="3114326"/>
            <a:ext cx="979773" cy="979773"/>
          </a:xfrm>
          <a:prstGeom prst="ellipse">
            <a:avLst/>
          </a:prstGeom>
          <a:solidFill>
            <a:schemeClr val="accent2"/>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Text Placeholder 13">
            <a:extLst>
              <a:ext uri="{FF2B5EF4-FFF2-40B4-BE49-F238E27FC236}">
                <a16:creationId xmlns:a16="http://schemas.microsoft.com/office/drawing/2014/main" id="{D551DF9D-E7E2-8435-5B34-C2CD370D6F12}"/>
              </a:ext>
            </a:extLst>
          </p:cNvPr>
          <p:cNvSpPr>
            <a:spLocks noGrp="1"/>
          </p:cNvSpPr>
          <p:nvPr>
            <p:ph type="body" sz="quarter" idx="53" hasCustomPrompt="1"/>
          </p:nvPr>
        </p:nvSpPr>
        <p:spPr>
          <a:xfrm>
            <a:off x="4370198" y="5257354"/>
            <a:ext cx="3233757" cy="327141"/>
          </a:xfrm>
        </p:spPr>
        <p:txBody>
          <a:bodyPr wrap="square" lIns="0" tIns="0" rIns="0" bIns="0">
            <a:spAutoFit/>
          </a:bodyPr>
          <a:lstStyle>
            <a:lvl1pPr marL="0" indent="0" algn="ctr">
              <a:spcBef>
                <a:spcPts val="0"/>
              </a:spcBef>
              <a:buNone/>
              <a:defRPr sz="1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Title</a:t>
            </a:r>
          </a:p>
        </p:txBody>
      </p:sp>
      <p:sp>
        <p:nvSpPr>
          <p:cNvPr id="20" name="Text Placeholder 13">
            <a:extLst>
              <a:ext uri="{FF2B5EF4-FFF2-40B4-BE49-F238E27FC236}">
                <a16:creationId xmlns:a16="http://schemas.microsoft.com/office/drawing/2014/main" id="{C013E0A4-6112-3E7B-82C4-E47B35A85968}"/>
              </a:ext>
            </a:extLst>
          </p:cNvPr>
          <p:cNvSpPr>
            <a:spLocks noGrp="1"/>
          </p:cNvSpPr>
          <p:nvPr>
            <p:ph type="body" sz="quarter" idx="54" hasCustomPrompt="1"/>
          </p:nvPr>
        </p:nvSpPr>
        <p:spPr>
          <a:xfrm>
            <a:off x="4369050" y="5665050"/>
            <a:ext cx="3233757" cy="254429"/>
          </a:xfrm>
        </p:spPr>
        <p:txBody>
          <a:bodyPr wrap="square" lIns="0" tIns="0" rIns="0" bIns="0">
            <a:spAutoFit/>
          </a:bodyPr>
          <a:lstStyle>
            <a:lvl1pPr marL="0" indent="0" algn="ctr">
              <a:spcBef>
                <a:spcPts val="0"/>
              </a:spcBef>
              <a:buNone/>
              <a:defRPr sz="1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Market</a:t>
            </a:r>
          </a:p>
        </p:txBody>
      </p:sp>
      <p:sp>
        <p:nvSpPr>
          <p:cNvPr id="21" name="Text Placeholder 13">
            <a:extLst>
              <a:ext uri="{FF2B5EF4-FFF2-40B4-BE49-F238E27FC236}">
                <a16:creationId xmlns:a16="http://schemas.microsoft.com/office/drawing/2014/main" id="{D0F02433-503F-513E-2AAB-5639F4BC0284}"/>
              </a:ext>
            </a:extLst>
          </p:cNvPr>
          <p:cNvSpPr>
            <a:spLocks noGrp="1"/>
          </p:cNvSpPr>
          <p:nvPr>
            <p:ph type="body" sz="quarter" idx="55" hasCustomPrompt="1"/>
          </p:nvPr>
        </p:nvSpPr>
        <p:spPr>
          <a:xfrm>
            <a:off x="4369049" y="6129598"/>
            <a:ext cx="3233757" cy="199863"/>
          </a:xfrm>
        </p:spPr>
        <p:txBody>
          <a:bodyPr wrap="square" lIns="0" tIns="0" rIns="0" bIns="0">
            <a:spAutoFit/>
          </a:bodyPr>
          <a:lstStyle>
            <a:lvl1pPr marL="0" indent="0" algn="ctr">
              <a:spcBef>
                <a:spcPts val="0"/>
              </a:spcBef>
              <a:buNone/>
              <a:defRPr sz="1100" b="0" i="0" cap="none" baseline="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Your Part-Time Controller, LLC</a:t>
            </a:r>
          </a:p>
        </p:txBody>
      </p:sp>
      <p:sp>
        <p:nvSpPr>
          <p:cNvPr id="22" name="Picture Placeholder 26">
            <a:extLst>
              <a:ext uri="{FF2B5EF4-FFF2-40B4-BE49-F238E27FC236}">
                <a16:creationId xmlns:a16="http://schemas.microsoft.com/office/drawing/2014/main" id="{7686FAF9-82D5-812A-C609-A2E6D8CCEF72}"/>
              </a:ext>
            </a:extLst>
          </p:cNvPr>
          <p:cNvSpPr>
            <a:spLocks noGrp="1"/>
          </p:cNvSpPr>
          <p:nvPr>
            <p:ph type="pic" sz="quarter" idx="56"/>
          </p:nvPr>
        </p:nvSpPr>
        <p:spPr>
          <a:xfrm>
            <a:off x="4456049" y="3297531"/>
            <a:ext cx="664143" cy="613362"/>
          </a:xfrm>
          <a:noFill/>
        </p:spPr>
        <p:txBody>
          <a:bodyPr/>
          <a:lstStyle>
            <a:lvl1pPr marL="0" indent="0">
              <a:buNone/>
              <a:defRPr>
                <a:noFill/>
              </a:defRPr>
            </a:lvl1pPr>
          </a:lstStyle>
          <a:p>
            <a:r>
              <a:rPr lang="en-US" dirty="0"/>
              <a:t>Click icon to add picture</a:t>
            </a:r>
          </a:p>
        </p:txBody>
      </p:sp>
      <p:sp>
        <p:nvSpPr>
          <p:cNvPr id="23" name="Slide Number Placeholder 3">
            <a:extLst>
              <a:ext uri="{FF2B5EF4-FFF2-40B4-BE49-F238E27FC236}">
                <a16:creationId xmlns:a16="http://schemas.microsoft.com/office/drawing/2014/main" id="{D5BC7154-CCAA-DA2F-43CB-E065AD3CA624}"/>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24" name="Footer Placeholder 3">
            <a:extLst>
              <a:ext uri="{FF2B5EF4-FFF2-40B4-BE49-F238E27FC236}">
                <a16:creationId xmlns:a16="http://schemas.microsoft.com/office/drawing/2014/main" id="{EA998E3B-3C6D-8174-CE88-651AE4C3982E}"/>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95474621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preserve="1" userDrawn="1">
  <p:cSld name="1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67353A71-C172-148F-165D-7DCD532AF70E}"/>
              </a:ext>
            </a:extLst>
          </p:cNvPr>
          <p:cNvSpPr/>
          <p:nvPr userDrawn="1"/>
        </p:nvSpPr>
        <p:spPr>
          <a:xfrm>
            <a:off x="2203112"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06A387-AD12-58FD-A360-1A9642E054B4}"/>
              </a:ext>
            </a:extLst>
          </p:cNvPr>
          <p:cNvSpPr/>
          <p:nvPr userDrawn="1"/>
        </p:nvSpPr>
        <p:spPr>
          <a:xfrm>
            <a:off x="1" y="1284315"/>
            <a:ext cx="1820604" cy="2445491"/>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C20D14-8E8B-4FA3-092D-E92B7AD92AAD}"/>
              </a:ext>
            </a:extLst>
          </p:cNvPr>
          <p:cNvSpPr/>
          <p:nvPr userDrawn="1"/>
        </p:nvSpPr>
        <p:spPr>
          <a:xfrm>
            <a:off x="114993" y="1174634"/>
            <a:ext cx="1820604" cy="2445491"/>
          </a:xfrm>
          <a:prstGeom prst="rect">
            <a:avLst/>
          </a:prstGeom>
          <a:solidFill>
            <a:schemeClr val="bg1"/>
          </a:solidFill>
          <a:ln w="28575">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EEC535-330B-C75C-A1BC-AF4CA1352206}"/>
              </a:ext>
            </a:extLst>
          </p:cNvPr>
          <p:cNvSpPr/>
          <p:nvPr userDrawn="1"/>
        </p:nvSpPr>
        <p:spPr>
          <a:xfrm>
            <a:off x="2303114"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43A3D28-32D3-B014-C857-30B334331F77}"/>
              </a:ext>
            </a:extLst>
          </p:cNvPr>
          <p:cNvSpPr/>
          <p:nvPr userDrawn="1"/>
        </p:nvSpPr>
        <p:spPr>
          <a:xfrm>
            <a:off x="2575245"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A6329D-2BD3-17D4-DA08-F8CEC605F675}"/>
              </a:ext>
            </a:extLst>
          </p:cNvPr>
          <p:cNvSpPr/>
          <p:nvPr userDrawn="1"/>
        </p:nvSpPr>
        <p:spPr>
          <a:xfrm>
            <a:off x="2295619"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24C89FB-08A2-FCCA-FD67-8307D384FB85}"/>
              </a:ext>
            </a:extLst>
          </p:cNvPr>
          <p:cNvSpPr txBox="1"/>
          <p:nvPr userDrawn="1"/>
        </p:nvSpPr>
        <p:spPr>
          <a:xfrm>
            <a:off x="2673337" y="1633717"/>
            <a:ext cx="605324" cy="646331"/>
          </a:xfrm>
          <a:prstGeom prst="rect">
            <a:avLst/>
          </a:prstGeom>
          <a:noFill/>
        </p:spPr>
        <p:txBody>
          <a:bodyPr wrap="square">
            <a:spAutoFit/>
          </a:bodyPr>
          <a:lstStyle/>
          <a:p>
            <a:pPr algn="ctr"/>
            <a:r>
              <a:rPr lang="en-US" sz="3600" b="1" dirty="0">
                <a:solidFill>
                  <a:schemeClr val="bg1"/>
                </a:solidFill>
              </a:rPr>
              <a:t>1</a:t>
            </a:r>
          </a:p>
        </p:txBody>
      </p:sp>
      <p:sp>
        <p:nvSpPr>
          <p:cNvPr id="15" name="Rectangle 14">
            <a:extLst>
              <a:ext uri="{FF2B5EF4-FFF2-40B4-BE49-F238E27FC236}">
                <a16:creationId xmlns:a16="http://schemas.microsoft.com/office/drawing/2014/main" id="{851FB6B9-D828-68BC-D7E1-3711436BBDD6}"/>
              </a:ext>
            </a:extLst>
          </p:cNvPr>
          <p:cNvSpPr/>
          <p:nvPr userDrawn="1"/>
        </p:nvSpPr>
        <p:spPr>
          <a:xfrm>
            <a:off x="2403116"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6C1668-01F3-0C75-3965-4980F4EDE098}"/>
              </a:ext>
            </a:extLst>
          </p:cNvPr>
          <p:cNvSpPr/>
          <p:nvPr userDrawn="1"/>
        </p:nvSpPr>
        <p:spPr>
          <a:xfrm>
            <a:off x="4665899"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052163D-9DB4-E714-D992-C7284217E4FA}"/>
              </a:ext>
            </a:extLst>
          </p:cNvPr>
          <p:cNvSpPr/>
          <p:nvPr userDrawn="1"/>
        </p:nvSpPr>
        <p:spPr>
          <a:xfrm>
            <a:off x="4765901"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7DCFCCF-70B3-0149-8242-BC0094C668B7}"/>
              </a:ext>
            </a:extLst>
          </p:cNvPr>
          <p:cNvSpPr/>
          <p:nvPr userDrawn="1"/>
        </p:nvSpPr>
        <p:spPr>
          <a:xfrm>
            <a:off x="5038032"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01B820-D56B-5CD9-5F50-2A5FF5375F61}"/>
              </a:ext>
            </a:extLst>
          </p:cNvPr>
          <p:cNvSpPr/>
          <p:nvPr userDrawn="1"/>
        </p:nvSpPr>
        <p:spPr>
          <a:xfrm>
            <a:off x="4758406"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802CF1F-5BF9-3660-FA5E-45F56A4A60C3}"/>
              </a:ext>
            </a:extLst>
          </p:cNvPr>
          <p:cNvSpPr txBox="1"/>
          <p:nvPr userDrawn="1"/>
        </p:nvSpPr>
        <p:spPr>
          <a:xfrm>
            <a:off x="5090164" y="1633717"/>
            <a:ext cx="605324" cy="646331"/>
          </a:xfrm>
          <a:prstGeom prst="rect">
            <a:avLst/>
          </a:prstGeom>
          <a:noFill/>
        </p:spPr>
        <p:txBody>
          <a:bodyPr wrap="square">
            <a:spAutoFit/>
          </a:bodyPr>
          <a:lstStyle/>
          <a:p>
            <a:pPr algn="ctr"/>
            <a:r>
              <a:rPr lang="en-US" sz="3600" b="1" dirty="0">
                <a:solidFill>
                  <a:schemeClr val="bg1"/>
                </a:solidFill>
              </a:rPr>
              <a:t>2</a:t>
            </a:r>
          </a:p>
        </p:txBody>
      </p:sp>
      <p:sp>
        <p:nvSpPr>
          <p:cNvPr id="22" name="Rectangle 21">
            <a:extLst>
              <a:ext uri="{FF2B5EF4-FFF2-40B4-BE49-F238E27FC236}">
                <a16:creationId xmlns:a16="http://schemas.microsoft.com/office/drawing/2014/main" id="{26B96BE7-A4C7-294A-0D94-5748D3AB327E}"/>
              </a:ext>
            </a:extLst>
          </p:cNvPr>
          <p:cNvSpPr/>
          <p:nvPr userDrawn="1"/>
        </p:nvSpPr>
        <p:spPr>
          <a:xfrm>
            <a:off x="4865903"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D15E26-04F0-E779-34E8-7931F09C7D62}"/>
              </a:ext>
            </a:extLst>
          </p:cNvPr>
          <p:cNvSpPr/>
          <p:nvPr userDrawn="1"/>
        </p:nvSpPr>
        <p:spPr>
          <a:xfrm>
            <a:off x="7126895"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65E0AF-4391-80F0-42A0-7246E6CD4FC0}"/>
              </a:ext>
            </a:extLst>
          </p:cNvPr>
          <p:cNvSpPr/>
          <p:nvPr userDrawn="1"/>
        </p:nvSpPr>
        <p:spPr>
          <a:xfrm>
            <a:off x="7226897"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A21B87E-9EE2-039B-C634-C2EBB2DE929C}"/>
              </a:ext>
            </a:extLst>
          </p:cNvPr>
          <p:cNvSpPr/>
          <p:nvPr userDrawn="1"/>
        </p:nvSpPr>
        <p:spPr>
          <a:xfrm>
            <a:off x="7499028"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7BF8838-8EAF-3907-9E9F-0ED62C6FE7D3}"/>
              </a:ext>
            </a:extLst>
          </p:cNvPr>
          <p:cNvSpPr/>
          <p:nvPr userDrawn="1"/>
        </p:nvSpPr>
        <p:spPr>
          <a:xfrm>
            <a:off x="7219402"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520D3C9-AD1F-EC07-7CAF-447B6BC85DC8}"/>
              </a:ext>
            </a:extLst>
          </p:cNvPr>
          <p:cNvSpPr txBox="1"/>
          <p:nvPr userDrawn="1"/>
        </p:nvSpPr>
        <p:spPr>
          <a:xfrm>
            <a:off x="7563686" y="1633717"/>
            <a:ext cx="605324" cy="646331"/>
          </a:xfrm>
          <a:prstGeom prst="rect">
            <a:avLst/>
          </a:prstGeom>
          <a:noFill/>
        </p:spPr>
        <p:txBody>
          <a:bodyPr wrap="square">
            <a:spAutoFit/>
          </a:bodyPr>
          <a:lstStyle/>
          <a:p>
            <a:pPr algn="ctr"/>
            <a:r>
              <a:rPr lang="en-US" sz="3600" b="1" dirty="0">
                <a:solidFill>
                  <a:schemeClr val="bg1"/>
                </a:solidFill>
              </a:rPr>
              <a:t>3</a:t>
            </a:r>
          </a:p>
        </p:txBody>
      </p:sp>
      <p:sp>
        <p:nvSpPr>
          <p:cNvPr id="30" name="Rectangle 29">
            <a:extLst>
              <a:ext uri="{FF2B5EF4-FFF2-40B4-BE49-F238E27FC236}">
                <a16:creationId xmlns:a16="http://schemas.microsoft.com/office/drawing/2014/main" id="{B967EB4C-B6CC-E4DC-A21D-A730239431BB}"/>
              </a:ext>
            </a:extLst>
          </p:cNvPr>
          <p:cNvSpPr/>
          <p:nvPr userDrawn="1"/>
        </p:nvSpPr>
        <p:spPr>
          <a:xfrm>
            <a:off x="7326899"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26C3968-C5C1-F2B3-7162-628D331B9934}"/>
              </a:ext>
            </a:extLst>
          </p:cNvPr>
          <p:cNvSpPr/>
          <p:nvPr userDrawn="1"/>
        </p:nvSpPr>
        <p:spPr>
          <a:xfrm>
            <a:off x="9583451"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6C355-6504-67C2-E7BE-09E9139F4C0A}"/>
              </a:ext>
            </a:extLst>
          </p:cNvPr>
          <p:cNvSpPr/>
          <p:nvPr userDrawn="1"/>
        </p:nvSpPr>
        <p:spPr>
          <a:xfrm>
            <a:off x="9683453"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29C98F-7091-FB79-9740-8422B1EC6F12}"/>
              </a:ext>
            </a:extLst>
          </p:cNvPr>
          <p:cNvSpPr/>
          <p:nvPr userDrawn="1"/>
        </p:nvSpPr>
        <p:spPr>
          <a:xfrm>
            <a:off x="9955584"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2C500B4-07DE-1BA5-D16C-8EFD04DD59F9}"/>
              </a:ext>
            </a:extLst>
          </p:cNvPr>
          <p:cNvSpPr/>
          <p:nvPr userDrawn="1"/>
        </p:nvSpPr>
        <p:spPr>
          <a:xfrm>
            <a:off x="9675958" y="1720138"/>
            <a:ext cx="887082"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26ADF317-7E0B-9B76-0129-6A89929E0493}"/>
              </a:ext>
            </a:extLst>
          </p:cNvPr>
          <p:cNvSpPr txBox="1"/>
          <p:nvPr userDrawn="1"/>
        </p:nvSpPr>
        <p:spPr>
          <a:xfrm>
            <a:off x="10007717" y="1648707"/>
            <a:ext cx="605324" cy="646331"/>
          </a:xfrm>
          <a:prstGeom prst="rect">
            <a:avLst/>
          </a:prstGeom>
          <a:noFill/>
        </p:spPr>
        <p:txBody>
          <a:bodyPr wrap="square">
            <a:spAutoFit/>
          </a:bodyPr>
          <a:lstStyle/>
          <a:p>
            <a:pPr algn="ctr"/>
            <a:r>
              <a:rPr lang="en-US" sz="3600" b="1" dirty="0">
                <a:solidFill>
                  <a:schemeClr val="bg1"/>
                </a:solidFill>
              </a:rPr>
              <a:t>4</a:t>
            </a:r>
          </a:p>
        </p:txBody>
      </p:sp>
      <p:sp>
        <p:nvSpPr>
          <p:cNvPr id="38" name="Rectangle 37">
            <a:extLst>
              <a:ext uri="{FF2B5EF4-FFF2-40B4-BE49-F238E27FC236}">
                <a16:creationId xmlns:a16="http://schemas.microsoft.com/office/drawing/2014/main" id="{5B737B0D-5506-FC3C-4D3F-2AFF4D0836C9}"/>
              </a:ext>
            </a:extLst>
          </p:cNvPr>
          <p:cNvSpPr/>
          <p:nvPr userDrawn="1"/>
        </p:nvSpPr>
        <p:spPr>
          <a:xfrm>
            <a:off x="9783455"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34">
            <a:extLst>
              <a:ext uri="{FF2B5EF4-FFF2-40B4-BE49-F238E27FC236}">
                <a16:creationId xmlns:a16="http://schemas.microsoft.com/office/drawing/2014/main" id="{3EA0274D-1BB6-32A4-0305-9CB68EC4525E}"/>
              </a:ext>
            </a:extLst>
          </p:cNvPr>
          <p:cNvSpPr>
            <a:spLocks noGrp="1"/>
          </p:cNvSpPr>
          <p:nvPr>
            <p:ph type="body" sz="quarter" idx="32" hasCustomPrompt="1"/>
          </p:nvPr>
        </p:nvSpPr>
        <p:spPr>
          <a:xfrm>
            <a:off x="247114" y="1313039"/>
            <a:ext cx="1326378" cy="360355"/>
          </a:xfrm>
        </p:spPr>
        <p:txBody>
          <a:bodyPr>
            <a:noAutofit/>
          </a:bodyPr>
          <a:lstStyle>
            <a:lvl1pPr marL="0" indent="0">
              <a:buNone/>
              <a:defRPr sz="2000">
                <a:solidFill>
                  <a:srgbClr val="243473"/>
                </a:solidFill>
              </a:defRPr>
            </a:lvl1pPr>
          </a:lstStyle>
          <a:p>
            <a:r>
              <a:rPr lang="fr-FR"/>
              <a:t>Edit </a:t>
            </a:r>
            <a:r>
              <a:rPr lang="fr-FR" err="1"/>
              <a:t>Title</a:t>
            </a:r>
            <a:endParaRPr lang="fr-FR"/>
          </a:p>
        </p:txBody>
      </p:sp>
      <p:sp>
        <p:nvSpPr>
          <p:cNvPr id="41" name="Text Placeholder 13">
            <a:extLst>
              <a:ext uri="{FF2B5EF4-FFF2-40B4-BE49-F238E27FC236}">
                <a16:creationId xmlns:a16="http://schemas.microsoft.com/office/drawing/2014/main" id="{39EAA0FF-20C1-7392-B225-ECA1801F7FAD}"/>
              </a:ext>
            </a:extLst>
          </p:cNvPr>
          <p:cNvSpPr>
            <a:spLocks noGrp="1"/>
          </p:cNvSpPr>
          <p:nvPr>
            <p:ph type="body" sz="quarter" idx="17" hasCustomPrompt="1"/>
          </p:nvPr>
        </p:nvSpPr>
        <p:spPr>
          <a:xfrm>
            <a:off x="247114" y="2503572"/>
            <a:ext cx="1573491" cy="615553"/>
          </a:xfrm>
        </p:spPr>
        <p:txBody>
          <a:bodyPr wrap="square" lIns="0" tIns="0" rIns="0" bIns="0">
            <a:spAutoFit/>
          </a:bodyPr>
          <a:lstStyle>
            <a:lvl1pPr marL="0" indent="0">
              <a:lnSpc>
                <a:spcPct val="10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34">
            <a:extLst>
              <a:ext uri="{FF2B5EF4-FFF2-40B4-BE49-F238E27FC236}">
                <a16:creationId xmlns:a16="http://schemas.microsoft.com/office/drawing/2014/main" id="{33849FD5-A5E1-3654-DA2B-6EAD0D6773FF}"/>
              </a:ext>
            </a:extLst>
          </p:cNvPr>
          <p:cNvSpPr>
            <a:spLocks noGrp="1"/>
          </p:cNvSpPr>
          <p:nvPr>
            <p:ph type="body" sz="quarter" idx="35" hasCustomPrompt="1"/>
          </p:nvPr>
        </p:nvSpPr>
        <p:spPr>
          <a:xfrm>
            <a:off x="2470283" y="4533205"/>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5743FC55-434A-807A-E722-869438441DB3}"/>
              </a:ext>
            </a:extLst>
          </p:cNvPr>
          <p:cNvSpPr>
            <a:spLocks noGrp="1"/>
          </p:cNvSpPr>
          <p:nvPr>
            <p:ph type="body" sz="quarter" idx="36" hasCustomPrompt="1"/>
          </p:nvPr>
        </p:nvSpPr>
        <p:spPr>
          <a:xfrm>
            <a:off x="4937569"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35242049-1814-B7B1-B318-35041008AB59}"/>
              </a:ext>
            </a:extLst>
          </p:cNvPr>
          <p:cNvSpPr>
            <a:spLocks noGrp="1"/>
          </p:cNvSpPr>
          <p:nvPr>
            <p:ph type="body" sz="quarter" idx="37" hasCustomPrompt="1"/>
          </p:nvPr>
        </p:nvSpPr>
        <p:spPr>
          <a:xfrm>
            <a:off x="7394641"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15A177D6-A99D-D442-4265-8BD5B7E6D944}"/>
              </a:ext>
            </a:extLst>
          </p:cNvPr>
          <p:cNvSpPr>
            <a:spLocks noGrp="1"/>
          </p:cNvSpPr>
          <p:nvPr>
            <p:ph type="body" sz="quarter" idx="38" hasCustomPrompt="1"/>
          </p:nvPr>
        </p:nvSpPr>
        <p:spPr>
          <a:xfrm>
            <a:off x="9851197"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6" name="Content Placeholder 12">
            <a:extLst>
              <a:ext uri="{FF2B5EF4-FFF2-40B4-BE49-F238E27FC236}">
                <a16:creationId xmlns:a16="http://schemas.microsoft.com/office/drawing/2014/main" id="{35042EDA-8573-C27E-99A6-19DB7A95F048}"/>
              </a:ext>
            </a:extLst>
          </p:cNvPr>
          <p:cNvSpPr>
            <a:spLocks noGrp="1"/>
          </p:cNvSpPr>
          <p:nvPr>
            <p:ph sz="quarter" idx="39"/>
          </p:nvPr>
        </p:nvSpPr>
        <p:spPr>
          <a:xfrm>
            <a:off x="2856138" y="2922113"/>
            <a:ext cx="1033514" cy="1059754"/>
          </a:xfrm>
        </p:spPr>
        <p:txBody>
          <a:bodyPr>
            <a:normAutofit/>
          </a:bodyPr>
          <a:lstStyle>
            <a:lvl1pPr marL="0" indent="0">
              <a:buNone/>
              <a:defRPr sz="1200">
                <a:solidFill>
                  <a:srgbClr val="243473"/>
                </a:solidFill>
              </a:defRPr>
            </a:lvl1pPr>
          </a:lstStyle>
          <a:p>
            <a:pPr lvl="0"/>
            <a:endParaRPr lang="en-US"/>
          </a:p>
        </p:txBody>
      </p:sp>
      <p:sp>
        <p:nvSpPr>
          <p:cNvPr id="47" name="Content Placeholder 12">
            <a:extLst>
              <a:ext uri="{FF2B5EF4-FFF2-40B4-BE49-F238E27FC236}">
                <a16:creationId xmlns:a16="http://schemas.microsoft.com/office/drawing/2014/main" id="{BCABB867-7965-21F6-84AD-9D40774D73FA}"/>
              </a:ext>
            </a:extLst>
          </p:cNvPr>
          <p:cNvSpPr>
            <a:spLocks noGrp="1"/>
          </p:cNvSpPr>
          <p:nvPr>
            <p:ph sz="quarter" idx="40"/>
          </p:nvPr>
        </p:nvSpPr>
        <p:spPr>
          <a:xfrm>
            <a:off x="5319501" y="2922113"/>
            <a:ext cx="1033514" cy="1059754"/>
          </a:xfrm>
        </p:spPr>
        <p:txBody>
          <a:bodyPr>
            <a:normAutofit/>
          </a:bodyPr>
          <a:lstStyle>
            <a:lvl1pPr marL="0" indent="0">
              <a:buNone/>
              <a:defRPr sz="1200">
                <a:solidFill>
                  <a:srgbClr val="243473"/>
                </a:solidFill>
              </a:defRPr>
            </a:lvl1pPr>
          </a:lstStyle>
          <a:p>
            <a:pPr lvl="0"/>
            <a:endParaRPr lang="en-US"/>
          </a:p>
        </p:txBody>
      </p:sp>
      <p:sp>
        <p:nvSpPr>
          <p:cNvPr id="48" name="Content Placeholder 12">
            <a:extLst>
              <a:ext uri="{FF2B5EF4-FFF2-40B4-BE49-F238E27FC236}">
                <a16:creationId xmlns:a16="http://schemas.microsoft.com/office/drawing/2014/main" id="{DA1A1ABC-3649-C4AD-3179-37BCDF7EBE4B}"/>
              </a:ext>
            </a:extLst>
          </p:cNvPr>
          <p:cNvSpPr>
            <a:spLocks noGrp="1"/>
          </p:cNvSpPr>
          <p:nvPr>
            <p:ph sz="quarter" idx="41"/>
          </p:nvPr>
        </p:nvSpPr>
        <p:spPr>
          <a:xfrm>
            <a:off x="7780496" y="2922113"/>
            <a:ext cx="1033514" cy="1059754"/>
          </a:xfrm>
        </p:spPr>
        <p:txBody>
          <a:bodyPr>
            <a:normAutofit/>
          </a:bodyPr>
          <a:lstStyle>
            <a:lvl1pPr marL="0" indent="0">
              <a:buNone/>
              <a:defRPr sz="1200">
                <a:solidFill>
                  <a:srgbClr val="243473"/>
                </a:solidFill>
              </a:defRPr>
            </a:lvl1pPr>
          </a:lstStyle>
          <a:p>
            <a:pPr lvl="0"/>
            <a:endParaRPr lang="en-US"/>
          </a:p>
        </p:txBody>
      </p:sp>
      <p:sp>
        <p:nvSpPr>
          <p:cNvPr id="49" name="Content Placeholder 12">
            <a:extLst>
              <a:ext uri="{FF2B5EF4-FFF2-40B4-BE49-F238E27FC236}">
                <a16:creationId xmlns:a16="http://schemas.microsoft.com/office/drawing/2014/main" id="{50FF6293-2474-B3DB-84EC-76C93F9F34F7}"/>
              </a:ext>
            </a:extLst>
          </p:cNvPr>
          <p:cNvSpPr>
            <a:spLocks noGrp="1"/>
          </p:cNvSpPr>
          <p:nvPr>
            <p:ph sz="quarter" idx="42"/>
          </p:nvPr>
        </p:nvSpPr>
        <p:spPr>
          <a:xfrm>
            <a:off x="10237052" y="2922113"/>
            <a:ext cx="1033514" cy="1059754"/>
          </a:xfrm>
        </p:spPr>
        <p:txBody>
          <a:bodyPr>
            <a:normAutofit/>
          </a:bodyPr>
          <a:lstStyle>
            <a:lvl1pPr marL="0" indent="0">
              <a:buNone/>
              <a:defRPr sz="1200">
                <a:solidFill>
                  <a:srgbClr val="243473"/>
                </a:solidFill>
              </a:defRPr>
            </a:lvl1pPr>
          </a:lstStyle>
          <a:p>
            <a:pPr lvl="0"/>
            <a:endParaRPr lang="en-US"/>
          </a:p>
        </p:txBody>
      </p:sp>
      <p:sp>
        <p:nvSpPr>
          <p:cNvPr id="50" name="Footer Placeholder 3">
            <a:extLst>
              <a:ext uri="{FF2B5EF4-FFF2-40B4-BE49-F238E27FC236}">
                <a16:creationId xmlns:a16="http://schemas.microsoft.com/office/drawing/2014/main" id="{7C75942B-FE9E-E471-8372-C6119151033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027547366"/>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preserve="1" userDrawn="1">
  <p:cSld name="1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50CB678-07D7-7A77-09E7-5DC24CAF5B78}"/>
              </a:ext>
            </a:extLst>
          </p:cNvPr>
          <p:cNvSpPr/>
          <p:nvPr userDrawn="1"/>
        </p:nvSpPr>
        <p:spPr>
          <a:xfrm>
            <a:off x="2719574" y="1601017"/>
            <a:ext cx="8362358" cy="1608923"/>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857153D-7C4E-46F7-594B-EA9A3D3C3066}"/>
              </a:ext>
            </a:extLst>
          </p:cNvPr>
          <p:cNvSpPr/>
          <p:nvPr userDrawn="1"/>
        </p:nvSpPr>
        <p:spPr>
          <a:xfrm>
            <a:off x="2811108" y="1505025"/>
            <a:ext cx="8362358" cy="1608923"/>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7" name="Rectangle 6">
            <a:extLst>
              <a:ext uri="{FF2B5EF4-FFF2-40B4-BE49-F238E27FC236}">
                <a16:creationId xmlns:a16="http://schemas.microsoft.com/office/drawing/2014/main" id="{3CF34E5C-C441-EBBA-F3C8-E5CDAC2EEDAE}"/>
              </a:ext>
            </a:extLst>
          </p:cNvPr>
          <p:cNvSpPr/>
          <p:nvPr userDrawn="1"/>
        </p:nvSpPr>
        <p:spPr>
          <a:xfrm>
            <a:off x="869156" y="4032155"/>
            <a:ext cx="8362358" cy="1608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667B94-E274-6002-DBEC-FD01B1CEBAFA}"/>
              </a:ext>
            </a:extLst>
          </p:cNvPr>
          <p:cNvSpPr/>
          <p:nvPr userDrawn="1"/>
        </p:nvSpPr>
        <p:spPr>
          <a:xfrm>
            <a:off x="960690" y="3936163"/>
            <a:ext cx="8362358" cy="1608922"/>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9" name="Rectangle 8">
            <a:extLst>
              <a:ext uri="{FF2B5EF4-FFF2-40B4-BE49-F238E27FC236}">
                <a16:creationId xmlns:a16="http://schemas.microsoft.com/office/drawing/2014/main" id="{2F6A26FF-45A4-51CC-AC59-931B60D0C359}"/>
              </a:ext>
            </a:extLst>
          </p:cNvPr>
          <p:cNvSpPr/>
          <p:nvPr userDrawn="1"/>
        </p:nvSpPr>
        <p:spPr>
          <a:xfrm>
            <a:off x="2895229" y="1431194"/>
            <a:ext cx="8362358" cy="1608923"/>
          </a:xfrm>
          <a:prstGeom prst="rec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E43011-9E09-1534-ECE5-5C0B9669DB43}"/>
              </a:ext>
            </a:extLst>
          </p:cNvPr>
          <p:cNvSpPr/>
          <p:nvPr userDrawn="1"/>
        </p:nvSpPr>
        <p:spPr>
          <a:xfrm>
            <a:off x="1041784" y="3871297"/>
            <a:ext cx="8362358" cy="1608922"/>
          </a:xfrm>
          <a:prstGeom prst="rect">
            <a:avLst/>
          </a:prstGeom>
          <a:noFill/>
          <a:ln w="19050">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984A367-6DFB-FAEF-1134-589CF12BBD3B}"/>
              </a:ext>
            </a:extLst>
          </p:cNvPr>
          <p:cNvSpPr/>
          <p:nvPr userDrawn="1"/>
        </p:nvSpPr>
        <p:spPr>
          <a:xfrm>
            <a:off x="3230089" y="1697115"/>
            <a:ext cx="1116280" cy="1116280"/>
          </a:xfrm>
          <a:prstGeom prst="ellipse">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81B6584-D661-C27C-9C6C-E21C82A0F0D0}"/>
              </a:ext>
            </a:extLst>
          </p:cNvPr>
          <p:cNvSpPr/>
          <p:nvPr userDrawn="1"/>
        </p:nvSpPr>
        <p:spPr>
          <a:xfrm>
            <a:off x="1361086" y="4145359"/>
            <a:ext cx="1116280" cy="1116280"/>
          </a:xfrm>
          <a:prstGeom prst="ellipse">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2">
            <a:extLst>
              <a:ext uri="{FF2B5EF4-FFF2-40B4-BE49-F238E27FC236}">
                <a16:creationId xmlns:a16="http://schemas.microsoft.com/office/drawing/2014/main" id="{FFFCEB97-3800-BDB3-BF92-B80048EE6FB3}"/>
              </a:ext>
            </a:extLst>
          </p:cNvPr>
          <p:cNvSpPr>
            <a:spLocks noGrp="1"/>
          </p:cNvSpPr>
          <p:nvPr>
            <p:ph sz="quarter" idx="37"/>
          </p:nvPr>
        </p:nvSpPr>
        <p:spPr>
          <a:xfrm>
            <a:off x="3411848" y="1869318"/>
            <a:ext cx="752761" cy="771873"/>
          </a:xfrm>
        </p:spPr>
        <p:txBody>
          <a:bodyPr>
            <a:normAutofit/>
          </a:bodyPr>
          <a:lstStyle>
            <a:lvl1pPr marL="0" indent="0">
              <a:buNone/>
              <a:defRPr sz="800">
                <a:solidFill>
                  <a:schemeClr val="bg1"/>
                </a:solidFill>
              </a:defRPr>
            </a:lvl1pPr>
          </a:lstStyle>
          <a:p>
            <a:pPr lvl="0"/>
            <a:endParaRPr lang="en-US"/>
          </a:p>
        </p:txBody>
      </p:sp>
      <p:sp>
        <p:nvSpPr>
          <p:cNvPr id="18" name="Content Placeholder 12">
            <a:extLst>
              <a:ext uri="{FF2B5EF4-FFF2-40B4-BE49-F238E27FC236}">
                <a16:creationId xmlns:a16="http://schemas.microsoft.com/office/drawing/2014/main" id="{B2F29D72-0E0D-E977-6165-64117B17B669}"/>
              </a:ext>
            </a:extLst>
          </p:cNvPr>
          <p:cNvSpPr>
            <a:spLocks noGrp="1"/>
          </p:cNvSpPr>
          <p:nvPr>
            <p:ph sz="quarter" idx="38"/>
          </p:nvPr>
        </p:nvSpPr>
        <p:spPr>
          <a:xfrm>
            <a:off x="1542845" y="4289821"/>
            <a:ext cx="752761" cy="771873"/>
          </a:xfrm>
        </p:spPr>
        <p:txBody>
          <a:bodyPr>
            <a:normAutofit/>
          </a:bodyPr>
          <a:lstStyle>
            <a:lvl1pPr marL="0" indent="0">
              <a:buNone/>
              <a:defRPr sz="800">
                <a:solidFill>
                  <a:schemeClr val="bg1"/>
                </a:solidFill>
              </a:defRPr>
            </a:lvl1pPr>
          </a:lstStyle>
          <a:p>
            <a:pPr lvl="0"/>
            <a:endParaRPr lang="en-US"/>
          </a:p>
        </p:txBody>
      </p:sp>
      <p:sp>
        <p:nvSpPr>
          <p:cNvPr id="19" name="Text Placeholder 34">
            <a:extLst>
              <a:ext uri="{FF2B5EF4-FFF2-40B4-BE49-F238E27FC236}">
                <a16:creationId xmlns:a16="http://schemas.microsoft.com/office/drawing/2014/main" id="{A91F26B6-5B22-FDB2-F225-BCFC5652FED2}"/>
              </a:ext>
            </a:extLst>
          </p:cNvPr>
          <p:cNvSpPr>
            <a:spLocks noGrp="1"/>
          </p:cNvSpPr>
          <p:nvPr>
            <p:ph type="body" sz="quarter" idx="32" hasCustomPrompt="1"/>
          </p:nvPr>
        </p:nvSpPr>
        <p:spPr>
          <a:xfrm>
            <a:off x="4813248" y="1866382"/>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0" name="Text Placeholder 34">
            <a:extLst>
              <a:ext uri="{FF2B5EF4-FFF2-40B4-BE49-F238E27FC236}">
                <a16:creationId xmlns:a16="http://schemas.microsoft.com/office/drawing/2014/main" id="{6A4C2C06-9586-57AA-7DF9-0CE0BFA54E0F}"/>
              </a:ext>
            </a:extLst>
          </p:cNvPr>
          <p:cNvSpPr>
            <a:spLocks noGrp="1"/>
          </p:cNvSpPr>
          <p:nvPr>
            <p:ph type="body" sz="quarter" idx="39" hasCustomPrompt="1"/>
          </p:nvPr>
        </p:nvSpPr>
        <p:spPr>
          <a:xfrm>
            <a:off x="2960486" y="4304901"/>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1" name="Footer Placeholder 3">
            <a:extLst>
              <a:ext uri="{FF2B5EF4-FFF2-40B4-BE49-F238E27FC236}">
                <a16:creationId xmlns:a16="http://schemas.microsoft.com/office/drawing/2014/main" id="{AB77EE6B-EE3E-301C-C68E-8CDDDE256F0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746728585"/>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19_Bullet List Slide">
    <p:bg>
      <p:bgPr>
        <a:solidFill>
          <a:srgbClr val="24347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0A46FEF1-3E6D-3623-3BFE-91367111D17D}"/>
              </a:ext>
            </a:extLst>
          </p:cNvPr>
          <p:cNvSpPr/>
          <p:nvPr userDrawn="1"/>
        </p:nvSpPr>
        <p:spPr>
          <a:xfrm>
            <a:off x="2360400" y="2968093"/>
            <a:ext cx="5903495" cy="6088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2C9C168-327A-7B43-F853-3D0D41EB2F06}"/>
              </a:ext>
            </a:extLst>
          </p:cNvPr>
          <p:cNvSpPr/>
          <p:nvPr userDrawn="1"/>
        </p:nvSpPr>
        <p:spPr>
          <a:xfrm>
            <a:off x="3314484" y="3823637"/>
            <a:ext cx="5903495" cy="602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D312DBA-F1E8-683C-69DB-3E2ABF4150D0}"/>
              </a:ext>
            </a:extLst>
          </p:cNvPr>
          <p:cNvSpPr/>
          <p:nvPr userDrawn="1"/>
        </p:nvSpPr>
        <p:spPr>
          <a:xfrm>
            <a:off x="4234782" y="4683710"/>
            <a:ext cx="5903495" cy="632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F075747-BE7E-ADAD-9D25-34DA6F9DCAA6}"/>
              </a:ext>
            </a:extLst>
          </p:cNvPr>
          <p:cNvSpPr/>
          <p:nvPr userDrawn="1"/>
        </p:nvSpPr>
        <p:spPr>
          <a:xfrm>
            <a:off x="1428522" y="2073799"/>
            <a:ext cx="5903495" cy="6088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C61E4A0-3731-DE9B-A75B-7D05F6313B7C}"/>
              </a:ext>
            </a:extLst>
          </p:cNvPr>
          <p:cNvSpPr/>
          <p:nvPr userDrawn="1"/>
        </p:nvSpPr>
        <p:spPr>
          <a:xfrm>
            <a:off x="500460" y="1188963"/>
            <a:ext cx="5903495" cy="613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A8141D3-FAF6-6CF8-178B-770569C4BC5A}"/>
              </a:ext>
            </a:extLst>
          </p:cNvPr>
          <p:cNvSpPr/>
          <p:nvPr userDrawn="1"/>
        </p:nvSpPr>
        <p:spPr>
          <a:xfrm>
            <a:off x="1387306" y="1082362"/>
            <a:ext cx="5597212" cy="613555"/>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710A90-0917-178D-1D4D-EE3159D29A53}"/>
              </a:ext>
            </a:extLst>
          </p:cNvPr>
          <p:cNvSpPr/>
          <p:nvPr userDrawn="1"/>
        </p:nvSpPr>
        <p:spPr>
          <a:xfrm>
            <a:off x="2315367" y="1975937"/>
            <a:ext cx="5597213" cy="60881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DDD1F1A-1C8A-6B3A-AAE8-3AAA6BDE4175}"/>
              </a:ext>
            </a:extLst>
          </p:cNvPr>
          <p:cNvSpPr/>
          <p:nvPr userDrawn="1"/>
        </p:nvSpPr>
        <p:spPr>
          <a:xfrm>
            <a:off x="3247245" y="2849347"/>
            <a:ext cx="5597213" cy="60664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4937597-8D36-827A-468D-42D5C82E0ED1}"/>
              </a:ext>
            </a:extLst>
          </p:cNvPr>
          <p:cNvSpPr/>
          <p:nvPr userDrawn="1"/>
        </p:nvSpPr>
        <p:spPr>
          <a:xfrm>
            <a:off x="4201329" y="3738585"/>
            <a:ext cx="5597213" cy="600023"/>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D6CB253-515C-7038-A567-49E9C1107D13}"/>
              </a:ext>
            </a:extLst>
          </p:cNvPr>
          <p:cNvSpPr/>
          <p:nvPr userDrawn="1"/>
        </p:nvSpPr>
        <p:spPr>
          <a:xfrm>
            <a:off x="5121627" y="4580269"/>
            <a:ext cx="5597213" cy="630497"/>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B847B3CA-7F2C-C383-A7A1-C8E65938CD37}"/>
              </a:ext>
            </a:extLst>
          </p:cNvPr>
          <p:cNvSpPr/>
          <p:nvPr userDrawn="1"/>
        </p:nvSpPr>
        <p:spPr>
          <a:xfrm>
            <a:off x="5182684" y="5590816"/>
            <a:ext cx="5903495" cy="6043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1869AC0-43B7-924A-F96A-EC7E7BD02505}"/>
              </a:ext>
            </a:extLst>
          </p:cNvPr>
          <p:cNvSpPr/>
          <p:nvPr userDrawn="1"/>
        </p:nvSpPr>
        <p:spPr>
          <a:xfrm>
            <a:off x="6069529" y="5487375"/>
            <a:ext cx="5597213" cy="602171"/>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50F8B72-2F35-DB1C-F7ED-7C8656A8F50F}"/>
              </a:ext>
            </a:extLst>
          </p:cNvPr>
          <p:cNvGrpSpPr/>
          <p:nvPr userDrawn="1"/>
        </p:nvGrpSpPr>
        <p:grpSpPr>
          <a:xfrm>
            <a:off x="0" y="129745"/>
            <a:ext cx="10691553" cy="693365"/>
            <a:chOff x="0" y="129745"/>
            <a:chExt cx="10691553" cy="693365"/>
          </a:xfrm>
        </p:grpSpPr>
        <p:sp>
          <p:nvSpPr>
            <p:cNvPr id="31" name="Rectangle 30">
              <a:extLst>
                <a:ext uri="{FF2B5EF4-FFF2-40B4-BE49-F238E27FC236}">
                  <a16:creationId xmlns:a16="http://schemas.microsoft.com/office/drawing/2014/main" id="{5A01AF3A-E4C2-F0E8-C9D6-D408B774167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F90282-6963-D506-B29E-5A3F10CE8628}"/>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5" name="Content Placeholder 12">
            <a:extLst>
              <a:ext uri="{FF2B5EF4-FFF2-40B4-BE49-F238E27FC236}">
                <a16:creationId xmlns:a16="http://schemas.microsoft.com/office/drawing/2014/main" id="{229D1F39-56C5-7C0F-C598-83C2E61F5CE6}"/>
              </a:ext>
            </a:extLst>
          </p:cNvPr>
          <p:cNvSpPr>
            <a:spLocks noGrp="1"/>
          </p:cNvSpPr>
          <p:nvPr>
            <p:ph sz="quarter" idx="37"/>
          </p:nvPr>
        </p:nvSpPr>
        <p:spPr>
          <a:xfrm>
            <a:off x="678738" y="1223863"/>
            <a:ext cx="530290" cy="543754"/>
          </a:xfrm>
        </p:spPr>
        <p:txBody>
          <a:bodyPr>
            <a:normAutofit/>
          </a:bodyPr>
          <a:lstStyle>
            <a:lvl1pPr marL="0" indent="0">
              <a:buNone/>
              <a:defRPr sz="800">
                <a:solidFill>
                  <a:schemeClr val="bg1"/>
                </a:solidFill>
              </a:defRPr>
            </a:lvl1pPr>
          </a:lstStyle>
          <a:p>
            <a:pPr lvl="0"/>
            <a:endParaRPr lang="en-US"/>
          </a:p>
        </p:txBody>
      </p:sp>
      <p:sp>
        <p:nvSpPr>
          <p:cNvPr id="36" name="Content Placeholder 12">
            <a:extLst>
              <a:ext uri="{FF2B5EF4-FFF2-40B4-BE49-F238E27FC236}">
                <a16:creationId xmlns:a16="http://schemas.microsoft.com/office/drawing/2014/main" id="{9DD0F982-5F54-D0FA-0941-7778DDD342C3}"/>
              </a:ext>
            </a:extLst>
          </p:cNvPr>
          <p:cNvSpPr>
            <a:spLocks noGrp="1"/>
          </p:cNvSpPr>
          <p:nvPr>
            <p:ph sz="quarter" idx="38"/>
          </p:nvPr>
        </p:nvSpPr>
        <p:spPr>
          <a:xfrm>
            <a:off x="1608870" y="2098707"/>
            <a:ext cx="530290" cy="543754"/>
          </a:xfrm>
        </p:spPr>
        <p:txBody>
          <a:bodyPr>
            <a:normAutofit/>
          </a:bodyPr>
          <a:lstStyle>
            <a:lvl1pPr marL="0" indent="0">
              <a:buNone/>
              <a:defRPr sz="800">
                <a:solidFill>
                  <a:schemeClr val="bg1"/>
                </a:solidFill>
              </a:defRPr>
            </a:lvl1pPr>
          </a:lstStyle>
          <a:p>
            <a:pPr lvl="0"/>
            <a:endParaRPr lang="en-US"/>
          </a:p>
        </p:txBody>
      </p:sp>
      <p:sp>
        <p:nvSpPr>
          <p:cNvPr id="37" name="Content Placeholder 12">
            <a:extLst>
              <a:ext uri="{FF2B5EF4-FFF2-40B4-BE49-F238E27FC236}">
                <a16:creationId xmlns:a16="http://schemas.microsoft.com/office/drawing/2014/main" id="{9307FED0-BEAC-5143-3CEC-354B7A4CAC1F}"/>
              </a:ext>
            </a:extLst>
          </p:cNvPr>
          <p:cNvSpPr>
            <a:spLocks noGrp="1"/>
          </p:cNvSpPr>
          <p:nvPr>
            <p:ph sz="quarter" idx="39"/>
          </p:nvPr>
        </p:nvSpPr>
        <p:spPr>
          <a:xfrm>
            <a:off x="2538678" y="2999078"/>
            <a:ext cx="530290" cy="543754"/>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35AE3ED-FCC2-A03E-8388-F611630A4E2F}"/>
              </a:ext>
            </a:extLst>
          </p:cNvPr>
          <p:cNvSpPr>
            <a:spLocks noGrp="1"/>
          </p:cNvSpPr>
          <p:nvPr>
            <p:ph sz="quarter" idx="40"/>
          </p:nvPr>
        </p:nvSpPr>
        <p:spPr>
          <a:xfrm>
            <a:off x="3504278" y="3854768"/>
            <a:ext cx="530290" cy="543754"/>
          </a:xfrm>
        </p:spPr>
        <p:txBody>
          <a:bodyPr>
            <a:normAutofit/>
          </a:bodyPr>
          <a:lstStyle>
            <a:lvl1pPr marL="0" indent="0">
              <a:buNone/>
              <a:defRPr sz="800">
                <a:solidFill>
                  <a:schemeClr val="bg1"/>
                </a:solidFill>
              </a:defRPr>
            </a:lvl1pPr>
          </a:lstStyle>
          <a:p>
            <a:pPr lvl="0"/>
            <a:endParaRPr lang="en-US"/>
          </a:p>
        </p:txBody>
      </p:sp>
      <p:sp>
        <p:nvSpPr>
          <p:cNvPr id="39" name="Content Placeholder 12">
            <a:extLst>
              <a:ext uri="{FF2B5EF4-FFF2-40B4-BE49-F238E27FC236}">
                <a16:creationId xmlns:a16="http://schemas.microsoft.com/office/drawing/2014/main" id="{29D8D549-0EB4-607B-5FA1-FA15A8ECDFA2}"/>
              </a:ext>
            </a:extLst>
          </p:cNvPr>
          <p:cNvSpPr>
            <a:spLocks noGrp="1"/>
          </p:cNvSpPr>
          <p:nvPr>
            <p:ph sz="quarter" idx="41"/>
          </p:nvPr>
        </p:nvSpPr>
        <p:spPr>
          <a:xfrm>
            <a:off x="4412334" y="4730768"/>
            <a:ext cx="530290" cy="543754"/>
          </a:xfrm>
        </p:spPr>
        <p:txBody>
          <a:bodyPr>
            <a:normAutofit/>
          </a:bodyPr>
          <a:lstStyle>
            <a:lvl1pPr marL="0" indent="0">
              <a:buNone/>
              <a:defRPr sz="800">
                <a:solidFill>
                  <a:schemeClr val="bg1"/>
                </a:solidFill>
              </a:defRPr>
            </a:lvl1pPr>
          </a:lstStyle>
          <a:p>
            <a:pPr lvl="0"/>
            <a:endParaRPr lang="en-US"/>
          </a:p>
        </p:txBody>
      </p:sp>
      <p:sp>
        <p:nvSpPr>
          <p:cNvPr id="40" name="Content Placeholder 12">
            <a:extLst>
              <a:ext uri="{FF2B5EF4-FFF2-40B4-BE49-F238E27FC236}">
                <a16:creationId xmlns:a16="http://schemas.microsoft.com/office/drawing/2014/main" id="{33ED1756-80C2-07FE-C9AF-5F77B77E08FE}"/>
              </a:ext>
            </a:extLst>
          </p:cNvPr>
          <p:cNvSpPr>
            <a:spLocks noGrp="1"/>
          </p:cNvSpPr>
          <p:nvPr>
            <p:ph sz="quarter" idx="42"/>
          </p:nvPr>
        </p:nvSpPr>
        <p:spPr>
          <a:xfrm>
            <a:off x="5360962" y="5611563"/>
            <a:ext cx="530290" cy="543754"/>
          </a:xfrm>
        </p:spPr>
        <p:txBody>
          <a:bodyPr>
            <a:normAutofit/>
          </a:bodyPr>
          <a:lstStyle>
            <a:lvl1pPr marL="0" indent="0">
              <a:buNone/>
              <a:defRPr sz="800">
                <a:solidFill>
                  <a:schemeClr val="bg1"/>
                </a:solidFill>
              </a:defRPr>
            </a:lvl1pPr>
          </a:lstStyle>
          <a:p>
            <a:pPr lvl="0"/>
            <a:endParaRPr lang="en-US"/>
          </a:p>
        </p:txBody>
      </p:sp>
      <p:sp>
        <p:nvSpPr>
          <p:cNvPr id="41" name="Text Placeholder 34">
            <a:extLst>
              <a:ext uri="{FF2B5EF4-FFF2-40B4-BE49-F238E27FC236}">
                <a16:creationId xmlns:a16="http://schemas.microsoft.com/office/drawing/2014/main" id="{61C77386-8DA3-88FB-8D1C-DC0F585823F9}"/>
              </a:ext>
            </a:extLst>
          </p:cNvPr>
          <p:cNvSpPr>
            <a:spLocks noGrp="1"/>
          </p:cNvSpPr>
          <p:nvPr>
            <p:ph type="body" sz="quarter" idx="33" hasCustomPrompt="1"/>
          </p:nvPr>
        </p:nvSpPr>
        <p:spPr>
          <a:xfrm>
            <a:off x="1709807" y="120761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FC1AB9B-C953-3E23-328B-B6438A6F94CB}"/>
              </a:ext>
            </a:extLst>
          </p:cNvPr>
          <p:cNvSpPr>
            <a:spLocks noGrp="1"/>
          </p:cNvSpPr>
          <p:nvPr>
            <p:ph type="body" sz="quarter" idx="43" hasCustomPrompt="1"/>
          </p:nvPr>
        </p:nvSpPr>
        <p:spPr>
          <a:xfrm>
            <a:off x="2551231" y="2090967"/>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EB2440AA-0DFF-B846-DC9D-D93A907E46FF}"/>
              </a:ext>
            </a:extLst>
          </p:cNvPr>
          <p:cNvSpPr>
            <a:spLocks noGrp="1"/>
          </p:cNvSpPr>
          <p:nvPr>
            <p:ph type="body" sz="quarter" idx="44" hasCustomPrompt="1"/>
          </p:nvPr>
        </p:nvSpPr>
        <p:spPr>
          <a:xfrm>
            <a:off x="3489038" y="2966839"/>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F89C185D-8435-21E5-E36D-D68B0635F5AA}"/>
              </a:ext>
            </a:extLst>
          </p:cNvPr>
          <p:cNvSpPr>
            <a:spLocks noGrp="1"/>
          </p:cNvSpPr>
          <p:nvPr>
            <p:ph type="body" sz="quarter" idx="45" hasCustomPrompt="1"/>
          </p:nvPr>
        </p:nvSpPr>
        <p:spPr>
          <a:xfrm>
            <a:off x="4449417" y="3858632"/>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6" name="Text Placeholder 34">
            <a:extLst>
              <a:ext uri="{FF2B5EF4-FFF2-40B4-BE49-F238E27FC236}">
                <a16:creationId xmlns:a16="http://schemas.microsoft.com/office/drawing/2014/main" id="{5E9ACF34-1587-9D39-A68F-8AE2612D8030}"/>
              </a:ext>
            </a:extLst>
          </p:cNvPr>
          <p:cNvSpPr>
            <a:spLocks noGrp="1"/>
          </p:cNvSpPr>
          <p:nvPr>
            <p:ph type="body" sz="quarter" idx="46" hasCustomPrompt="1"/>
          </p:nvPr>
        </p:nvSpPr>
        <p:spPr>
          <a:xfrm>
            <a:off x="5368582" y="4707990"/>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7" name="Text Placeholder 34">
            <a:extLst>
              <a:ext uri="{FF2B5EF4-FFF2-40B4-BE49-F238E27FC236}">
                <a16:creationId xmlns:a16="http://schemas.microsoft.com/office/drawing/2014/main" id="{47765952-FE62-C347-F9C7-1DC3A6BB8F1D}"/>
              </a:ext>
            </a:extLst>
          </p:cNvPr>
          <p:cNvSpPr>
            <a:spLocks noGrp="1"/>
          </p:cNvSpPr>
          <p:nvPr>
            <p:ph type="body" sz="quarter" idx="47" hasCustomPrompt="1"/>
          </p:nvPr>
        </p:nvSpPr>
        <p:spPr>
          <a:xfrm>
            <a:off x="6344662" y="559459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8" name="Footer Placeholder 3">
            <a:extLst>
              <a:ext uri="{FF2B5EF4-FFF2-40B4-BE49-F238E27FC236}">
                <a16:creationId xmlns:a16="http://schemas.microsoft.com/office/drawing/2014/main" id="{13D1B639-36E2-6FF8-B157-6BAA228DD7A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069230503"/>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preserve="1" userDrawn="1">
  <p:cSld name="24_Bullet List Slide">
    <p:bg>
      <p:bgPr>
        <a:solidFill>
          <a:srgbClr val="243473"/>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AF3A-E4C2-F0E8-C9D6-D408B7741670}"/>
              </a:ext>
            </a:extLst>
          </p:cNvPr>
          <p:cNvSpPr/>
          <p:nvPr/>
        </p:nvSpPr>
        <p:spPr>
          <a:xfrm>
            <a:off x="106680" y="129474"/>
            <a:ext cx="1058487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pic>
        <p:nvPicPr>
          <p:cNvPr id="33" name="Picture 32">
            <a:extLst>
              <a:ext uri="{FF2B5EF4-FFF2-40B4-BE49-F238E27FC236}">
                <a16:creationId xmlns:a16="http://schemas.microsoft.com/office/drawing/2014/main" id="{8EF2B886-2560-4F9A-45AD-7796408BCD56}"/>
              </a:ext>
            </a:extLst>
          </p:cNvPr>
          <p:cNvPicPr>
            <a:picLocks noChangeAspect="1"/>
          </p:cNvPicPr>
          <p:nvPr userDrawn="1"/>
        </p:nvPicPr>
        <p:blipFill>
          <a:blip r:embed="rId2"/>
          <a:srcRect/>
          <a:stretch/>
        </p:blipFill>
        <p:spPr>
          <a:xfrm>
            <a:off x="10774803" y="114997"/>
            <a:ext cx="1237280" cy="753562"/>
          </a:xfrm>
          <a:prstGeom prst="rect">
            <a:avLst/>
          </a:prstGeom>
        </p:spPr>
      </p:pic>
      <p:sp>
        <p:nvSpPr>
          <p:cNvPr id="34" name="Rectangle: Rounded Corners 33">
            <a:extLst>
              <a:ext uri="{FF2B5EF4-FFF2-40B4-BE49-F238E27FC236}">
                <a16:creationId xmlns:a16="http://schemas.microsoft.com/office/drawing/2014/main" id="{6CEA768D-AC09-35D9-60D5-977F97138522}"/>
              </a:ext>
            </a:extLst>
          </p:cNvPr>
          <p:cNvSpPr/>
          <p:nvPr userDrawn="1"/>
        </p:nvSpPr>
        <p:spPr>
          <a:xfrm>
            <a:off x="1009641" y="183468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29FAB153-6B23-5FB4-BE94-0DCCD055CFA4}"/>
              </a:ext>
            </a:extLst>
          </p:cNvPr>
          <p:cNvSpPr/>
          <p:nvPr userDrawn="1"/>
        </p:nvSpPr>
        <p:spPr>
          <a:xfrm>
            <a:off x="1865647" y="170468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20014EB9-B35E-8BE0-D003-1F3AEFA8F72A}"/>
              </a:ext>
            </a:extLst>
          </p:cNvPr>
          <p:cNvSpPr/>
          <p:nvPr userDrawn="1"/>
        </p:nvSpPr>
        <p:spPr>
          <a:xfrm>
            <a:off x="2092390" y="320131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B1C0CE89-A133-3389-A24D-AC93917B61FB}"/>
              </a:ext>
            </a:extLst>
          </p:cNvPr>
          <p:cNvSpPr/>
          <p:nvPr userDrawn="1"/>
        </p:nvSpPr>
        <p:spPr>
          <a:xfrm>
            <a:off x="3042342" y="307131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C1DD70C2-C332-3989-9991-7F7F3B14492E}"/>
              </a:ext>
            </a:extLst>
          </p:cNvPr>
          <p:cNvSpPr/>
          <p:nvPr userDrawn="1"/>
        </p:nvSpPr>
        <p:spPr>
          <a:xfrm>
            <a:off x="3173865" y="4592606"/>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51B21F9E-CF4A-4842-8EDA-9F60555C0F64}"/>
              </a:ext>
            </a:extLst>
          </p:cNvPr>
          <p:cNvSpPr/>
          <p:nvPr userDrawn="1"/>
        </p:nvSpPr>
        <p:spPr>
          <a:xfrm>
            <a:off x="4123817" y="4462610"/>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ntent Placeholder 12">
            <a:extLst>
              <a:ext uri="{FF2B5EF4-FFF2-40B4-BE49-F238E27FC236}">
                <a16:creationId xmlns:a16="http://schemas.microsoft.com/office/drawing/2014/main" id="{E11D86E4-64C1-209D-55FB-609E08699AF3}"/>
              </a:ext>
            </a:extLst>
          </p:cNvPr>
          <p:cNvSpPr>
            <a:spLocks noGrp="1"/>
          </p:cNvSpPr>
          <p:nvPr>
            <p:ph sz="quarter" idx="37"/>
          </p:nvPr>
        </p:nvSpPr>
        <p:spPr>
          <a:xfrm>
            <a:off x="1172499" y="1936911"/>
            <a:ext cx="530290" cy="543754"/>
          </a:xfrm>
        </p:spPr>
        <p:txBody>
          <a:bodyPr>
            <a:normAutofit/>
          </a:bodyPr>
          <a:lstStyle>
            <a:lvl1pPr marL="0" indent="0">
              <a:buNone/>
              <a:defRPr sz="800">
                <a:solidFill>
                  <a:schemeClr val="bg1"/>
                </a:solidFill>
              </a:defRPr>
            </a:lvl1pPr>
          </a:lstStyle>
          <a:p>
            <a:pPr lvl="0"/>
            <a:endParaRPr lang="en-US"/>
          </a:p>
        </p:txBody>
      </p:sp>
      <p:sp>
        <p:nvSpPr>
          <p:cNvPr id="47" name="Text Placeholder 34">
            <a:extLst>
              <a:ext uri="{FF2B5EF4-FFF2-40B4-BE49-F238E27FC236}">
                <a16:creationId xmlns:a16="http://schemas.microsoft.com/office/drawing/2014/main" id="{66592D50-3161-03EA-CB27-C61E13DB9D10}"/>
              </a:ext>
            </a:extLst>
          </p:cNvPr>
          <p:cNvSpPr>
            <a:spLocks noGrp="1"/>
          </p:cNvSpPr>
          <p:nvPr>
            <p:ph type="body" sz="quarter" idx="33" hasCustomPrompt="1"/>
          </p:nvPr>
        </p:nvSpPr>
        <p:spPr>
          <a:xfrm>
            <a:off x="2346437" y="1857240"/>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5" name="Text Placeholder 34">
            <a:extLst>
              <a:ext uri="{FF2B5EF4-FFF2-40B4-BE49-F238E27FC236}">
                <a16:creationId xmlns:a16="http://schemas.microsoft.com/office/drawing/2014/main" id="{BA14EF9D-8353-3604-E3AA-3CE45049BE39}"/>
              </a:ext>
            </a:extLst>
          </p:cNvPr>
          <p:cNvSpPr>
            <a:spLocks noGrp="1"/>
          </p:cNvSpPr>
          <p:nvPr>
            <p:ph type="body" sz="quarter" idx="38" hasCustomPrompt="1"/>
          </p:nvPr>
        </p:nvSpPr>
        <p:spPr>
          <a:xfrm>
            <a:off x="3504677" y="321864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6" name="Text Placeholder 34">
            <a:extLst>
              <a:ext uri="{FF2B5EF4-FFF2-40B4-BE49-F238E27FC236}">
                <a16:creationId xmlns:a16="http://schemas.microsoft.com/office/drawing/2014/main" id="{DEF60B0D-30AA-9012-C9A3-15646D9302D6}"/>
              </a:ext>
            </a:extLst>
          </p:cNvPr>
          <p:cNvSpPr>
            <a:spLocks noGrp="1"/>
          </p:cNvSpPr>
          <p:nvPr>
            <p:ph type="body" sz="quarter" idx="39" hasCustomPrompt="1"/>
          </p:nvPr>
        </p:nvSpPr>
        <p:spPr>
          <a:xfrm>
            <a:off x="4609183" y="462073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7" name="Content Placeholder 12">
            <a:extLst>
              <a:ext uri="{FF2B5EF4-FFF2-40B4-BE49-F238E27FC236}">
                <a16:creationId xmlns:a16="http://schemas.microsoft.com/office/drawing/2014/main" id="{22334306-CB8D-EF2C-53B9-EC2778C4D027}"/>
              </a:ext>
            </a:extLst>
          </p:cNvPr>
          <p:cNvSpPr>
            <a:spLocks noGrp="1"/>
          </p:cNvSpPr>
          <p:nvPr>
            <p:ph sz="quarter" idx="40"/>
          </p:nvPr>
        </p:nvSpPr>
        <p:spPr>
          <a:xfrm>
            <a:off x="2300773" y="3301305"/>
            <a:ext cx="530290" cy="543754"/>
          </a:xfrm>
        </p:spPr>
        <p:txBody>
          <a:bodyPr>
            <a:normAutofit/>
          </a:bodyPr>
          <a:lstStyle>
            <a:lvl1pPr marL="0" indent="0">
              <a:buNone/>
              <a:defRPr sz="800">
                <a:solidFill>
                  <a:schemeClr val="bg1"/>
                </a:solidFill>
              </a:defRPr>
            </a:lvl1pPr>
          </a:lstStyle>
          <a:p>
            <a:pPr lvl="0"/>
            <a:endParaRPr lang="en-US"/>
          </a:p>
        </p:txBody>
      </p:sp>
      <p:sp>
        <p:nvSpPr>
          <p:cNvPr id="8" name="Content Placeholder 12">
            <a:extLst>
              <a:ext uri="{FF2B5EF4-FFF2-40B4-BE49-F238E27FC236}">
                <a16:creationId xmlns:a16="http://schemas.microsoft.com/office/drawing/2014/main" id="{F63C2CD2-DD8A-65F2-B604-E329F64FC01C}"/>
              </a:ext>
            </a:extLst>
          </p:cNvPr>
          <p:cNvSpPr>
            <a:spLocks noGrp="1"/>
          </p:cNvSpPr>
          <p:nvPr>
            <p:ph sz="quarter" idx="41"/>
          </p:nvPr>
        </p:nvSpPr>
        <p:spPr>
          <a:xfrm>
            <a:off x="3383696" y="4698440"/>
            <a:ext cx="530290" cy="543754"/>
          </a:xfrm>
        </p:spPr>
        <p:txBody>
          <a:bodyPr>
            <a:normAutofit/>
          </a:bodyPr>
          <a:lstStyle>
            <a:lvl1pPr marL="0" indent="0">
              <a:buNone/>
              <a:defRPr sz="800">
                <a:solidFill>
                  <a:schemeClr val="bg1"/>
                </a:solidFill>
              </a:defRPr>
            </a:lvl1pPr>
          </a:lstStyle>
          <a:p>
            <a:pPr lvl="0"/>
            <a:endParaRPr lang="en-US"/>
          </a:p>
        </p:txBody>
      </p:sp>
      <p:sp>
        <p:nvSpPr>
          <p:cNvPr id="9" name="Footer Placeholder 3">
            <a:extLst>
              <a:ext uri="{FF2B5EF4-FFF2-40B4-BE49-F238E27FC236}">
                <a16:creationId xmlns:a16="http://schemas.microsoft.com/office/drawing/2014/main" id="{6EF8C181-E07C-FDCF-01B7-24A3E2C219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02958890"/>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preserve="1" userDrawn="1">
  <p:cSld name="2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9FA5339C-C4F7-7FEA-B4E4-1A894BCD3BFA}"/>
              </a:ext>
            </a:extLst>
          </p:cNvPr>
          <p:cNvSpPr/>
          <p:nvPr userDrawn="1"/>
        </p:nvSpPr>
        <p:spPr>
          <a:xfrm>
            <a:off x="729699" y="1086939"/>
            <a:ext cx="5471082"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DE4BCB-2E15-0855-9E8C-6B6414082728}"/>
              </a:ext>
            </a:extLst>
          </p:cNvPr>
          <p:cNvSpPr/>
          <p:nvPr userDrawn="1"/>
        </p:nvSpPr>
        <p:spPr>
          <a:xfrm>
            <a:off x="729698" y="2349909"/>
            <a:ext cx="5516565" cy="3819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E6959B-09EB-9B22-26A9-AF08C982426E}"/>
              </a:ext>
            </a:extLst>
          </p:cNvPr>
          <p:cNvSpPr/>
          <p:nvPr userDrawn="1"/>
        </p:nvSpPr>
        <p:spPr>
          <a:xfrm>
            <a:off x="775182" y="1028922"/>
            <a:ext cx="5471082" cy="817457"/>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C42B96-E877-CDDD-B210-6B30AA19D26E}"/>
              </a:ext>
            </a:extLst>
          </p:cNvPr>
          <p:cNvSpPr/>
          <p:nvPr userDrawn="1"/>
        </p:nvSpPr>
        <p:spPr>
          <a:xfrm>
            <a:off x="986467" y="1172979"/>
            <a:ext cx="59049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1E82B8-3C13-7253-76B9-592B22418010}"/>
              </a:ext>
            </a:extLst>
          </p:cNvPr>
          <p:cNvSpPr/>
          <p:nvPr userDrawn="1"/>
        </p:nvSpPr>
        <p:spPr>
          <a:xfrm>
            <a:off x="6948420" y="2349909"/>
            <a:ext cx="4346725" cy="3819585"/>
          </a:xfrm>
          <a:prstGeom prst="rect">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2">
            <a:extLst>
              <a:ext uri="{FF2B5EF4-FFF2-40B4-BE49-F238E27FC236}">
                <a16:creationId xmlns:a16="http://schemas.microsoft.com/office/drawing/2014/main" id="{C3A104BF-81DF-7329-00C9-B7E78A765662}"/>
              </a:ext>
            </a:extLst>
          </p:cNvPr>
          <p:cNvSpPr>
            <a:spLocks noGrp="1"/>
          </p:cNvSpPr>
          <p:nvPr>
            <p:ph sz="quarter" idx="40"/>
          </p:nvPr>
        </p:nvSpPr>
        <p:spPr>
          <a:xfrm>
            <a:off x="7307988" y="2635951"/>
            <a:ext cx="3627588" cy="3289950"/>
          </a:xfrm>
        </p:spPr>
        <p:txBody>
          <a:bodyPr>
            <a:normAutofit/>
          </a:bodyPr>
          <a:lstStyle>
            <a:lvl1pPr marL="0" indent="0">
              <a:buNone/>
              <a:defRPr sz="3200">
                <a:solidFill>
                  <a:srgbClr val="243473"/>
                </a:solidFill>
              </a:defRPr>
            </a:lvl1pPr>
          </a:lstStyle>
          <a:p>
            <a:pPr lvl="0"/>
            <a:endParaRPr lang="en-US"/>
          </a:p>
        </p:txBody>
      </p:sp>
      <p:sp>
        <p:nvSpPr>
          <p:cNvPr id="15" name="Content Placeholder 12">
            <a:extLst>
              <a:ext uri="{FF2B5EF4-FFF2-40B4-BE49-F238E27FC236}">
                <a16:creationId xmlns:a16="http://schemas.microsoft.com/office/drawing/2014/main" id="{54E1E827-7C2C-4139-F3F2-9D178608B7CB}"/>
              </a:ext>
            </a:extLst>
          </p:cNvPr>
          <p:cNvSpPr>
            <a:spLocks noGrp="1"/>
          </p:cNvSpPr>
          <p:nvPr>
            <p:ph sz="quarter" idx="37"/>
          </p:nvPr>
        </p:nvSpPr>
        <p:spPr>
          <a:xfrm>
            <a:off x="1016570" y="1200815"/>
            <a:ext cx="530290" cy="543754"/>
          </a:xfrm>
        </p:spPr>
        <p:txBody>
          <a:bodyPr>
            <a:normAutofit/>
          </a:bodyPr>
          <a:lstStyle>
            <a:lvl1pPr marL="0" indent="0">
              <a:buNone/>
              <a:defRPr sz="800">
                <a:solidFill>
                  <a:schemeClr val="bg1"/>
                </a:solidFill>
              </a:defRPr>
            </a:lvl1pPr>
          </a:lstStyle>
          <a:p>
            <a:pPr lvl="0"/>
            <a:endParaRPr lang="en-US"/>
          </a:p>
        </p:txBody>
      </p:sp>
      <p:sp>
        <p:nvSpPr>
          <p:cNvPr id="16" name="Text Placeholder 34">
            <a:extLst>
              <a:ext uri="{FF2B5EF4-FFF2-40B4-BE49-F238E27FC236}">
                <a16:creationId xmlns:a16="http://schemas.microsoft.com/office/drawing/2014/main" id="{0259EC47-BD53-C1AE-97A5-CAF40CFB971F}"/>
              </a:ext>
            </a:extLst>
          </p:cNvPr>
          <p:cNvSpPr>
            <a:spLocks noGrp="1"/>
          </p:cNvSpPr>
          <p:nvPr>
            <p:ph type="body" sz="quarter" idx="39" hasCustomPrompt="1"/>
          </p:nvPr>
        </p:nvSpPr>
        <p:spPr>
          <a:xfrm>
            <a:off x="1788249" y="1175011"/>
            <a:ext cx="4124871" cy="443104"/>
          </a:xfrm>
        </p:spPr>
        <p:txBody>
          <a:bodyPr>
            <a:noAutofit/>
          </a:bodyPr>
          <a:lstStyle>
            <a:lvl1pPr marL="0" indent="0">
              <a:buNone/>
              <a:defRPr sz="2800">
                <a:solidFill>
                  <a:schemeClr val="bg1"/>
                </a:solidFill>
              </a:defRPr>
            </a:lvl1pPr>
          </a:lstStyle>
          <a:p>
            <a:r>
              <a:rPr lang="fr-FR"/>
              <a:t>Edit </a:t>
            </a:r>
            <a:r>
              <a:rPr lang="fr-FR" err="1"/>
              <a:t>Title</a:t>
            </a:r>
            <a:endParaRPr lang="fr-FR"/>
          </a:p>
        </p:txBody>
      </p:sp>
      <p:sp>
        <p:nvSpPr>
          <p:cNvPr id="17" name="Text Placeholder 34">
            <a:extLst>
              <a:ext uri="{FF2B5EF4-FFF2-40B4-BE49-F238E27FC236}">
                <a16:creationId xmlns:a16="http://schemas.microsoft.com/office/drawing/2014/main" id="{57BA5CF2-835B-6D0C-AAF3-7DDCFDED3586}"/>
              </a:ext>
            </a:extLst>
          </p:cNvPr>
          <p:cNvSpPr>
            <a:spLocks noGrp="1"/>
          </p:cNvSpPr>
          <p:nvPr>
            <p:ph type="body" sz="quarter" idx="41" hasCustomPrompt="1"/>
          </p:nvPr>
        </p:nvSpPr>
        <p:spPr>
          <a:xfrm>
            <a:off x="1016571" y="2677541"/>
            <a:ext cx="4896550" cy="443104"/>
          </a:xfrm>
        </p:spPr>
        <p:txBody>
          <a:bodyPr>
            <a:noAutofit/>
          </a:bodyPr>
          <a:lstStyle>
            <a:lvl1pPr marL="342900" indent="-342900">
              <a:buFont typeface="Arial" panose="020B0604020202020204" pitchFamily="34" charset="0"/>
              <a:buChar char="•"/>
              <a:defRPr sz="2400" b="0">
                <a:solidFill>
                  <a:schemeClr val="bg1"/>
                </a:solidFill>
                <a:latin typeface="Montserrat Medium" panose="00000600000000000000" pitchFamily="50" charset="0"/>
              </a:defRPr>
            </a:lvl1pPr>
          </a:lstStyle>
          <a:p>
            <a:r>
              <a:rPr lang="fr-FR"/>
              <a:t>Edit </a:t>
            </a:r>
            <a:r>
              <a:rPr lang="fr-FR" err="1"/>
              <a:t>Title</a:t>
            </a:r>
            <a:endParaRPr lang="fr-FR"/>
          </a:p>
        </p:txBody>
      </p:sp>
      <p:sp>
        <p:nvSpPr>
          <p:cNvPr id="18" name="Footer Placeholder 3">
            <a:extLst>
              <a:ext uri="{FF2B5EF4-FFF2-40B4-BE49-F238E27FC236}">
                <a16:creationId xmlns:a16="http://schemas.microsoft.com/office/drawing/2014/main" id="{17EC423D-242A-004A-809A-E46C3E94711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799283513"/>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preserve="1" userDrawn="1">
  <p:cSld name="2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0918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userDrawn="1">
            <p:ph sz="quarter" idx="41"/>
          </p:nvPr>
        </p:nvSpPr>
        <p:spPr>
          <a:xfrm>
            <a:off x="1019942" y="1186713"/>
            <a:ext cx="638575" cy="654788"/>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5806D331-25FE-30B9-4E44-1C64C178EC13}"/>
              </a:ext>
            </a:extLst>
          </p:cNvPr>
          <p:cNvSpPr>
            <a:spLocks noGrp="1"/>
          </p:cNvSpPr>
          <p:nvPr userDrawn="1">
            <p:ph sz="quarter" idx="42"/>
          </p:nvPr>
        </p:nvSpPr>
        <p:spPr>
          <a:xfrm>
            <a:off x="1027562" y="2536546"/>
            <a:ext cx="638575" cy="654788"/>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7B356B4F-0757-57F6-38D9-18A673E447C7}"/>
              </a:ext>
            </a:extLst>
          </p:cNvPr>
          <p:cNvSpPr>
            <a:spLocks noGrp="1"/>
          </p:cNvSpPr>
          <p:nvPr userDrawn="1">
            <p:ph sz="quarter" idx="43"/>
          </p:nvPr>
        </p:nvSpPr>
        <p:spPr>
          <a:xfrm>
            <a:off x="1027562" y="3911130"/>
            <a:ext cx="638575" cy="654788"/>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076F8AD-AD1A-E7AE-C9A7-02463A142539}"/>
              </a:ext>
            </a:extLst>
          </p:cNvPr>
          <p:cNvSpPr>
            <a:spLocks noGrp="1"/>
          </p:cNvSpPr>
          <p:nvPr userDrawn="1">
            <p:ph sz="quarter" idx="44"/>
          </p:nvPr>
        </p:nvSpPr>
        <p:spPr>
          <a:xfrm>
            <a:off x="1027562" y="5290216"/>
            <a:ext cx="638575" cy="654788"/>
          </a:xfrm>
        </p:spPr>
        <p:txBody>
          <a:bodyPr>
            <a:normAutofit/>
          </a:bodyPr>
          <a:lstStyle>
            <a:lvl1pPr marL="0" indent="0">
              <a:buNone/>
              <a:defRPr sz="800">
                <a:solidFill>
                  <a:schemeClr val="bg1"/>
                </a:solidFill>
              </a:defRPr>
            </a:lvl1pPr>
          </a:lstStyle>
          <a:p>
            <a:pPr lvl="0"/>
            <a:endParaRPr lang="en-US"/>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45" name="Footer Placeholder 3">
            <a:extLst>
              <a:ext uri="{FF2B5EF4-FFF2-40B4-BE49-F238E27FC236}">
                <a16:creationId xmlns:a16="http://schemas.microsoft.com/office/drawing/2014/main" id="{6E6521E0-1817-3635-5EC4-A068CAF54CBC}"/>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687525882"/>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preserve="1" userDrawn="1">
  <p:cSld name="3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6252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userDrawn="1">
            <p:ph sz="quarter" idx="41"/>
          </p:nvPr>
        </p:nvSpPr>
        <p:spPr>
          <a:xfrm>
            <a:off x="1019942" y="1240053"/>
            <a:ext cx="638575" cy="654788"/>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5806D331-25FE-30B9-4E44-1C64C178EC13}"/>
              </a:ext>
            </a:extLst>
          </p:cNvPr>
          <p:cNvSpPr>
            <a:spLocks noGrp="1"/>
          </p:cNvSpPr>
          <p:nvPr userDrawn="1">
            <p:ph sz="quarter" idx="42"/>
          </p:nvPr>
        </p:nvSpPr>
        <p:spPr>
          <a:xfrm>
            <a:off x="1027562" y="2589886"/>
            <a:ext cx="638575" cy="654788"/>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7B356B4F-0757-57F6-38D9-18A673E447C7}"/>
              </a:ext>
            </a:extLst>
          </p:cNvPr>
          <p:cNvSpPr>
            <a:spLocks noGrp="1"/>
          </p:cNvSpPr>
          <p:nvPr userDrawn="1">
            <p:ph sz="quarter" idx="43"/>
          </p:nvPr>
        </p:nvSpPr>
        <p:spPr>
          <a:xfrm>
            <a:off x="1027562" y="3964470"/>
            <a:ext cx="638575" cy="654788"/>
          </a:xfrm>
        </p:spPr>
        <p:txBody>
          <a:bodyPr>
            <a:normAutofit/>
          </a:bodyPr>
          <a:lstStyle>
            <a:lvl1pPr marL="0" indent="0">
              <a:buNone/>
              <a:defRPr sz="800">
                <a:solidFill>
                  <a:schemeClr val="bg1"/>
                </a:solidFill>
              </a:defRPr>
            </a:lvl1pPr>
          </a:lstStyle>
          <a:p>
            <a:pPr lvl="0"/>
            <a:endParaRPr lang="en-US"/>
          </a:p>
        </p:txBody>
      </p:sp>
      <p:sp>
        <p:nvSpPr>
          <p:cNvPr id="38" name="Content Placeholder 12">
            <a:extLst>
              <a:ext uri="{FF2B5EF4-FFF2-40B4-BE49-F238E27FC236}">
                <a16:creationId xmlns:a16="http://schemas.microsoft.com/office/drawing/2014/main" id="{9076F8AD-AD1A-E7AE-C9A7-02463A142539}"/>
              </a:ext>
            </a:extLst>
          </p:cNvPr>
          <p:cNvSpPr>
            <a:spLocks noGrp="1"/>
          </p:cNvSpPr>
          <p:nvPr userDrawn="1">
            <p:ph sz="quarter" idx="44"/>
          </p:nvPr>
        </p:nvSpPr>
        <p:spPr>
          <a:xfrm>
            <a:off x="1027562" y="5343556"/>
            <a:ext cx="638575" cy="654788"/>
          </a:xfrm>
        </p:spPr>
        <p:txBody>
          <a:bodyPr>
            <a:normAutofit/>
          </a:bodyPr>
          <a:lstStyle>
            <a:lvl1pPr marL="0" indent="0">
              <a:buNone/>
              <a:defRPr sz="800">
                <a:solidFill>
                  <a:schemeClr val="bg1"/>
                </a:solidFill>
              </a:defRPr>
            </a:lvl1pPr>
          </a:lstStyle>
          <a:p>
            <a:pPr lvl="0"/>
            <a:endParaRPr lang="en-US"/>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9994FD8A-3BBA-11AF-8261-C40C8F982251}"/>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753210683"/>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preserve="1" userDrawn="1">
  <p:cSld name="4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0156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endParaRPr lang="en-US" sz="4400" b="1"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userDrawn="1"/>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endParaRPr lang="en-US" b="1"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515708C0-3D54-DF83-F60A-77AD22BF4834}"/>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394444979"/>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preserve="1" userDrawn="1">
  <p:cSld name="4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888C2641-781A-DE27-651A-5319AEFCB301}"/>
              </a:ext>
            </a:extLst>
          </p:cNvPr>
          <p:cNvSpPr/>
          <p:nvPr userDrawn="1"/>
        </p:nvSpPr>
        <p:spPr>
          <a:xfrm>
            <a:off x="1634163" y="547014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userDrawn="1"/>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userDrawn="1">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0BF9C265-C3F5-7DCA-4334-722161B9DB3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7682280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preserve="1" userDrawn="1">
  <p:cSld name="2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7D37E7E0-0FFF-0E23-720D-B5D72BAABA84}"/>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3187B1E1-B145-9A86-93A3-52CC2FD104B7}"/>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 Placeholder 6">
            <a:extLst>
              <a:ext uri="{FF2B5EF4-FFF2-40B4-BE49-F238E27FC236}">
                <a16:creationId xmlns:a16="http://schemas.microsoft.com/office/drawing/2014/main" id="{2537F5AD-D51A-43B9-B164-D805B6A3E576}"/>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8" name="Rectangle: Rounded Corners 7">
            <a:extLst>
              <a:ext uri="{FF2B5EF4-FFF2-40B4-BE49-F238E27FC236}">
                <a16:creationId xmlns:a16="http://schemas.microsoft.com/office/drawing/2014/main" id="{1CD77FB8-BB53-FDD6-D716-CEC76EA89D46}"/>
              </a:ext>
            </a:extLst>
          </p:cNvPr>
          <p:cNvSpPr/>
          <p:nvPr userDrawn="1"/>
        </p:nvSpPr>
        <p:spPr>
          <a:xfrm>
            <a:off x="76586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4E93F6C9-72DC-1B70-76B2-1CD965FF82E6}"/>
              </a:ext>
            </a:extLst>
          </p:cNvPr>
          <p:cNvSpPr/>
          <p:nvPr userDrawn="1"/>
        </p:nvSpPr>
        <p:spPr>
          <a:xfrm>
            <a:off x="76586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A1FF4FB6-8BF5-1F9C-DEAC-CE21D0D9B366}"/>
              </a:ext>
            </a:extLst>
          </p:cNvPr>
          <p:cNvSpPr/>
          <p:nvPr userDrawn="1"/>
        </p:nvSpPr>
        <p:spPr>
          <a:xfrm>
            <a:off x="76586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D19FA790-B85E-F582-835D-2AAA752F972D}"/>
              </a:ext>
            </a:extLst>
          </p:cNvPr>
          <p:cNvSpPr/>
          <p:nvPr userDrawn="1"/>
        </p:nvSpPr>
        <p:spPr>
          <a:xfrm>
            <a:off x="76586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2FE7A923-2AAF-66AA-0BF6-7D9408C8849C}"/>
              </a:ext>
            </a:extLst>
          </p:cNvPr>
          <p:cNvSpPr/>
          <p:nvPr userDrawn="1"/>
        </p:nvSpPr>
        <p:spPr>
          <a:xfrm>
            <a:off x="152876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Freeform: Shape 12">
            <a:extLst>
              <a:ext uri="{FF2B5EF4-FFF2-40B4-BE49-F238E27FC236}">
                <a16:creationId xmlns:a16="http://schemas.microsoft.com/office/drawing/2014/main" id="{A8632D99-2752-4ED3-8F42-59367885033B}"/>
              </a:ext>
            </a:extLst>
          </p:cNvPr>
          <p:cNvSpPr/>
          <p:nvPr userDrawn="1"/>
        </p:nvSpPr>
        <p:spPr>
          <a:xfrm>
            <a:off x="1646388" y="2045021"/>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endParaRPr lang="en-US" sz="1600" b="1" dirty="0">
              <a:solidFill>
                <a:schemeClr val="bg1"/>
              </a:solidFill>
              <a:latin typeface="Montserrat" panose="00000500000000000000" pitchFamily="2" charset="0"/>
            </a:endParaRPr>
          </a:p>
        </p:txBody>
      </p:sp>
      <p:sp>
        <p:nvSpPr>
          <p:cNvPr id="14" name="Rectangle: Rounded Corners 13">
            <a:extLst>
              <a:ext uri="{FF2B5EF4-FFF2-40B4-BE49-F238E27FC236}">
                <a16:creationId xmlns:a16="http://schemas.microsoft.com/office/drawing/2014/main" id="{3E44F1C3-DAB9-B284-499A-095B5EC10384}"/>
              </a:ext>
            </a:extLst>
          </p:cNvPr>
          <p:cNvSpPr/>
          <p:nvPr userDrawn="1"/>
        </p:nvSpPr>
        <p:spPr>
          <a:xfrm>
            <a:off x="152876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0E4240E3-0A3D-C1E9-CDC9-D628E55F31B9}"/>
              </a:ext>
            </a:extLst>
          </p:cNvPr>
          <p:cNvSpPr/>
          <p:nvPr userDrawn="1"/>
        </p:nvSpPr>
        <p:spPr>
          <a:xfrm>
            <a:off x="152876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E59F63D8-4B2A-2F44-D1A8-1883160ADD9E}"/>
              </a:ext>
            </a:extLst>
          </p:cNvPr>
          <p:cNvSpPr/>
          <p:nvPr userDrawn="1"/>
        </p:nvSpPr>
        <p:spPr>
          <a:xfrm>
            <a:off x="152876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5" name="Text Placeholder 6">
            <a:extLst>
              <a:ext uri="{FF2B5EF4-FFF2-40B4-BE49-F238E27FC236}">
                <a16:creationId xmlns:a16="http://schemas.microsoft.com/office/drawing/2014/main" id="{A6370B2B-2AD0-A85B-FB30-7C766FA39F4F}"/>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26" name="TextBox 25">
            <a:extLst>
              <a:ext uri="{FF2B5EF4-FFF2-40B4-BE49-F238E27FC236}">
                <a16:creationId xmlns:a16="http://schemas.microsoft.com/office/drawing/2014/main" id="{ABE1E2C9-51F4-5055-D351-3A7555076849}"/>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27" name="Text Placeholder 34">
            <a:extLst>
              <a:ext uri="{FF2B5EF4-FFF2-40B4-BE49-F238E27FC236}">
                <a16:creationId xmlns:a16="http://schemas.microsoft.com/office/drawing/2014/main" id="{D58EEC14-4055-5A88-044D-CC1E04500E2F}"/>
              </a:ext>
            </a:extLst>
          </p:cNvPr>
          <p:cNvSpPr>
            <a:spLocks noGrp="1"/>
          </p:cNvSpPr>
          <p:nvPr>
            <p:ph type="body" sz="quarter" idx="39" hasCustomPrompt="1"/>
          </p:nvPr>
        </p:nvSpPr>
        <p:spPr>
          <a:xfrm>
            <a:off x="172949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8" name="Text Placeholder 34">
            <a:extLst>
              <a:ext uri="{FF2B5EF4-FFF2-40B4-BE49-F238E27FC236}">
                <a16:creationId xmlns:a16="http://schemas.microsoft.com/office/drawing/2014/main" id="{C80772BC-9BA5-9B0F-EA9D-09FF39118BB0}"/>
              </a:ext>
            </a:extLst>
          </p:cNvPr>
          <p:cNvSpPr>
            <a:spLocks noGrp="1"/>
          </p:cNvSpPr>
          <p:nvPr>
            <p:ph type="body" sz="quarter" idx="40" hasCustomPrompt="1"/>
          </p:nvPr>
        </p:nvSpPr>
        <p:spPr>
          <a:xfrm>
            <a:off x="172949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29" name="Text Placeholder 34">
            <a:extLst>
              <a:ext uri="{FF2B5EF4-FFF2-40B4-BE49-F238E27FC236}">
                <a16:creationId xmlns:a16="http://schemas.microsoft.com/office/drawing/2014/main" id="{23EE2967-DE42-DA44-DD23-338D8A1F0485}"/>
              </a:ext>
            </a:extLst>
          </p:cNvPr>
          <p:cNvSpPr>
            <a:spLocks noGrp="1"/>
          </p:cNvSpPr>
          <p:nvPr>
            <p:ph type="body" sz="quarter" idx="41" hasCustomPrompt="1"/>
          </p:nvPr>
        </p:nvSpPr>
        <p:spPr>
          <a:xfrm>
            <a:off x="172949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0" name="Text Placeholder 34">
            <a:extLst>
              <a:ext uri="{FF2B5EF4-FFF2-40B4-BE49-F238E27FC236}">
                <a16:creationId xmlns:a16="http://schemas.microsoft.com/office/drawing/2014/main" id="{A5220495-BE14-1EF7-74E8-31EF58CCD029}"/>
              </a:ext>
            </a:extLst>
          </p:cNvPr>
          <p:cNvSpPr>
            <a:spLocks noGrp="1"/>
          </p:cNvSpPr>
          <p:nvPr>
            <p:ph type="body" sz="quarter" idx="42" hasCustomPrompt="1"/>
          </p:nvPr>
        </p:nvSpPr>
        <p:spPr>
          <a:xfrm>
            <a:off x="172949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31" name="Content Placeholder 12">
            <a:extLst>
              <a:ext uri="{FF2B5EF4-FFF2-40B4-BE49-F238E27FC236}">
                <a16:creationId xmlns:a16="http://schemas.microsoft.com/office/drawing/2014/main" id="{E6250D0E-236F-11D0-E11A-10997ABB0876}"/>
              </a:ext>
            </a:extLst>
          </p:cNvPr>
          <p:cNvSpPr>
            <a:spLocks noGrp="1"/>
          </p:cNvSpPr>
          <p:nvPr>
            <p:ph sz="quarter" idx="43"/>
          </p:nvPr>
        </p:nvSpPr>
        <p:spPr>
          <a:xfrm>
            <a:off x="878231" y="2205564"/>
            <a:ext cx="550964" cy="564953"/>
          </a:xfrm>
        </p:spPr>
        <p:txBody>
          <a:bodyPr>
            <a:normAutofit/>
          </a:bodyPr>
          <a:lstStyle>
            <a:lvl1pPr marL="0" indent="0">
              <a:buNone/>
              <a:defRPr sz="800">
                <a:solidFill>
                  <a:schemeClr val="bg1"/>
                </a:solidFill>
              </a:defRPr>
            </a:lvl1pPr>
          </a:lstStyle>
          <a:p>
            <a:pPr lvl="0"/>
            <a:endParaRPr lang="en-US"/>
          </a:p>
        </p:txBody>
      </p:sp>
      <p:sp>
        <p:nvSpPr>
          <p:cNvPr id="32" name="Content Placeholder 12">
            <a:extLst>
              <a:ext uri="{FF2B5EF4-FFF2-40B4-BE49-F238E27FC236}">
                <a16:creationId xmlns:a16="http://schemas.microsoft.com/office/drawing/2014/main" id="{B4C38785-8000-DC16-E14E-44C896F81D73}"/>
              </a:ext>
            </a:extLst>
          </p:cNvPr>
          <p:cNvSpPr>
            <a:spLocks noGrp="1"/>
          </p:cNvSpPr>
          <p:nvPr>
            <p:ph sz="quarter" idx="44"/>
          </p:nvPr>
        </p:nvSpPr>
        <p:spPr>
          <a:xfrm>
            <a:off x="878231" y="3169594"/>
            <a:ext cx="550964" cy="564953"/>
          </a:xfrm>
        </p:spPr>
        <p:txBody>
          <a:bodyPr>
            <a:normAutofit/>
          </a:bodyPr>
          <a:lstStyle>
            <a:lvl1pPr marL="0" indent="0">
              <a:buNone/>
              <a:defRPr sz="800">
                <a:solidFill>
                  <a:schemeClr val="bg1"/>
                </a:solidFill>
              </a:defRPr>
            </a:lvl1pPr>
          </a:lstStyle>
          <a:p>
            <a:pPr lvl="0"/>
            <a:endParaRPr lang="en-US"/>
          </a:p>
        </p:txBody>
      </p:sp>
      <p:sp>
        <p:nvSpPr>
          <p:cNvPr id="33" name="Content Placeholder 12">
            <a:extLst>
              <a:ext uri="{FF2B5EF4-FFF2-40B4-BE49-F238E27FC236}">
                <a16:creationId xmlns:a16="http://schemas.microsoft.com/office/drawing/2014/main" id="{360A8F98-D252-B8DD-8BAB-A0170DC93A68}"/>
              </a:ext>
            </a:extLst>
          </p:cNvPr>
          <p:cNvSpPr>
            <a:spLocks noGrp="1"/>
          </p:cNvSpPr>
          <p:nvPr>
            <p:ph sz="quarter" idx="45"/>
          </p:nvPr>
        </p:nvSpPr>
        <p:spPr>
          <a:xfrm>
            <a:off x="878231" y="4143949"/>
            <a:ext cx="550964" cy="564953"/>
          </a:xfrm>
        </p:spPr>
        <p:txBody>
          <a:bodyPr>
            <a:normAutofit/>
          </a:bodyPr>
          <a:lstStyle>
            <a:lvl1pPr marL="0" indent="0">
              <a:buNone/>
              <a:defRPr sz="800">
                <a:solidFill>
                  <a:schemeClr val="bg1"/>
                </a:solidFill>
              </a:defRPr>
            </a:lvl1pPr>
          </a:lstStyle>
          <a:p>
            <a:pPr lvl="0"/>
            <a:endParaRPr lang="en-US"/>
          </a:p>
        </p:txBody>
      </p:sp>
      <p:sp>
        <p:nvSpPr>
          <p:cNvPr id="34" name="Content Placeholder 12">
            <a:extLst>
              <a:ext uri="{FF2B5EF4-FFF2-40B4-BE49-F238E27FC236}">
                <a16:creationId xmlns:a16="http://schemas.microsoft.com/office/drawing/2014/main" id="{1DA2B992-2AC5-6A70-CB7D-DBE5BA152E83}"/>
              </a:ext>
            </a:extLst>
          </p:cNvPr>
          <p:cNvSpPr>
            <a:spLocks noGrp="1"/>
          </p:cNvSpPr>
          <p:nvPr>
            <p:ph sz="quarter" idx="46"/>
          </p:nvPr>
        </p:nvSpPr>
        <p:spPr>
          <a:xfrm>
            <a:off x="878231" y="5170657"/>
            <a:ext cx="550964" cy="564953"/>
          </a:xfrm>
        </p:spPr>
        <p:txBody>
          <a:bodyPr>
            <a:normAutofit/>
          </a:bodyPr>
          <a:lstStyle>
            <a:lvl1pPr marL="0" indent="0">
              <a:buNone/>
              <a:defRPr sz="800">
                <a:solidFill>
                  <a:schemeClr val="bg1"/>
                </a:solidFill>
              </a:defRPr>
            </a:lvl1pPr>
          </a:lstStyle>
          <a:p>
            <a:pPr lvl="0"/>
            <a:endParaRPr lang="en-US"/>
          </a:p>
        </p:txBody>
      </p:sp>
      <p:sp>
        <p:nvSpPr>
          <p:cNvPr id="35" name="Text Placeholder 34">
            <a:extLst>
              <a:ext uri="{FF2B5EF4-FFF2-40B4-BE49-F238E27FC236}">
                <a16:creationId xmlns:a16="http://schemas.microsoft.com/office/drawing/2014/main" id="{747FBD6D-A67C-5CDA-E0A8-45C308477D7F}"/>
              </a:ext>
            </a:extLst>
          </p:cNvPr>
          <p:cNvSpPr>
            <a:spLocks noGrp="1"/>
          </p:cNvSpPr>
          <p:nvPr>
            <p:ph type="body" sz="quarter" idx="47" hasCustomPrompt="1"/>
          </p:nvPr>
        </p:nvSpPr>
        <p:spPr>
          <a:xfrm>
            <a:off x="6566682"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36" name="Text Placeholder 34">
            <a:extLst>
              <a:ext uri="{FF2B5EF4-FFF2-40B4-BE49-F238E27FC236}">
                <a16:creationId xmlns:a16="http://schemas.microsoft.com/office/drawing/2014/main" id="{166966CB-032A-2E64-BAC3-66A7826F7074}"/>
              </a:ext>
            </a:extLst>
          </p:cNvPr>
          <p:cNvSpPr>
            <a:spLocks noGrp="1"/>
          </p:cNvSpPr>
          <p:nvPr>
            <p:ph type="body" sz="quarter" idx="48" hasCustomPrompt="1"/>
          </p:nvPr>
        </p:nvSpPr>
        <p:spPr>
          <a:xfrm>
            <a:off x="6566682"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37" name="Footer Placeholder 3">
            <a:extLst>
              <a:ext uri="{FF2B5EF4-FFF2-40B4-BE49-F238E27FC236}">
                <a16:creationId xmlns:a16="http://schemas.microsoft.com/office/drawing/2014/main" id="{AD522EB7-0EB7-7231-651B-BCD1754E2E88}"/>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31993910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p:cSld name="Bullet Point Slide Style 1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5345776" y="1472698"/>
            <a:ext cx="5345777"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5345776" y="2553483"/>
            <a:ext cx="5345777"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19" name="Text Placeholder 13">
            <a:extLst>
              <a:ext uri="{FF2B5EF4-FFF2-40B4-BE49-F238E27FC236}">
                <a16:creationId xmlns:a16="http://schemas.microsoft.com/office/drawing/2014/main" id="{73F68FE1-CE15-94BF-3119-287415396380}"/>
              </a:ext>
            </a:extLst>
          </p:cNvPr>
          <p:cNvSpPr>
            <a:spLocks noGrp="1"/>
          </p:cNvSpPr>
          <p:nvPr>
            <p:ph type="body" sz="quarter" idx="22" hasCustomPrompt="1"/>
          </p:nvPr>
        </p:nvSpPr>
        <p:spPr>
          <a:xfrm>
            <a:off x="334617" y="1657182"/>
            <a:ext cx="3854305" cy="4516595"/>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1" name="Text Placeholder 13">
            <a:extLst>
              <a:ext uri="{FF2B5EF4-FFF2-40B4-BE49-F238E27FC236}">
                <a16:creationId xmlns:a16="http://schemas.microsoft.com/office/drawing/2014/main" id="{E05225BD-409C-64F3-7998-EDFF21DFDB85}"/>
              </a:ext>
            </a:extLst>
          </p:cNvPr>
          <p:cNvSpPr>
            <a:spLocks noGrp="1"/>
          </p:cNvSpPr>
          <p:nvPr>
            <p:ph type="body" sz="quarter" idx="23" hasCustomPrompt="1"/>
          </p:nvPr>
        </p:nvSpPr>
        <p:spPr>
          <a:xfrm>
            <a:off x="506267" y="1472698"/>
            <a:ext cx="3854305" cy="4516595"/>
          </a:xfrm>
          <a:prstGeom prst="rect">
            <a:avLst/>
          </a:prstGeom>
          <a:solidFill>
            <a:schemeClr val="accent5"/>
          </a:solidFill>
          <a:ln w="41275">
            <a:solidFill>
              <a:schemeClr val="accent4"/>
            </a:solid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Content Placeholder 12">
            <a:extLst>
              <a:ext uri="{FF2B5EF4-FFF2-40B4-BE49-F238E27FC236}">
                <a16:creationId xmlns:a16="http://schemas.microsoft.com/office/drawing/2014/main" id="{AD351D45-DFEB-B227-7114-9780C5D967D4}"/>
              </a:ext>
            </a:extLst>
          </p:cNvPr>
          <p:cNvSpPr>
            <a:spLocks noGrp="1"/>
          </p:cNvSpPr>
          <p:nvPr>
            <p:ph sz="quarter" idx="41"/>
          </p:nvPr>
        </p:nvSpPr>
        <p:spPr>
          <a:xfrm>
            <a:off x="845600" y="1924191"/>
            <a:ext cx="3175638" cy="3613607"/>
          </a:xfrm>
        </p:spPr>
        <p:txBody>
          <a:bodyPr/>
          <a:lstStyle>
            <a:lvl1pPr marL="0" indent="0">
              <a:buNone/>
              <a:defRPr>
                <a:solidFill>
                  <a:schemeClr val="tx1"/>
                </a:solidFill>
              </a:defRPr>
            </a:lvl1pPr>
          </a:lstStyle>
          <a:p>
            <a:pPr lvl="0"/>
            <a:r>
              <a:rPr lang="en-US"/>
              <a:t>Click to edit Master text styles</a:t>
            </a:r>
          </a:p>
        </p:txBody>
      </p:sp>
      <p:grpSp>
        <p:nvGrpSpPr>
          <p:cNvPr id="3" name="Group 2">
            <a:extLst>
              <a:ext uri="{FF2B5EF4-FFF2-40B4-BE49-F238E27FC236}">
                <a16:creationId xmlns:a16="http://schemas.microsoft.com/office/drawing/2014/main" id="{B2FC4D4E-FC78-8592-F98B-0C5F140358CE}"/>
              </a:ext>
            </a:extLst>
          </p:cNvPr>
          <p:cNvGrpSpPr/>
          <p:nvPr/>
        </p:nvGrpSpPr>
        <p:grpSpPr>
          <a:xfrm>
            <a:off x="0" y="6546123"/>
            <a:ext cx="12192000" cy="311877"/>
            <a:chOff x="0" y="6546123"/>
            <a:chExt cx="12192000" cy="311877"/>
          </a:xfrm>
        </p:grpSpPr>
        <p:sp>
          <p:nvSpPr>
            <p:cNvPr id="8" name="Rectangle 7">
              <a:extLst>
                <a:ext uri="{FF2B5EF4-FFF2-40B4-BE49-F238E27FC236}">
                  <a16:creationId xmlns:a16="http://schemas.microsoft.com/office/drawing/2014/main" id="{DEF6BC2D-5B58-FEA9-6AFD-067903307E4C}"/>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0" name="Straight Connector 9">
              <a:extLst>
                <a:ext uri="{FF2B5EF4-FFF2-40B4-BE49-F238E27FC236}">
                  <a16:creationId xmlns:a16="http://schemas.microsoft.com/office/drawing/2014/main" id="{12AEA26F-8240-DEDD-A410-EB257E73F772}"/>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6" name="Slide Number Placeholder 3">
            <a:extLst>
              <a:ext uri="{FF2B5EF4-FFF2-40B4-BE49-F238E27FC236}">
                <a16:creationId xmlns:a16="http://schemas.microsoft.com/office/drawing/2014/main" id="{E74E1620-1A04-B336-23D8-85F68DBE5F70}"/>
              </a:ext>
            </a:extLst>
          </p:cNvPr>
          <p:cNvSpPr>
            <a:spLocks noGrp="1"/>
          </p:cNvSpPr>
          <p:nvPr>
            <p:ph type="sldNum" sz="quarter" idx="11"/>
          </p:nvPr>
        </p:nvSpPr>
        <p:spPr>
          <a:xfrm>
            <a:off x="11467237" y="6621270"/>
            <a:ext cx="503583" cy="161583"/>
          </a:xfrm>
        </p:spPr>
        <p:txBody>
          <a:bodyPr/>
          <a:lstStyle/>
          <a:p>
            <a:fld id="{C1B541A1-1433-6F4E-B694-E12A48D8985C}" type="slidenum">
              <a:rPr lang="en-US" smtClean="0"/>
              <a:pPr/>
              <a:t>‹#›</a:t>
            </a:fld>
            <a:endParaRPr lang="en-US" dirty="0"/>
          </a:p>
        </p:txBody>
      </p:sp>
      <p:sp>
        <p:nvSpPr>
          <p:cNvPr id="17" name="Footer Placeholder 3">
            <a:extLst>
              <a:ext uri="{FF2B5EF4-FFF2-40B4-BE49-F238E27FC236}">
                <a16:creationId xmlns:a16="http://schemas.microsoft.com/office/drawing/2014/main" id="{C1ECD32D-5F14-8928-757E-4C6507B27B3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72244949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preserve="1" userDrawn="1">
  <p:cSld name="2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7" name="Rectangle 26">
            <a:extLst>
              <a:ext uri="{FF2B5EF4-FFF2-40B4-BE49-F238E27FC236}">
                <a16:creationId xmlns:a16="http://schemas.microsoft.com/office/drawing/2014/main" id="{CE07E260-21D2-09A3-1624-225E077CF476}"/>
              </a:ext>
            </a:extLst>
          </p:cNvPr>
          <p:cNvSpPr/>
          <p:nvPr userDrawn="1"/>
        </p:nvSpPr>
        <p:spPr>
          <a:xfrm>
            <a:off x="0" y="1132625"/>
            <a:ext cx="1257300" cy="627160"/>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B3E74C6C-62DD-EB31-69CB-050BDD849F79}"/>
              </a:ext>
            </a:extLst>
          </p:cNvPr>
          <p:cNvSpPr/>
          <p:nvPr userDrawn="1"/>
        </p:nvSpPr>
        <p:spPr>
          <a:xfrm>
            <a:off x="0" y="1067187"/>
            <a:ext cx="1209174" cy="6271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 Placeholder 6">
            <a:extLst>
              <a:ext uri="{FF2B5EF4-FFF2-40B4-BE49-F238E27FC236}">
                <a16:creationId xmlns:a16="http://schemas.microsoft.com/office/drawing/2014/main" id="{3A3CAE11-54F5-AAEB-6719-D00A38FA8958}"/>
              </a:ext>
            </a:extLst>
          </p:cNvPr>
          <p:cNvSpPr txBox="1">
            <a:spLocks/>
          </p:cNvSpPr>
          <p:nvPr userDrawn="1"/>
        </p:nvSpPr>
        <p:spPr>
          <a:xfrm>
            <a:off x="878231" y="1065470"/>
            <a:ext cx="656550" cy="656550"/>
          </a:xfrm>
          <a:prstGeom prst="ellipse">
            <a:avLst/>
          </a:prstGeom>
          <a:solidFill>
            <a:schemeClr val="accent2"/>
          </a:solidFill>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35" name="Freeform: Shape 34">
            <a:extLst>
              <a:ext uri="{FF2B5EF4-FFF2-40B4-BE49-F238E27FC236}">
                <a16:creationId xmlns:a16="http://schemas.microsoft.com/office/drawing/2014/main" id="{51FF542D-5392-29A3-63FF-D2E3BEF5F5A1}"/>
              </a:ext>
            </a:extLst>
          </p:cNvPr>
          <p:cNvSpPr/>
          <p:nvPr userDrawn="1"/>
        </p:nvSpPr>
        <p:spPr>
          <a:xfrm>
            <a:off x="7274652" y="2217289"/>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marL="0" lvl="0" indent="0" algn="l" defTabSz="666750">
              <a:lnSpc>
                <a:spcPct val="100000"/>
              </a:lnSpc>
              <a:spcBef>
                <a:spcPct val="0"/>
              </a:spcBef>
              <a:spcAft>
                <a:spcPct val="35000"/>
              </a:spcAft>
              <a:buNone/>
            </a:pPr>
            <a:r>
              <a:rPr lang="en-US" sz="1600" b="1" dirty="0">
                <a:solidFill>
                  <a:schemeClr val="bg1"/>
                </a:solidFill>
                <a:latin typeface="Montserrat" panose="00000500000000000000" pitchFamily="2" charset="0"/>
              </a:rPr>
              <a:t>Exemplify ethical behavior</a:t>
            </a:r>
          </a:p>
        </p:txBody>
      </p:sp>
      <p:sp>
        <p:nvSpPr>
          <p:cNvPr id="37" name="Freeform: Shape 36">
            <a:extLst>
              <a:ext uri="{FF2B5EF4-FFF2-40B4-BE49-F238E27FC236}">
                <a16:creationId xmlns:a16="http://schemas.microsoft.com/office/drawing/2014/main" id="{EA480C96-AC68-A377-AEF1-EB4FD6583E84}"/>
              </a:ext>
            </a:extLst>
          </p:cNvPr>
          <p:cNvSpPr/>
          <p:nvPr userDrawn="1"/>
        </p:nvSpPr>
        <p:spPr>
          <a:xfrm>
            <a:off x="7274652" y="3185035"/>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Safeguard assets</a:t>
            </a:r>
          </a:p>
        </p:txBody>
      </p:sp>
      <p:sp>
        <p:nvSpPr>
          <p:cNvPr id="40" name="Freeform: Shape 39">
            <a:extLst>
              <a:ext uri="{FF2B5EF4-FFF2-40B4-BE49-F238E27FC236}">
                <a16:creationId xmlns:a16="http://schemas.microsoft.com/office/drawing/2014/main" id="{ECA54FA3-719D-7CA2-8536-99809B9A70C5}"/>
              </a:ext>
            </a:extLst>
          </p:cNvPr>
          <p:cNvSpPr/>
          <p:nvPr userDrawn="1"/>
        </p:nvSpPr>
        <p:spPr>
          <a:xfrm>
            <a:off x="7274652" y="5184313"/>
            <a:ext cx="4449612" cy="613138"/>
          </a:xfrm>
          <a:custGeom>
            <a:avLst/>
            <a:gdLst>
              <a:gd name="connsiteX0" fmla="*/ 0 w 4449612"/>
              <a:gd name="connsiteY0" fmla="*/ 0 h 613138"/>
              <a:gd name="connsiteX1" fmla="*/ 4449612 w 4449612"/>
              <a:gd name="connsiteY1" fmla="*/ 0 h 613138"/>
              <a:gd name="connsiteX2" fmla="*/ 4449612 w 4449612"/>
              <a:gd name="connsiteY2" fmla="*/ 613138 h 613138"/>
              <a:gd name="connsiteX3" fmla="*/ 0 w 4449612"/>
              <a:gd name="connsiteY3" fmla="*/ 613138 h 613138"/>
              <a:gd name="connsiteX4" fmla="*/ 0 w 4449612"/>
              <a:gd name="connsiteY4" fmla="*/ 0 h 613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9612" h="613138">
                <a:moveTo>
                  <a:pt x="0" y="0"/>
                </a:moveTo>
                <a:lnTo>
                  <a:pt x="4449612" y="0"/>
                </a:lnTo>
                <a:lnTo>
                  <a:pt x="4449612" y="613138"/>
                </a:lnTo>
                <a:lnTo>
                  <a:pt x="0" y="613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64890" tIns="64890" rIns="64890" bIns="64890" numCol="1" spcCol="1270" anchor="ctr" anchorCtr="0">
            <a:noAutofit/>
          </a:bodyPr>
          <a:lstStyle/>
          <a:p>
            <a:pPr defTabSz="666750">
              <a:spcBef>
                <a:spcPct val="0"/>
              </a:spcBef>
              <a:spcAft>
                <a:spcPct val="35000"/>
              </a:spcAft>
            </a:pPr>
            <a:r>
              <a:rPr lang="en-US" sz="1600" b="1" dirty="0">
                <a:solidFill>
                  <a:schemeClr val="bg1"/>
                </a:solidFill>
                <a:latin typeface="Montserrat" panose="00000500000000000000" pitchFamily="2" charset="0"/>
              </a:rPr>
              <a:t>Ensure the right people are in place</a:t>
            </a:r>
          </a:p>
        </p:txBody>
      </p:sp>
      <p:sp>
        <p:nvSpPr>
          <p:cNvPr id="47" name="Text Placeholder 6">
            <a:extLst>
              <a:ext uri="{FF2B5EF4-FFF2-40B4-BE49-F238E27FC236}">
                <a16:creationId xmlns:a16="http://schemas.microsoft.com/office/drawing/2014/main" id="{112691AA-5A4B-933D-56D8-74EE365C2FBD}"/>
              </a:ext>
            </a:extLst>
          </p:cNvPr>
          <p:cNvSpPr txBox="1">
            <a:spLocks/>
          </p:cNvSpPr>
          <p:nvPr userDrawn="1"/>
        </p:nvSpPr>
        <p:spPr>
          <a:xfrm>
            <a:off x="920170" y="1100521"/>
            <a:ext cx="656550" cy="656550"/>
          </a:xfrm>
          <a:prstGeom prst="ellipse">
            <a:avLst/>
          </a:prstGeom>
          <a:noFill/>
          <a:ln>
            <a:solidFill>
              <a:srgbClr val="878DAC"/>
            </a:solidFill>
          </a:ln>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endParaRPr lang="en-US" sz="3200" dirty="0">
              <a:solidFill>
                <a:schemeClr val="bg1"/>
              </a:solidFill>
            </a:endParaRPr>
          </a:p>
        </p:txBody>
      </p:sp>
      <p:sp>
        <p:nvSpPr>
          <p:cNvPr id="48" name="TextBox 47">
            <a:extLst>
              <a:ext uri="{FF2B5EF4-FFF2-40B4-BE49-F238E27FC236}">
                <a16:creationId xmlns:a16="http://schemas.microsoft.com/office/drawing/2014/main" id="{DC9B391A-D829-3BC6-DDCB-C79B95496912}"/>
              </a:ext>
            </a:extLst>
          </p:cNvPr>
          <p:cNvSpPr txBox="1"/>
          <p:nvPr userDrawn="1"/>
        </p:nvSpPr>
        <p:spPr>
          <a:xfrm>
            <a:off x="1136962" y="1132089"/>
            <a:ext cx="319591" cy="553998"/>
          </a:xfrm>
          <a:prstGeom prst="rect">
            <a:avLst/>
          </a:prstGeom>
          <a:noFill/>
        </p:spPr>
        <p:txBody>
          <a:bodyPr wrap="square" lIns="0" tIns="0" rIns="0" bIns="0" rtlCol="0">
            <a:spAutoFit/>
          </a:bodyPr>
          <a:lstStyle/>
          <a:p>
            <a:pPr algn="l"/>
            <a:r>
              <a:rPr lang="en-US" sz="3600" dirty="0">
                <a:solidFill>
                  <a:schemeClr val="bg1"/>
                </a:solidFill>
                <a:latin typeface="Montserrat" panose="00000800000000000000" pitchFamily="50" charset="0"/>
              </a:rPr>
              <a:t>1</a:t>
            </a:r>
          </a:p>
        </p:txBody>
      </p:sp>
      <p:sp>
        <p:nvSpPr>
          <p:cNvPr id="71" name="Rectangle: Rounded Corners 70">
            <a:extLst>
              <a:ext uri="{FF2B5EF4-FFF2-40B4-BE49-F238E27FC236}">
                <a16:creationId xmlns:a16="http://schemas.microsoft.com/office/drawing/2014/main" id="{66A5D099-72E9-FE86-38AB-79671A0686D9}"/>
              </a:ext>
            </a:extLst>
          </p:cNvPr>
          <p:cNvSpPr/>
          <p:nvPr userDrawn="1"/>
        </p:nvSpPr>
        <p:spPr>
          <a:xfrm>
            <a:off x="6331448" y="2182978"/>
            <a:ext cx="4965697"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2" name="Rectangle: Rounded Corners 71">
            <a:extLst>
              <a:ext uri="{FF2B5EF4-FFF2-40B4-BE49-F238E27FC236}">
                <a16:creationId xmlns:a16="http://schemas.microsoft.com/office/drawing/2014/main" id="{9E9A3084-6637-138F-800F-F8E06FAC34F2}"/>
              </a:ext>
            </a:extLst>
          </p:cNvPr>
          <p:cNvSpPr/>
          <p:nvPr userDrawn="1"/>
        </p:nvSpPr>
        <p:spPr>
          <a:xfrm>
            <a:off x="6331449" y="315072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3" name="Rectangle: Rounded Corners 72">
            <a:extLst>
              <a:ext uri="{FF2B5EF4-FFF2-40B4-BE49-F238E27FC236}">
                <a16:creationId xmlns:a16="http://schemas.microsoft.com/office/drawing/2014/main" id="{28DF2330-0B78-43A7-7BE8-BCEC343CE5B4}"/>
              </a:ext>
            </a:extLst>
          </p:cNvPr>
          <p:cNvSpPr/>
          <p:nvPr userDrawn="1"/>
        </p:nvSpPr>
        <p:spPr>
          <a:xfrm>
            <a:off x="6331448" y="4122884"/>
            <a:ext cx="4965696"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4" name="Rectangle: Rounded Corners 73">
            <a:extLst>
              <a:ext uri="{FF2B5EF4-FFF2-40B4-BE49-F238E27FC236}">
                <a16:creationId xmlns:a16="http://schemas.microsoft.com/office/drawing/2014/main" id="{1CC3A516-4CA2-BE70-4C07-A5C2786E8937}"/>
              </a:ext>
            </a:extLst>
          </p:cNvPr>
          <p:cNvSpPr/>
          <p:nvPr userDrawn="1"/>
        </p:nvSpPr>
        <p:spPr>
          <a:xfrm>
            <a:off x="6331448" y="5150002"/>
            <a:ext cx="4965695" cy="613138"/>
          </a:xfrm>
          <a:prstGeom prst="roundRect">
            <a:avLst>
              <a:gd name="adj" fmla="val 10000"/>
            </a:avLst>
          </a:prstGeom>
          <a:solidFill>
            <a:srgbClr val="24347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5" name="Rectangle: Rounded Corners 74">
            <a:extLst>
              <a:ext uri="{FF2B5EF4-FFF2-40B4-BE49-F238E27FC236}">
                <a16:creationId xmlns:a16="http://schemas.microsoft.com/office/drawing/2014/main" id="{F6CD95EA-B3A1-2ABF-1F4C-CAB2B6CF8419}"/>
              </a:ext>
            </a:extLst>
          </p:cNvPr>
          <p:cNvSpPr/>
          <p:nvPr userDrawn="1"/>
        </p:nvSpPr>
        <p:spPr>
          <a:xfrm>
            <a:off x="7094345" y="2045021"/>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6" name="Rectangle: Rounded Corners 75">
            <a:extLst>
              <a:ext uri="{FF2B5EF4-FFF2-40B4-BE49-F238E27FC236}">
                <a16:creationId xmlns:a16="http://schemas.microsoft.com/office/drawing/2014/main" id="{50A7E7F2-B388-C346-5EDD-15D7DF857F41}"/>
              </a:ext>
            </a:extLst>
          </p:cNvPr>
          <p:cNvSpPr/>
          <p:nvPr userDrawn="1"/>
        </p:nvSpPr>
        <p:spPr>
          <a:xfrm>
            <a:off x="7094345" y="301276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7" name="Rectangle: Rounded Corners 76">
            <a:extLst>
              <a:ext uri="{FF2B5EF4-FFF2-40B4-BE49-F238E27FC236}">
                <a16:creationId xmlns:a16="http://schemas.microsoft.com/office/drawing/2014/main" id="{9112B530-D9F3-AD21-A5B0-93A86E96B38B}"/>
              </a:ext>
            </a:extLst>
          </p:cNvPr>
          <p:cNvSpPr/>
          <p:nvPr userDrawn="1"/>
        </p:nvSpPr>
        <p:spPr>
          <a:xfrm>
            <a:off x="7094345" y="3984927"/>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8" name="Rectangle: Rounded Corners 77">
            <a:extLst>
              <a:ext uri="{FF2B5EF4-FFF2-40B4-BE49-F238E27FC236}">
                <a16:creationId xmlns:a16="http://schemas.microsoft.com/office/drawing/2014/main" id="{2C77B44E-E422-F79C-F589-B5D51D49DB78}"/>
              </a:ext>
            </a:extLst>
          </p:cNvPr>
          <p:cNvSpPr/>
          <p:nvPr userDrawn="1"/>
        </p:nvSpPr>
        <p:spPr>
          <a:xfrm>
            <a:off x="7094345" y="5012045"/>
            <a:ext cx="4372892" cy="613138"/>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9" name="Text Placeholder 34">
            <a:extLst>
              <a:ext uri="{FF2B5EF4-FFF2-40B4-BE49-F238E27FC236}">
                <a16:creationId xmlns:a16="http://schemas.microsoft.com/office/drawing/2014/main" id="{91295452-465A-6D31-7070-0F7498E89209}"/>
              </a:ext>
            </a:extLst>
          </p:cNvPr>
          <p:cNvSpPr>
            <a:spLocks noGrp="1"/>
          </p:cNvSpPr>
          <p:nvPr>
            <p:ph type="body" sz="quarter" idx="39" hasCustomPrompt="1"/>
          </p:nvPr>
        </p:nvSpPr>
        <p:spPr>
          <a:xfrm>
            <a:off x="7295075" y="2204023"/>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0" name="Text Placeholder 34">
            <a:extLst>
              <a:ext uri="{FF2B5EF4-FFF2-40B4-BE49-F238E27FC236}">
                <a16:creationId xmlns:a16="http://schemas.microsoft.com/office/drawing/2014/main" id="{41B7D41D-C7DD-D7C5-2D26-0AEA4D80CF5F}"/>
              </a:ext>
            </a:extLst>
          </p:cNvPr>
          <p:cNvSpPr>
            <a:spLocks noGrp="1"/>
          </p:cNvSpPr>
          <p:nvPr>
            <p:ph type="body" sz="quarter" idx="40" hasCustomPrompt="1"/>
          </p:nvPr>
        </p:nvSpPr>
        <p:spPr>
          <a:xfrm>
            <a:off x="7295075" y="3179884"/>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1" name="Text Placeholder 34">
            <a:extLst>
              <a:ext uri="{FF2B5EF4-FFF2-40B4-BE49-F238E27FC236}">
                <a16:creationId xmlns:a16="http://schemas.microsoft.com/office/drawing/2014/main" id="{088A963F-F852-6FF2-8B85-15039AA997FA}"/>
              </a:ext>
            </a:extLst>
          </p:cNvPr>
          <p:cNvSpPr>
            <a:spLocks noGrp="1"/>
          </p:cNvSpPr>
          <p:nvPr>
            <p:ph type="body" sz="quarter" idx="41" hasCustomPrompt="1"/>
          </p:nvPr>
        </p:nvSpPr>
        <p:spPr>
          <a:xfrm>
            <a:off x="7295075" y="4143949"/>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2" name="Text Placeholder 34">
            <a:extLst>
              <a:ext uri="{FF2B5EF4-FFF2-40B4-BE49-F238E27FC236}">
                <a16:creationId xmlns:a16="http://schemas.microsoft.com/office/drawing/2014/main" id="{5CEE4B31-1FD1-F70D-CF09-A4C4173F2BB8}"/>
              </a:ext>
            </a:extLst>
          </p:cNvPr>
          <p:cNvSpPr>
            <a:spLocks noGrp="1"/>
          </p:cNvSpPr>
          <p:nvPr>
            <p:ph type="body" sz="quarter" idx="42" hasCustomPrompt="1"/>
          </p:nvPr>
        </p:nvSpPr>
        <p:spPr>
          <a:xfrm>
            <a:off x="7295075" y="5172878"/>
            <a:ext cx="4124871" cy="283317"/>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83" name="Content Placeholder 12">
            <a:extLst>
              <a:ext uri="{FF2B5EF4-FFF2-40B4-BE49-F238E27FC236}">
                <a16:creationId xmlns:a16="http://schemas.microsoft.com/office/drawing/2014/main" id="{DE91DFFE-E4B4-0ECA-22F2-EB081EC5C0B0}"/>
              </a:ext>
            </a:extLst>
          </p:cNvPr>
          <p:cNvSpPr>
            <a:spLocks noGrp="1"/>
          </p:cNvSpPr>
          <p:nvPr>
            <p:ph sz="quarter" idx="43"/>
          </p:nvPr>
        </p:nvSpPr>
        <p:spPr>
          <a:xfrm>
            <a:off x="6443811" y="2205564"/>
            <a:ext cx="550964" cy="564953"/>
          </a:xfrm>
        </p:spPr>
        <p:txBody>
          <a:bodyPr>
            <a:normAutofit/>
          </a:bodyPr>
          <a:lstStyle>
            <a:lvl1pPr marL="0" indent="0">
              <a:buNone/>
              <a:defRPr sz="800">
                <a:solidFill>
                  <a:schemeClr val="bg1"/>
                </a:solidFill>
              </a:defRPr>
            </a:lvl1pPr>
          </a:lstStyle>
          <a:p>
            <a:pPr lvl="0"/>
            <a:endParaRPr lang="en-US"/>
          </a:p>
        </p:txBody>
      </p:sp>
      <p:sp>
        <p:nvSpPr>
          <p:cNvPr id="84" name="Content Placeholder 12">
            <a:extLst>
              <a:ext uri="{FF2B5EF4-FFF2-40B4-BE49-F238E27FC236}">
                <a16:creationId xmlns:a16="http://schemas.microsoft.com/office/drawing/2014/main" id="{AED98DAE-23D9-D827-1052-30EC5FD757F3}"/>
              </a:ext>
            </a:extLst>
          </p:cNvPr>
          <p:cNvSpPr>
            <a:spLocks noGrp="1"/>
          </p:cNvSpPr>
          <p:nvPr>
            <p:ph sz="quarter" idx="44"/>
          </p:nvPr>
        </p:nvSpPr>
        <p:spPr>
          <a:xfrm>
            <a:off x="6443811" y="3169594"/>
            <a:ext cx="550964" cy="564953"/>
          </a:xfrm>
        </p:spPr>
        <p:txBody>
          <a:bodyPr>
            <a:normAutofit/>
          </a:bodyPr>
          <a:lstStyle>
            <a:lvl1pPr marL="0" indent="0">
              <a:buNone/>
              <a:defRPr sz="800">
                <a:solidFill>
                  <a:schemeClr val="bg1"/>
                </a:solidFill>
              </a:defRPr>
            </a:lvl1pPr>
          </a:lstStyle>
          <a:p>
            <a:pPr lvl="0"/>
            <a:endParaRPr lang="en-US"/>
          </a:p>
        </p:txBody>
      </p:sp>
      <p:sp>
        <p:nvSpPr>
          <p:cNvPr id="85" name="Content Placeholder 12">
            <a:extLst>
              <a:ext uri="{FF2B5EF4-FFF2-40B4-BE49-F238E27FC236}">
                <a16:creationId xmlns:a16="http://schemas.microsoft.com/office/drawing/2014/main" id="{EA0659CC-1772-210D-5047-3B88846527FC}"/>
              </a:ext>
            </a:extLst>
          </p:cNvPr>
          <p:cNvSpPr>
            <a:spLocks noGrp="1"/>
          </p:cNvSpPr>
          <p:nvPr>
            <p:ph sz="quarter" idx="45"/>
          </p:nvPr>
        </p:nvSpPr>
        <p:spPr>
          <a:xfrm>
            <a:off x="6443811" y="4143949"/>
            <a:ext cx="550964" cy="564953"/>
          </a:xfrm>
        </p:spPr>
        <p:txBody>
          <a:bodyPr>
            <a:normAutofit/>
          </a:bodyPr>
          <a:lstStyle>
            <a:lvl1pPr marL="0" indent="0">
              <a:buNone/>
              <a:defRPr sz="800">
                <a:solidFill>
                  <a:schemeClr val="bg1"/>
                </a:solidFill>
              </a:defRPr>
            </a:lvl1pPr>
          </a:lstStyle>
          <a:p>
            <a:pPr lvl="0"/>
            <a:endParaRPr lang="en-US"/>
          </a:p>
        </p:txBody>
      </p:sp>
      <p:sp>
        <p:nvSpPr>
          <p:cNvPr id="86" name="Content Placeholder 12">
            <a:extLst>
              <a:ext uri="{FF2B5EF4-FFF2-40B4-BE49-F238E27FC236}">
                <a16:creationId xmlns:a16="http://schemas.microsoft.com/office/drawing/2014/main" id="{D53B6659-19D4-139A-9456-55691C9FAEFF}"/>
              </a:ext>
            </a:extLst>
          </p:cNvPr>
          <p:cNvSpPr>
            <a:spLocks noGrp="1"/>
          </p:cNvSpPr>
          <p:nvPr>
            <p:ph sz="quarter" idx="46"/>
          </p:nvPr>
        </p:nvSpPr>
        <p:spPr>
          <a:xfrm>
            <a:off x="6443811" y="5170657"/>
            <a:ext cx="550964" cy="564953"/>
          </a:xfrm>
        </p:spPr>
        <p:txBody>
          <a:bodyPr>
            <a:normAutofit/>
          </a:bodyPr>
          <a:lstStyle>
            <a:lvl1pPr marL="0" indent="0">
              <a:buNone/>
              <a:defRPr sz="800">
                <a:solidFill>
                  <a:schemeClr val="bg1"/>
                </a:solidFill>
              </a:defRPr>
            </a:lvl1pPr>
          </a:lstStyle>
          <a:p>
            <a:pPr lvl="0"/>
            <a:endParaRPr lang="en-US"/>
          </a:p>
        </p:txBody>
      </p:sp>
      <p:sp>
        <p:nvSpPr>
          <p:cNvPr id="87" name="Text Placeholder 34">
            <a:extLst>
              <a:ext uri="{FF2B5EF4-FFF2-40B4-BE49-F238E27FC236}">
                <a16:creationId xmlns:a16="http://schemas.microsoft.com/office/drawing/2014/main" id="{69340FE6-C647-DE92-2E2A-C8EBACEB9634}"/>
              </a:ext>
            </a:extLst>
          </p:cNvPr>
          <p:cNvSpPr>
            <a:spLocks noGrp="1"/>
          </p:cNvSpPr>
          <p:nvPr>
            <p:ph type="body" sz="quarter" idx="47" hasCustomPrompt="1"/>
          </p:nvPr>
        </p:nvSpPr>
        <p:spPr>
          <a:xfrm>
            <a:off x="947407" y="2041319"/>
            <a:ext cx="4124871" cy="283317"/>
          </a:xfrm>
        </p:spPr>
        <p:txBody>
          <a:bodyPr>
            <a:noAutofit/>
          </a:bodyPr>
          <a:lstStyle>
            <a:lvl1pPr marL="0" indent="0">
              <a:buNone/>
              <a:defRPr sz="2200">
                <a:solidFill>
                  <a:schemeClr val="accent2"/>
                </a:solidFill>
              </a:defRPr>
            </a:lvl1pPr>
          </a:lstStyle>
          <a:p>
            <a:r>
              <a:rPr lang="fr-FR"/>
              <a:t>Edit </a:t>
            </a:r>
            <a:r>
              <a:rPr lang="fr-FR" err="1"/>
              <a:t>Title</a:t>
            </a:r>
            <a:endParaRPr lang="fr-FR"/>
          </a:p>
        </p:txBody>
      </p:sp>
      <p:sp>
        <p:nvSpPr>
          <p:cNvPr id="88" name="Text Placeholder 34">
            <a:extLst>
              <a:ext uri="{FF2B5EF4-FFF2-40B4-BE49-F238E27FC236}">
                <a16:creationId xmlns:a16="http://schemas.microsoft.com/office/drawing/2014/main" id="{E1877C46-144D-7442-EA33-6D94C275619C}"/>
              </a:ext>
            </a:extLst>
          </p:cNvPr>
          <p:cNvSpPr>
            <a:spLocks noGrp="1"/>
          </p:cNvSpPr>
          <p:nvPr>
            <p:ph type="body" sz="quarter" idx="48" hasCustomPrompt="1"/>
          </p:nvPr>
        </p:nvSpPr>
        <p:spPr>
          <a:xfrm>
            <a:off x="947407" y="2657833"/>
            <a:ext cx="4124871" cy="283317"/>
          </a:xfrm>
        </p:spPr>
        <p:txBody>
          <a:bodyPr>
            <a:noAutofit/>
          </a:bodyPr>
          <a:lstStyle>
            <a:lvl1pPr marL="0" indent="0">
              <a:buNone/>
              <a:defRPr sz="1600" b="0">
                <a:solidFill>
                  <a:srgbClr val="243473"/>
                </a:solidFill>
                <a:latin typeface="Montserrat Medium" panose="00000600000000000000" pitchFamily="50" charset="0"/>
              </a:defRPr>
            </a:lvl1pPr>
          </a:lstStyle>
          <a:p>
            <a:r>
              <a:rPr lang="fr-FR"/>
              <a:t>Edit Body </a:t>
            </a:r>
            <a:r>
              <a:rPr lang="fr-FR" err="1"/>
              <a:t>Text</a:t>
            </a:r>
            <a:endParaRPr lang="fr-FR"/>
          </a:p>
        </p:txBody>
      </p:sp>
      <p:sp>
        <p:nvSpPr>
          <p:cNvPr id="89" name="Footer Placeholder 3">
            <a:extLst>
              <a:ext uri="{FF2B5EF4-FFF2-40B4-BE49-F238E27FC236}">
                <a16:creationId xmlns:a16="http://schemas.microsoft.com/office/drawing/2014/main" id="{187A4E2B-25CB-1D4C-7D30-9BAB2C2FF79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087655303"/>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preserve="1" userDrawn="1">
  <p:cSld name="2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userDrawn="1"/>
        </p:nvSpPr>
        <p:spPr>
          <a:xfrm>
            <a:off x="6279632"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userDrawn="1"/>
        </p:nvSpPr>
        <p:spPr>
          <a:xfrm>
            <a:off x="638828"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userDrawn="1"/>
        </p:nvSpPr>
        <p:spPr>
          <a:xfrm>
            <a:off x="638828"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userDrawn="1"/>
        </p:nvSpPr>
        <p:spPr>
          <a:xfrm>
            <a:off x="638828"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userDrawn="1"/>
        </p:nvSpPr>
        <p:spPr>
          <a:xfrm>
            <a:off x="638828"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userDrawn="1"/>
        </p:nvSpPr>
        <p:spPr>
          <a:xfrm>
            <a:off x="6279632" y="243546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userDrawn="1"/>
        </p:nvSpPr>
        <p:spPr>
          <a:xfrm>
            <a:off x="6279632" y="33375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userDrawn="1"/>
        </p:nvSpPr>
        <p:spPr>
          <a:xfrm>
            <a:off x="6279632" y="4238539"/>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userDrawn="1"/>
        </p:nvSpPr>
        <p:spPr>
          <a:xfrm>
            <a:off x="6279632" y="5152213"/>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userDrawn="1"/>
        </p:nvSpPr>
        <p:spPr>
          <a:xfrm>
            <a:off x="638828" y="1527777"/>
            <a:ext cx="5181600" cy="724089"/>
          </a:xfrm>
          <a:prstGeom prst="roundRect">
            <a:avLst>
              <a:gd name="adj" fmla="val 10000"/>
            </a:avLst>
          </a:prstGeom>
          <a:solidFill>
            <a:schemeClr val="accent4"/>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userDrawn="1"/>
        </p:nvSpPr>
        <p:spPr>
          <a:xfrm>
            <a:off x="701842"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userDrawn="1"/>
        </p:nvSpPr>
        <p:spPr>
          <a:xfrm>
            <a:off x="701842"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userDrawn="1"/>
        </p:nvSpPr>
        <p:spPr>
          <a:xfrm>
            <a:off x="701842"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userDrawn="1"/>
        </p:nvSpPr>
        <p:spPr>
          <a:xfrm>
            <a:off x="701842"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userDrawn="1"/>
        </p:nvSpPr>
        <p:spPr>
          <a:xfrm>
            <a:off x="6342647"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userDrawn="1"/>
        </p:nvSpPr>
        <p:spPr>
          <a:xfrm>
            <a:off x="6342647" y="2383215"/>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userDrawn="1"/>
        </p:nvSpPr>
        <p:spPr>
          <a:xfrm>
            <a:off x="6342647" y="3288328"/>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userDrawn="1"/>
        </p:nvSpPr>
        <p:spPr>
          <a:xfrm>
            <a:off x="6342646" y="4193440"/>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userDrawn="1"/>
        </p:nvSpPr>
        <p:spPr>
          <a:xfrm>
            <a:off x="6342647" y="5098552"/>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userDrawn="1"/>
        </p:nvSpPr>
        <p:spPr>
          <a:xfrm>
            <a:off x="926857"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userDrawn="1"/>
        </p:nvSpPr>
        <p:spPr>
          <a:xfrm>
            <a:off x="926857"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userDrawn="1"/>
        </p:nvSpPr>
        <p:spPr>
          <a:xfrm>
            <a:off x="926857"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userDrawn="1"/>
        </p:nvSpPr>
        <p:spPr>
          <a:xfrm>
            <a:off x="926857"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userDrawn="1"/>
        </p:nvSpPr>
        <p:spPr>
          <a:xfrm>
            <a:off x="6535950"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userDrawn="1"/>
        </p:nvSpPr>
        <p:spPr>
          <a:xfrm>
            <a:off x="6535950" y="2437729"/>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userDrawn="1"/>
        </p:nvSpPr>
        <p:spPr>
          <a:xfrm>
            <a:off x="6535950" y="3349307"/>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userDrawn="1"/>
        </p:nvSpPr>
        <p:spPr>
          <a:xfrm>
            <a:off x="6535950" y="4248413"/>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userDrawn="1"/>
        </p:nvSpPr>
        <p:spPr>
          <a:xfrm>
            <a:off x="6535950" y="5153525"/>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userDrawn="1"/>
        </p:nvSpPr>
        <p:spPr>
          <a:xfrm>
            <a:off x="701842" y="1478103"/>
            <a:ext cx="5181600" cy="724089"/>
          </a:xfrm>
          <a:prstGeom prst="roundRect">
            <a:avLst>
              <a:gd name="adj" fmla="val 10000"/>
            </a:avLst>
          </a:prstGeom>
          <a:solidFill>
            <a:schemeClr val="tx1"/>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userDrawn="1"/>
        </p:nvSpPr>
        <p:spPr>
          <a:xfrm>
            <a:off x="926857" y="1543361"/>
            <a:ext cx="605949" cy="605949"/>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endParaRPr lang="en-US"/>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endParaRPr lang="en-US"/>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endParaRPr lang="en-US"/>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endParaRPr lang="en-US"/>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endParaRPr lang="en-US"/>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endParaRPr lang="en-US"/>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endParaRPr lang="en-US"/>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endParaRPr lang="en-US"/>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endParaRPr lang="en-US"/>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endParaRPr lang="en-US"/>
          </a:p>
        </p:txBody>
      </p:sp>
      <p:sp>
        <p:nvSpPr>
          <p:cNvPr id="76" name="Footer Placeholder 3">
            <a:extLst>
              <a:ext uri="{FF2B5EF4-FFF2-40B4-BE49-F238E27FC236}">
                <a16:creationId xmlns:a16="http://schemas.microsoft.com/office/drawing/2014/main" id="{A270DC58-AE6B-A358-9032-262A8252B70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890397844"/>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2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Rounded Corners 4">
            <a:extLst>
              <a:ext uri="{FF2B5EF4-FFF2-40B4-BE49-F238E27FC236}">
                <a16:creationId xmlns:a16="http://schemas.microsoft.com/office/drawing/2014/main" id="{A7A313BC-63CF-0180-F2BA-F918DB7BB965}"/>
              </a:ext>
            </a:extLst>
          </p:cNvPr>
          <p:cNvSpPr/>
          <p:nvPr userDrawn="1"/>
        </p:nvSpPr>
        <p:spPr>
          <a:xfrm>
            <a:off x="6279632"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6" name="Rectangle: Rounded Corners 5">
            <a:extLst>
              <a:ext uri="{FF2B5EF4-FFF2-40B4-BE49-F238E27FC236}">
                <a16:creationId xmlns:a16="http://schemas.microsoft.com/office/drawing/2014/main" id="{4B78C782-0BF2-71DE-B783-0F122DFB2287}"/>
              </a:ext>
            </a:extLst>
          </p:cNvPr>
          <p:cNvSpPr/>
          <p:nvPr userDrawn="1"/>
        </p:nvSpPr>
        <p:spPr>
          <a:xfrm>
            <a:off x="638828"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7" name="Rectangle: Rounded Corners 6">
            <a:extLst>
              <a:ext uri="{FF2B5EF4-FFF2-40B4-BE49-F238E27FC236}">
                <a16:creationId xmlns:a16="http://schemas.microsoft.com/office/drawing/2014/main" id="{91037CA8-E2DA-724A-0EE0-1857BED92552}"/>
              </a:ext>
            </a:extLst>
          </p:cNvPr>
          <p:cNvSpPr/>
          <p:nvPr userDrawn="1"/>
        </p:nvSpPr>
        <p:spPr>
          <a:xfrm>
            <a:off x="638828"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8" name="Rectangle: Rounded Corners 7">
            <a:extLst>
              <a:ext uri="{FF2B5EF4-FFF2-40B4-BE49-F238E27FC236}">
                <a16:creationId xmlns:a16="http://schemas.microsoft.com/office/drawing/2014/main" id="{FAE89860-E97A-44E8-7E90-0AC28ECB280D}"/>
              </a:ext>
            </a:extLst>
          </p:cNvPr>
          <p:cNvSpPr/>
          <p:nvPr userDrawn="1"/>
        </p:nvSpPr>
        <p:spPr>
          <a:xfrm>
            <a:off x="638828"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9" name="Rectangle: Rounded Corners 8">
            <a:extLst>
              <a:ext uri="{FF2B5EF4-FFF2-40B4-BE49-F238E27FC236}">
                <a16:creationId xmlns:a16="http://schemas.microsoft.com/office/drawing/2014/main" id="{6D443E4B-8541-89F9-C331-E0E2AE0319A8}"/>
              </a:ext>
            </a:extLst>
          </p:cNvPr>
          <p:cNvSpPr/>
          <p:nvPr userDrawn="1"/>
        </p:nvSpPr>
        <p:spPr>
          <a:xfrm>
            <a:off x="638828"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0" name="Rectangle: Rounded Corners 9">
            <a:extLst>
              <a:ext uri="{FF2B5EF4-FFF2-40B4-BE49-F238E27FC236}">
                <a16:creationId xmlns:a16="http://schemas.microsoft.com/office/drawing/2014/main" id="{C1D03D2A-D98A-3A57-DFB7-B293EC7AC82C}"/>
              </a:ext>
            </a:extLst>
          </p:cNvPr>
          <p:cNvSpPr/>
          <p:nvPr userDrawn="1"/>
        </p:nvSpPr>
        <p:spPr>
          <a:xfrm>
            <a:off x="6279632" y="243546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1" name="Rectangle: Rounded Corners 10">
            <a:extLst>
              <a:ext uri="{FF2B5EF4-FFF2-40B4-BE49-F238E27FC236}">
                <a16:creationId xmlns:a16="http://schemas.microsoft.com/office/drawing/2014/main" id="{05534A75-27FC-243B-6489-965196E536BF}"/>
              </a:ext>
            </a:extLst>
          </p:cNvPr>
          <p:cNvSpPr/>
          <p:nvPr userDrawn="1"/>
        </p:nvSpPr>
        <p:spPr>
          <a:xfrm>
            <a:off x="6279632" y="33375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2" name="Rectangle: Rounded Corners 11">
            <a:extLst>
              <a:ext uri="{FF2B5EF4-FFF2-40B4-BE49-F238E27FC236}">
                <a16:creationId xmlns:a16="http://schemas.microsoft.com/office/drawing/2014/main" id="{CFEB7F41-ACBE-C839-C80D-9C97216386AA}"/>
              </a:ext>
            </a:extLst>
          </p:cNvPr>
          <p:cNvSpPr/>
          <p:nvPr userDrawn="1"/>
        </p:nvSpPr>
        <p:spPr>
          <a:xfrm>
            <a:off x="6279632" y="4238539"/>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3" name="Rectangle: Rounded Corners 12">
            <a:extLst>
              <a:ext uri="{FF2B5EF4-FFF2-40B4-BE49-F238E27FC236}">
                <a16:creationId xmlns:a16="http://schemas.microsoft.com/office/drawing/2014/main" id="{730B86DA-3ABD-0B7C-C774-9F807B72F5C3}"/>
              </a:ext>
            </a:extLst>
          </p:cNvPr>
          <p:cNvSpPr/>
          <p:nvPr userDrawn="1"/>
        </p:nvSpPr>
        <p:spPr>
          <a:xfrm>
            <a:off x="6279632" y="5152213"/>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4" name="Rectangle: Rounded Corners 13">
            <a:extLst>
              <a:ext uri="{FF2B5EF4-FFF2-40B4-BE49-F238E27FC236}">
                <a16:creationId xmlns:a16="http://schemas.microsoft.com/office/drawing/2014/main" id="{AB1C4F19-EC95-9117-A950-3DBE88205CEB}"/>
              </a:ext>
            </a:extLst>
          </p:cNvPr>
          <p:cNvSpPr/>
          <p:nvPr userDrawn="1"/>
        </p:nvSpPr>
        <p:spPr>
          <a:xfrm>
            <a:off x="638828" y="1527777"/>
            <a:ext cx="5181600" cy="724089"/>
          </a:xfrm>
          <a:prstGeom prst="roundRect">
            <a:avLst>
              <a:gd name="adj" fmla="val 10000"/>
            </a:avLst>
          </a:prstGeom>
          <a:solidFill>
            <a:schemeClr val="accent3"/>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5" name="Rectangle: Rounded Corners 14">
            <a:extLst>
              <a:ext uri="{FF2B5EF4-FFF2-40B4-BE49-F238E27FC236}">
                <a16:creationId xmlns:a16="http://schemas.microsoft.com/office/drawing/2014/main" id="{27AB2176-DE14-DF2B-0B36-5857D60991A4}"/>
              </a:ext>
            </a:extLst>
          </p:cNvPr>
          <p:cNvSpPr/>
          <p:nvPr userDrawn="1"/>
        </p:nvSpPr>
        <p:spPr>
          <a:xfrm>
            <a:off x="701842"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6" name="Rectangle: Rounded Corners 15">
            <a:extLst>
              <a:ext uri="{FF2B5EF4-FFF2-40B4-BE49-F238E27FC236}">
                <a16:creationId xmlns:a16="http://schemas.microsoft.com/office/drawing/2014/main" id="{3E0663F4-1EB2-D3D2-C0DB-A22D8A95744B}"/>
              </a:ext>
            </a:extLst>
          </p:cNvPr>
          <p:cNvSpPr/>
          <p:nvPr userDrawn="1"/>
        </p:nvSpPr>
        <p:spPr>
          <a:xfrm>
            <a:off x="701842"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7" name="Rectangle: Rounded Corners 16">
            <a:extLst>
              <a:ext uri="{FF2B5EF4-FFF2-40B4-BE49-F238E27FC236}">
                <a16:creationId xmlns:a16="http://schemas.microsoft.com/office/drawing/2014/main" id="{833A60ED-C644-00FB-CB2F-89CCE0DAB589}"/>
              </a:ext>
            </a:extLst>
          </p:cNvPr>
          <p:cNvSpPr/>
          <p:nvPr userDrawn="1"/>
        </p:nvSpPr>
        <p:spPr>
          <a:xfrm>
            <a:off x="701842"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8" name="Rectangle: Rounded Corners 17">
            <a:extLst>
              <a:ext uri="{FF2B5EF4-FFF2-40B4-BE49-F238E27FC236}">
                <a16:creationId xmlns:a16="http://schemas.microsoft.com/office/drawing/2014/main" id="{F3BB719B-C004-491C-F53B-1B7923EA93CD}"/>
              </a:ext>
            </a:extLst>
          </p:cNvPr>
          <p:cNvSpPr/>
          <p:nvPr userDrawn="1"/>
        </p:nvSpPr>
        <p:spPr>
          <a:xfrm>
            <a:off x="701842"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19" name="Rectangle: Rounded Corners 18">
            <a:extLst>
              <a:ext uri="{FF2B5EF4-FFF2-40B4-BE49-F238E27FC236}">
                <a16:creationId xmlns:a16="http://schemas.microsoft.com/office/drawing/2014/main" id="{7C759F23-C78E-F146-E873-BEABC0EB25E2}"/>
              </a:ext>
            </a:extLst>
          </p:cNvPr>
          <p:cNvSpPr/>
          <p:nvPr userDrawn="1"/>
        </p:nvSpPr>
        <p:spPr>
          <a:xfrm>
            <a:off x="6342647"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0" name="Rectangle: Rounded Corners 19">
            <a:extLst>
              <a:ext uri="{FF2B5EF4-FFF2-40B4-BE49-F238E27FC236}">
                <a16:creationId xmlns:a16="http://schemas.microsoft.com/office/drawing/2014/main" id="{92E9AA72-DC24-DA2E-6942-257F19732C1D}"/>
              </a:ext>
            </a:extLst>
          </p:cNvPr>
          <p:cNvSpPr/>
          <p:nvPr userDrawn="1"/>
        </p:nvSpPr>
        <p:spPr>
          <a:xfrm>
            <a:off x="6342647" y="2383215"/>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1" name="Rectangle: Rounded Corners 20">
            <a:extLst>
              <a:ext uri="{FF2B5EF4-FFF2-40B4-BE49-F238E27FC236}">
                <a16:creationId xmlns:a16="http://schemas.microsoft.com/office/drawing/2014/main" id="{FB4F574B-453E-E70D-91B7-1D2B00F5A34B}"/>
              </a:ext>
            </a:extLst>
          </p:cNvPr>
          <p:cNvSpPr/>
          <p:nvPr userDrawn="1"/>
        </p:nvSpPr>
        <p:spPr>
          <a:xfrm>
            <a:off x="6342647" y="3288328"/>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2" name="Rectangle: Rounded Corners 21">
            <a:extLst>
              <a:ext uri="{FF2B5EF4-FFF2-40B4-BE49-F238E27FC236}">
                <a16:creationId xmlns:a16="http://schemas.microsoft.com/office/drawing/2014/main" id="{37EB80DC-DE48-3943-BA05-47813D4D69C5}"/>
              </a:ext>
            </a:extLst>
          </p:cNvPr>
          <p:cNvSpPr/>
          <p:nvPr userDrawn="1"/>
        </p:nvSpPr>
        <p:spPr>
          <a:xfrm>
            <a:off x="6342646" y="4193440"/>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3" name="Rectangle: Rounded Corners 22">
            <a:extLst>
              <a:ext uri="{FF2B5EF4-FFF2-40B4-BE49-F238E27FC236}">
                <a16:creationId xmlns:a16="http://schemas.microsoft.com/office/drawing/2014/main" id="{BA1D3548-1C25-C17A-9DD8-720BAE625468}"/>
              </a:ext>
            </a:extLst>
          </p:cNvPr>
          <p:cNvSpPr/>
          <p:nvPr userDrawn="1"/>
        </p:nvSpPr>
        <p:spPr>
          <a:xfrm>
            <a:off x="6342647" y="5098552"/>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24" name="Oval 23">
            <a:extLst>
              <a:ext uri="{FF2B5EF4-FFF2-40B4-BE49-F238E27FC236}">
                <a16:creationId xmlns:a16="http://schemas.microsoft.com/office/drawing/2014/main" id="{EA7444F2-7F74-7F57-B000-A2425B6FF5D7}"/>
              </a:ext>
            </a:extLst>
          </p:cNvPr>
          <p:cNvSpPr/>
          <p:nvPr userDrawn="1"/>
        </p:nvSpPr>
        <p:spPr>
          <a:xfrm>
            <a:off x="921247"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02C58BED-CB6B-35FB-7770-5EF93230611F}"/>
              </a:ext>
            </a:extLst>
          </p:cNvPr>
          <p:cNvSpPr/>
          <p:nvPr userDrawn="1"/>
        </p:nvSpPr>
        <p:spPr>
          <a:xfrm>
            <a:off x="921247"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99E34F23-8D2B-1DD8-C7AD-B5D26D1EFC9F}"/>
              </a:ext>
            </a:extLst>
          </p:cNvPr>
          <p:cNvSpPr/>
          <p:nvPr userDrawn="1"/>
        </p:nvSpPr>
        <p:spPr>
          <a:xfrm>
            <a:off x="921247"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Oval 26">
            <a:extLst>
              <a:ext uri="{FF2B5EF4-FFF2-40B4-BE49-F238E27FC236}">
                <a16:creationId xmlns:a16="http://schemas.microsoft.com/office/drawing/2014/main" id="{9EF0EBD2-7E28-6D81-B5BE-990E86B97062}"/>
              </a:ext>
            </a:extLst>
          </p:cNvPr>
          <p:cNvSpPr/>
          <p:nvPr userDrawn="1"/>
        </p:nvSpPr>
        <p:spPr>
          <a:xfrm>
            <a:off x="921247"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Oval 27">
            <a:extLst>
              <a:ext uri="{FF2B5EF4-FFF2-40B4-BE49-F238E27FC236}">
                <a16:creationId xmlns:a16="http://schemas.microsoft.com/office/drawing/2014/main" id="{CF4166AC-A40F-A7AE-724C-F27E6EC0F502}"/>
              </a:ext>
            </a:extLst>
          </p:cNvPr>
          <p:cNvSpPr/>
          <p:nvPr userDrawn="1"/>
        </p:nvSpPr>
        <p:spPr>
          <a:xfrm>
            <a:off x="6530340"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08380B25-C631-58F9-2654-8D648091F6CD}"/>
              </a:ext>
            </a:extLst>
          </p:cNvPr>
          <p:cNvSpPr/>
          <p:nvPr userDrawn="1"/>
        </p:nvSpPr>
        <p:spPr>
          <a:xfrm>
            <a:off x="6530340" y="2437729"/>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E434512-72DF-F2E1-442E-E9C5D395128A}"/>
              </a:ext>
            </a:extLst>
          </p:cNvPr>
          <p:cNvSpPr/>
          <p:nvPr userDrawn="1"/>
        </p:nvSpPr>
        <p:spPr>
          <a:xfrm>
            <a:off x="6530340" y="3349307"/>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3382E2A6-0568-9938-358E-01CF293699D9}"/>
              </a:ext>
            </a:extLst>
          </p:cNvPr>
          <p:cNvSpPr/>
          <p:nvPr userDrawn="1"/>
        </p:nvSpPr>
        <p:spPr>
          <a:xfrm>
            <a:off x="6530340" y="4248413"/>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Oval 31">
            <a:extLst>
              <a:ext uri="{FF2B5EF4-FFF2-40B4-BE49-F238E27FC236}">
                <a16:creationId xmlns:a16="http://schemas.microsoft.com/office/drawing/2014/main" id="{A28E453E-37A9-FDBE-66C8-58C238CC8518}"/>
              </a:ext>
            </a:extLst>
          </p:cNvPr>
          <p:cNvSpPr/>
          <p:nvPr userDrawn="1"/>
        </p:nvSpPr>
        <p:spPr>
          <a:xfrm>
            <a:off x="6530340" y="5153525"/>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Rounded Corners 32">
            <a:extLst>
              <a:ext uri="{FF2B5EF4-FFF2-40B4-BE49-F238E27FC236}">
                <a16:creationId xmlns:a16="http://schemas.microsoft.com/office/drawing/2014/main" id="{7E1452BB-4F90-8A5A-0AD3-2917C33DA035}"/>
              </a:ext>
            </a:extLst>
          </p:cNvPr>
          <p:cNvSpPr/>
          <p:nvPr userDrawn="1"/>
        </p:nvSpPr>
        <p:spPr>
          <a:xfrm>
            <a:off x="701842" y="1473263"/>
            <a:ext cx="5181600" cy="724089"/>
          </a:xfrm>
          <a:prstGeom prst="roundRect">
            <a:avLst>
              <a:gd name="adj" fmla="val 10000"/>
            </a:avLst>
          </a:prstGeom>
          <a:solidFill>
            <a:srgbClr val="878DAC"/>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34" name="Rectangle: Rounded Corners 33">
            <a:extLst>
              <a:ext uri="{FF2B5EF4-FFF2-40B4-BE49-F238E27FC236}">
                <a16:creationId xmlns:a16="http://schemas.microsoft.com/office/drawing/2014/main" id="{0256CDE2-7871-92D7-78EF-5E1DF45F779A}"/>
              </a:ext>
            </a:extLst>
          </p:cNvPr>
          <p:cNvSpPr/>
          <p:nvPr userDrawn="1"/>
        </p:nvSpPr>
        <p:spPr>
          <a:xfrm>
            <a:off x="701842" y="1478103"/>
            <a:ext cx="5181600" cy="724089"/>
          </a:xfrm>
          <a:prstGeom prst="roundRect">
            <a:avLst>
              <a:gd name="adj" fmla="val 10000"/>
            </a:avLst>
          </a:prstGeom>
          <a:solidFill>
            <a:schemeClr val="accent2"/>
          </a:solidFill>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en-US" dirty="0"/>
          </a:p>
        </p:txBody>
      </p:sp>
      <p:sp>
        <p:nvSpPr>
          <p:cNvPr id="45" name="Oval 44">
            <a:extLst>
              <a:ext uri="{FF2B5EF4-FFF2-40B4-BE49-F238E27FC236}">
                <a16:creationId xmlns:a16="http://schemas.microsoft.com/office/drawing/2014/main" id="{46CFA12E-A4B0-F570-DBA3-71EDF8098D9E}"/>
              </a:ext>
            </a:extLst>
          </p:cNvPr>
          <p:cNvSpPr/>
          <p:nvPr userDrawn="1"/>
        </p:nvSpPr>
        <p:spPr>
          <a:xfrm>
            <a:off x="921247" y="1543361"/>
            <a:ext cx="611559" cy="605949"/>
          </a:xfrm>
          <a:prstGeom prst="ellipse">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 Placeholder 34">
            <a:extLst>
              <a:ext uri="{FF2B5EF4-FFF2-40B4-BE49-F238E27FC236}">
                <a16:creationId xmlns:a16="http://schemas.microsoft.com/office/drawing/2014/main" id="{CC6B7A74-10CE-CDD0-E189-20084ACABA5A}"/>
              </a:ext>
            </a:extLst>
          </p:cNvPr>
          <p:cNvSpPr>
            <a:spLocks noGrp="1"/>
          </p:cNvSpPr>
          <p:nvPr>
            <p:ph type="body" sz="quarter" idx="39" hasCustomPrompt="1"/>
          </p:nvPr>
        </p:nvSpPr>
        <p:spPr>
          <a:xfrm>
            <a:off x="1726109"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7" name="Text Placeholder 34">
            <a:extLst>
              <a:ext uri="{FF2B5EF4-FFF2-40B4-BE49-F238E27FC236}">
                <a16:creationId xmlns:a16="http://schemas.microsoft.com/office/drawing/2014/main" id="{F344698B-532F-71C8-6EF1-9DFBD1EECC19}"/>
              </a:ext>
            </a:extLst>
          </p:cNvPr>
          <p:cNvSpPr>
            <a:spLocks noGrp="1"/>
          </p:cNvSpPr>
          <p:nvPr>
            <p:ph type="body" sz="quarter" idx="40" hasCustomPrompt="1"/>
          </p:nvPr>
        </p:nvSpPr>
        <p:spPr>
          <a:xfrm>
            <a:off x="1726109"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8" name="Text Placeholder 34">
            <a:extLst>
              <a:ext uri="{FF2B5EF4-FFF2-40B4-BE49-F238E27FC236}">
                <a16:creationId xmlns:a16="http://schemas.microsoft.com/office/drawing/2014/main" id="{638021B1-B97E-266D-7F4D-2BA296FD6555}"/>
              </a:ext>
            </a:extLst>
          </p:cNvPr>
          <p:cNvSpPr>
            <a:spLocks noGrp="1"/>
          </p:cNvSpPr>
          <p:nvPr>
            <p:ph type="body" sz="quarter" idx="41" hasCustomPrompt="1"/>
          </p:nvPr>
        </p:nvSpPr>
        <p:spPr>
          <a:xfrm>
            <a:off x="1726109"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59" name="Text Placeholder 34">
            <a:extLst>
              <a:ext uri="{FF2B5EF4-FFF2-40B4-BE49-F238E27FC236}">
                <a16:creationId xmlns:a16="http://schemas.microsoft.com/office/drawing/2014/main" id="{BD15E147-C246-6A11-C4BA-801EBDF77BE3}"/>
              </a:ext>
            </a:extLst>
          </p:cNvPr>
          <p:cNvSpPr>
            <a:spLocks noGrp="1"/>
          </p:cNvSpPr>
          <p:nvPr>
            <p:ph type="body" sz="quarter" idx="42" hasCustomPrompt="1"/>
          </p:nvPr>
        </p:nvSpPr>
        <p:spPr>
          <a:xfrm>
            <a:off x="1726109"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0" name="Text Placeholder 34">
            <a:extLst>
              <a:ext uri="{FF2B5EF4-FFF2-40B4-BE49-F238E27FC236}">
                <a16:creationId xmlns:a16="http://schemas.microsoft.com/office/drawing/2014/main" id="{F1A2EA0F-D60B-19D6-803E-EC71CBB8EDF8}"/>
              </a:ext>
            </a:extLst>
          </p:cNvPr>
          <p:cNvSpPr>
            <a:spLocks noGrp="1"/>
          </p:cNvSpPr>
          <p:nvPr>
            <p:ph type="body" sz="quarter" idx="43" hasCustomPrompt="1"/>
          </p:nvPr>
        </p:nvSpPr>
        <p:spPr>
          <a:xfrm>
            <a:off x="1726109"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1" name="Text Placeholder 34">
            <a:extLst>
              <a:ext uri="{FF2B5EF4-FFF2-40B4-BE49-F238E27FC236}">
                <a16:creationId xmlns:a16="http://schemas.microsoft.com/office/drawing/2014/main" id="{DC95EA3C-C4D9-32B9-7D7B-695E3389252B}"/>
              </a:ext>
            </a:extLst>
          </p:cNvPr>
          <p:cNvSpPr>
            <a:spLocks noGrp="1"/>
          </p:cNvSpPr>
          <p:nvPr>
            <p:ph type="body" sz="quarter" idx="44" hasCustomPrompt="1"/>
          </p:nvPr>
        </p:nvSpPr>
        <p:spPr>
          <a:xfrm>
            <a:off x="7335202" y="169049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2" name="Text Placeholder 34">
            <a:extLst>
              <a:ext uri="{FF2B5EF4-FFF2-40B4-BE49-F238E27FC236}">
                <a16:creationId xmlns:a16="http://schemas.microsoft.com/office/drawing/2014/main" id="{43FEEA58-A095-6C61-CAC6-EFF95BB8536D}"/>
              </a:ext>
            </a:extLst>
          </p:cNvPr>
          <p:cNvSpPr>
            <a:spLocks noGrp="1"/>
          </p:cNvSpPr>
          <p:nvPr>
            <p:ph type="body" sz="quarter" idx="45" hasCustomPrompt="1"/>
          </p:nvPr>
        </p:nvSpPr>
        <p:spPr>
          <a:xfrm>
            <a:off x="7335202" y="2597612"/>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3" name="Text Placeholder 34">
            <a:extLst>
              <a:ext uri="{FF2B5EF4-FFF2-40B4-BE49-F238E27FC236}">
                <a16:creationId xmlns:a16="http://schemas.microsoft.com/office/drawing/2014/main" id="{01E66B17-DF0D-C909-EBA9-BC8D5A700EB8}"/>
              </a:ext>
            </a:extLst>
          </p:cNvPr>
          <p:cNvSpPr>
            <a:spLocks noGrp="1"/>
          </p:cNvSpPr>
          <p:nvPr>
            <p:ph type="body" sz="quarter" idx="46" hasCustomPrompt="1"/>
          </p:nvPr>
        </p:nvSpPr>
        <p:spPr>
          <a:xfrm>
            <a:off x="7335202" y="350786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4" name="Text Placeholder 34">
            <a:extLst>
              <a:ext uri="{FF2B5EF4-FFF2-40B4-BE49-F238E27FC236}">
                <a16:creationId xmlns:a16="http://schemas.microsoft.com/office/drawing/2014/main" id="{F4955AE9-22C9-D747-ED6E-CE3B2A38E514}"/>
              </a:ext>
            </a:extLst>
          </p:cNvPr>
          <p:cNvSpPr>
            <a:spLocks noGrp="1"/>
          </p:cNvSpPr>
          <p:nvPr>
            <p:ph type="body" sz="quarter" idx="47" hasCustomPrompt="1"/>
          </p:nvPr>
        </p:nvSpPr>
        <p:spPr>
          <a:xfrm>
            <a:off x="7335202" y="4413825"/>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5" name="Text Placeholder 34">
            <a:extLst>
              <a:ext uri="{FF2B5EF4-FFF2-40B4-BE49-F238E27FC236}">
                <a16:creationId xmlns:a16="http://schemas.microsoft.com/office/drawing/2014/main" id="{5A4BF0A5-9C8A-3A2F-A357-90D62568EE9D}"/>
              </a:ext>
            </a:extLst>
          </p:cNvPr>
          <p:cNvSpPr>
            <a:spLocks noGrp="1"/>
          </p:cNvSpPr>
          <p:nvPr>
            <p:ph type="body" sz="quarter" idx="48" hasCustomPrompt="1"/>
          </p:nvPr>
        </p:nvSpPr>
        <p:spPr>
          <a:xfrm>
            <a:off x="7335202" y="5314840"/>
            <a:ext cx="3806011" cy="283085"/>
          </a:xfrm>
        </p:spPr>
        <p:txBody>
          <a:bodyPr>
            <a:noAutofit/>
          </a:bodyPr>
          <a:lstStyle>
            <a:lvl1pPr marL="0" indent="0">
              <a:buNone/>
              <a:defRPr sz="1600">
                <a:solidFill>
                  <a:schemeClr val="bg1"/>
                </a:solidFill>
              </a:defRPr>
            </a:lvl1pPr>
          </a:lstStyle>
          <a:p>
            <a:r>
              <a:rPr lang="fr-FR"/>
              <a:t>Edit Body </a:t>
            </a:r>
            <a:r>
              <a:rPr lang="fr-FR" err="1"/>
              <a:t>Text</a:t>
            </a:r>
            <a:endParaRPr lang="fr-FR"/>
          </a:p>
        </p:txBody>
      </p:sp>
      <p:sp>
        <p:nvSpPr>
          <p:cNvPr id="66" name="Content Placeholder 12">
            <a:extLst>
              <a:ext uri="{FF2B5EF4-FFF2-40B4-BE49-F238E27FC236}">
                <a16:creationId xmlns:a16="http://schemas.microsoft.com/office/drawing/2014/main" id="{696EFE5D-E5EC-1B9F-2EB8-F9AA04018936}"/>
              </a:ext>
            </a:extLst>
          </p:cNvPr>
          <p:cNvSpPr>
            <a:spLocks noGrp="1"/>
          </p:cNvSpPr>
          <p:nvPr>
            <p:ph sz="quarter" idx="49"/>
          </p:nvPr>
        </p:nvSpPr>
        <p:spPr>
          <a:xfrm>
            <a:off x="996259" y="1599967"/>
            <a:ext cx="479530" cy="491705"/>
          </a:xfrm>
        </p:spPr>
        <p:txBody>
          <a:bodyPr>
            <a:normAutofit/>
          </a:bodyPr>
          <a:lstStyle>
            <a:lvl1pPr marL="0" indent="0">
              <a:buNone/>
              <a:defRPr sz="800">
                <a:solidFill>
                  <a:schemeClr val="bg1"/>
                </a:solidFill>
              </a:defRPr>
            </a:lvl1pPr>
          </a:lstStyle>
          <a:p>
            <a:pPr lvl="0"/>
            <a:endParaRPr lang="en-US"/>
          </a:p>
        </p:txBody>
      </p:sp>
      <p:sp>
        <p:nvSpPr>
          <p:cNvPr id="67" name="Content Placeholder 12">
            <a:extLst>
              <a:ext uri="{FF2B5EF4-FFF2-40B4-BE49-F238E27FC236}">
                <a16:creationId xmlns:a16="http://schemas.microsoft.com/office/drawing/2014/main" id="{41A2432B-6FE2-7858-7AED-9FE42E0B9F98}"/>
              </a:ext>
            </a:extLst>
          </p:cNvPr>
          <p:cNvSpPr>
            <a:spLocks noGrp="1"/>
          </p:cNvSpPr>
          <p:nvPr>
            <p:ph sz="quarter" idx="50"/>
          </p:nvPr>
        </p:nvSpPr>
        <p:spPr>
          <a:xfrm>
            <a:off x="996259" y="2489957"/>
            <a:ext cx="479530" cy="491705"/>
          </a:xfrm>
        </p:spPr>
        <p:txBody>
          <a:bodyPr>
            <a:normAutofit/>
          </a:bodyPr>
          <a:lstStyle>
            <a:lvl1pPr marL="0" indent="0">
              <a:buNone/>
              <a:defRPr sz="800">
                <a:solidFill>
                  <a:schemeClr val="bg1"/>
                </a:solidFill>
              </a:defRPr>
            </a:lvl1pPr>
          </a:lstStyle>
          <a:p>
            <a:pPr lvl="0"/>
            <a:endParaRPr lang="en-US"/>
          </a:p>
        </p:txBody>
      </p:sp>
      <p:sp>
        <p:nvSpPr>
          <p:cNvPr id="68" name="Content Placeholder 12">
            <a:extLst>
              <a:ext uri="{FF2B5EF4-FFF2-40B4-BE49-F238E27FC236}">
                <a16:creationId xmlns:a16="http://schemas.microsoft.com/office/drawing/2014/main" id="{17CF3761-FD10-A746-7F2F-EA6557AE426B}"/>
              </a:ext>
            </a:extLst>
          </p:cNvPr>
          <p:cNvSpPr>
            <a:spLocks noGrp="1"/>
          </p:cNvSpPr>
          <p:nvPr>
            <p:ph sz="quarter" idx="51"/>
          </p:nvPr>
        </p:nvSpPr>
        <p:spPr>
          <a:xfrm>
            <a:off x="996259" y="3403554"/>
            <a:ext cx="479530" cy="491705"/>
          </a:xfrm>
        </p:spPr>
        <p:txBody>
          <a:bodyPr>
            <a:normAutofit/>
          </a:bodyPr>
          <a:lstStyle>
            <a:lvl1pPr marL="0" indent="0">
              <a:buNone/>
              <a:defRPr sz="800">
                <a:solidFill>
                  <a:schemeClr val="bg1"/>
                </a:solidFill>
              </a:defRPr>
            </a:lvl1pPr>
          </a:lstStyle>
          <a:p>
            <a:pPr lvl="0"/>
            <a:endParaRPr lang="en-US"/>
          </a:p>
        </p:txBody>
      </p:sp>
      <p:sp>
        <p:nvSpPr>
          <p:cNvPr id="69" name="Content Placeholder 12">
            <a:extLst>
              <a:ext uri="{FF2B5EF4-FFF2-40B4-BE49-F238E27FC236}">
                <a16:creationId xmlns:a16="http://schemas.microsoft.com/office/drawing/2014/main" id="{3543466A-B82A-A0BF-1A7E-398393F5E3D2}"/>
              </a:ext>
            </a:extLst>
          </p:cNvPr>
          <p:cNvSpPr>
            <a:spLocks noGrp="1"/>
          </p:cNvSpPr>
          <p:nvPr>
            <p:ph sz="quarter" idx="52"/>
          </p:nvPr>
        </p:nvSpPr>
        <p:spPr>
          <a:xfrm>
            <a:off x="996259" y="4302523"/>
            <a:ext cx="479530" cy="491705"/>
          </a:xfrm>
        </p:spPr>
        <p:txBody>
          <a:bodyPr>
            <a:normAutofit/>
          </a:bodyPr>
          <a:lstStyle>
            <a:lvl1pPr marL="0" indent="0">
              <a:buNone/>
              <a:defRPr sz="800">
                <a:solidFill>
                  <a:schemeClr val="bg1"/>
                </a:solidFill>
              </a:defRPr>
            </a:lvl1pPr>
          </a:lstStyle>
          <a:p>
            <a:pPr lvl="0"/>
            <a:endParaRPr lang="en-US"/>
          </a:p>
        </p:txBody>
      </p:sp>
      <p:sp>
        <p:nvSpPr>
          <p:cNvPr id="70" name="Content Placeholder 12">
            <a:extLst>
              <a:ext uri="{FF2B5EF4-FFF2-40B4-BE49-F238E27FC236}">
                <a16:creationId xmlns:a16="http://schemas.microsoft.com/office/drawing/2014/main" id="{89D075B5-F216-E021-1FF9-688DA95A53E7}"/>
              </a:ext>
            </a:extLst>
          </p:cNvPr>
          <p:cNvSpPr>
            <a:spLocks noGrp="1"/>
          </p:cNvSpPr>
          <p:nvPr>
            <p:ph sz="quarter" idx="53"/>
          </p:nvPr>
        </p:nvSpPr>
        <p:spPr>
          <a:xfrm>
            <a:off x="996259" y="5216783"/>
            <a:ext cx="479530" cy="491705"/>
          </a:xfrm>
        </p:spPr>
        <p:txBody>
          <a:bodyPr>
            <a:normAutofit/>
          </a:bodyPr>
          <a:lstStyle>
            <a:lvl1pPr marL="0" indent="0">
              <a:buNone/>
              <a:defRPr sz="800">
                <a:solidFill>
                  <a:schemeClr val="bg1"/>
                </a:solidFill>
              </a:defRPr>
            </a:lvl1pPr>
          </a:lstStyle>
          <a:p>
            <a:pPr lvl="0"/>
            <a:endParaRPr lang="en-US"/>
          </a:p>
        </p:txBody>
      </p:sp>
      <p:sp>
        <p:nvSpPr>
          <p:cNvPr id="71" name="Content Placeholder 12">
            <a:extLst>
              <a:ext uri="{FF2B5EF4-FFF2-40B4-BE49-F238E27FC236}">
                <a16:creationId xmlns:a16="http://schemas.microsoft.com/office/drawing/2014/main" id="{EC3C2AF0-427B-C4A3-5F5F-857BB3C40D3D}"/>
              </a:ext>
            </a:extLst>
          </p:cNvPr>
          <p:cNvSpPr>
            <a:spLocks noGrp="1"/>
          </p:cNvSpPr>
          <p:nvPr>
            <p:ph sz="quarter" idx="54"/>
          </p:nvPr>
        </p:nvSpPr>
        <p:spPr>
          <a:xfrm>
            <a:off x="6597854" y="1599967"/>
            <a:ext cx="479530" cy="491705"/>
          </a:xfrm>
        </p:spPr>
        <p:txBody>
          <a:bodyPr>
            <a:normAutofit/>
          </a:bodyPr>
          <a:lstStyle>
            <a:lvl1pPr marL="0" indent="0">
              <a:buNone/>
              <a:defRPr sz="800">
                <a:solidFill>
                  <a:schemeClr val="bg1"/>
                </a:solidFill>
              </a:defRPr>
            </a:lvl1pPr>
          </a:lstStyle>
          <a:p>
            <a:pPr lvl="0"/>
            <a:endParaRPr lang="en-US"/>
          </a:p>
        </p:txBody>
      </p:sp>
      <p:sp>
        <p:nvSpPr>
          <p:cNvPr id="72" name="Content Placeholder 12">
            <a:extLst>
              <a:ext uri="{FF2B5EF4-FFF2-40B4-BE49-F238E27FC236}">
                <a16:creationId xmlns:a16="http://schemas.microsoft.com/office/drawing/2014/main" id="{8EC51556-F990-E0D3-7CB6-E9125030DDE0}"/>
              </a:ext>
            </a:extLst>
          </p:cNvPr>
          <p:cNvSpPr>
            <a:spLocks noGrp="1"/>
          </p:cNvSpPr>
          <p:nvPr>
            <p:ph sz="quarter" idx="55"/>
          </p:nvPr>
        </p:nvSpPr>
        <p:spPr>
          <a:xfrm>
            <a:off x="6597854" y="2489957"/>
            <a:ext cx="479530" cy="491705"/>
          </a:xfrm>
        </p:spPr>
        <p:txBody>
          <a:bodyPr>
            <a:normAutofit/>
          </a:bodyPr>
          <a:lstStyle>
            <a:lvl1pPr marL="0" indent="0">
              <a:buNone/>
              <a:defRPr sz="800">
                <a:solidFill>
                  <a:schemeClr val="bg1"/>
                </a:solidFill>
              </a:defRPr>
            </a:lvl1pPr>
          </a:lstStyle>
          <a:p>
            <a:pPr lvl="0"/>
            <a:endParaRPr lang="en-US"/>
          </a:p>
        </p:txBody>
      </p:sp>
      <p:sp>
        <p:nvSpPr>
          <p:cNvPr id="73" name="Content Placeholder 12">
            <a:extLst>
              <a:ext uri="{FF2B5EF4-FFF2-40B4-BE49-F238E27FC236}">
                <a16:creationId xmlns:a16="http://schemas.microsoft.com/office/drawing/2014/main" id="{C8FA3071-6C87-B7DB-7B6C-B63D5A8131CF}"/>
              </a:ext>
            </a:extLst>
          </p:cNvPr>
          <p:cNvSpPr>
            <a:spLocks noGrp="1"/>
          </p:cNvSpPr>
          <p:nvPr>
            <p:ph sz="quarter" idx="56"/>
          </p:nvPr>
        </p:nvSpPr>
        <p:spPr>
          <a:xfrm>
            <a:off x="6597854" y="3403554"/>
            <a:ext cx="479530" cy="491705"/>
          </a:xfrm>
        </p:spPr>
        <p:txBody>
          <a:bodyPr>
            <a:normAutofit/>
          </a:bodyPr>
          <a:lstStyle>
            <a:lvl1pPr marL="0" indent="0">
              <a:buNone/>
              <a:defRPr sz="800">
                <a:solidFill>
                  <a:schemeClr val="bg1"/>
                </a:solidFill>
              </a:defRPr>
            </a:lvl1pPr>
          </a:lstStyle>
          <a:p>
            <a:pPr lvl="0"/>
            <a:endParaRPr lang="en-US"/>
          </a:p>
        </p:txBody>
      </p:sp>
      <p:sp>
        <p:nvSpPr>
          <p:cNvPr id="74" name="Content Placeholder 12">
            <a:extLst>
              <a:ext uri="{FF2B5EF4-FFF2-40B4-BE49-F238E27FC236}">
                <a16:creationId xmlns:a16="http://schemas.microsoft.com/office/drawing/2014/main" id="{F3AF21AA-6027-2AB1-6185-F0B70F4B0C07}"/>
              </a:ext>
            </a:extLst>
          </p:cNvPr>
          <p:cNvSpPr>
            <a:spLocks noGrp="1"/>
          </p:cNvSpPr>
          <p:nvPr>
            <p:ph sz="quarter" idx="57"/>
          </p:nvPr>
        </p:nvSpPr>
        <p:spPr>
          <a:xfrm>
            <a:off x="6597854" y="4302523"/>
            <a:ext cx="479530" cy="491705"/>
          </a:xfrm>
        </p:spPr>
        <p:txBody>
          <a:bodyPr>
            <a:normAutofit/>
          </a:bodyPr>
          <a:lstStyle>
            <a:lvl1pPr marL="0" indent="0">
              <a:buNone/>
              <a:defRPr sz="800">
                <a:solidFill>
                  <a:schemeClr val="bg1"/>
                </a:solidFill>
              </a:defRPr>
            </a:lvl1pPr>
          </a:lstStyle>
          <a:p>
            <a:pPr lvl="0"/>
            <a:endParaRPr lang="en-US"/>
          </a:p>
        </p:txBody>
      </p:sp>
      <p:sp>
        <p:nvSpPr>
          <p:cNvPr id="75" name="Content Placeholder 12">
            <a:extLst>
              <a:ext uri="{FF2B5EF4-FFF2-40B4-BE49-F238E27FC236}">
                <a16:creationId xmlns:a16="http://schemas.microsoft.com/office/drawing/2014/main" id="{EE4DC025-D6B3-3048-FF87-ED18B7CEE493}"/>
              </a:ext>
            </a:extLst>
          </p:cNvPr>
          <p:cNvSpPr>
            <a:spLocks noGrp="1"/>
          </p:cNvSpPr>
          <p:nvPr>
            <p:ph sz="quarter" idx="58"/>
          </p:nvPr>
        </p:nvSpPr>
        <p:spPr>
          <a:xfrm>
            <a:off x="6597854" y="5216783"/>
            <a:ext cx="479530" cy="491705"/>
          </a:xfrm>
        </p:spPr>
        <p:txBody>
          <a:bodyPr>
            <a:normAutofit/>
          </a:bodyPr>
          <a:lstStyle>
            <a:lvl1pPr marL="0" indent="0">
              <a:buNone/>
              <a:defRPr sz="800">
                <a:solidFill>
                  <a:schemeClr val="bg1"/>
                </a:solidFill>
              </a:defRPr>
            </a:lvl1pPr>
          </a:lstStyle>
          <a:p>
            <a:pPr lvl="0"/>
            <a:endParaRPr lang="en-US"/>
          </a:p>
        </p:txBody>
      </p:sp>
      <p:sp>
        <p:nvSpPr>
          <p:cNvPr id="35" name="Footer Placeholder 3">
            <a:extLst>
              <a:ext uri="{FF2B5EF4-FFF2-40B4-BE49-F238E27FC236}">
                <a16:creationId xmlns:a16="http://schemas.microsoft.com/office/drawing/2014/main" id="{701D4EE1-4E2B-CC0A-B2C1-E8E0FD90D09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2345510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2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Rectangle 4">
            <a:extLst>
              <a:ext uri="{FF2B5EF4-FFF2-40B4-BE49-F238E27FC236}">
                <a16:creationId xmlns:a16="http://schemas.microsoft.com/office/drawing/2014/main" id="{03791A6F-F888-70E7-FF4E-611BCAE0F7FD}"/>
              </a:ext>
            </a:extLst>
          </p:cNvPr>
          <p:cNvSpPr/>
          <p:nvPr userDrawn="1"/>
        </p:nvSpPr>
        <p:spPr>
          <a:xfrm>
            <a:off x="413016" y="1555636"/>
            <a:ext cx="1177942" cy="1177942"/>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BCF81B6-8C94-CF37-213C-F9595C1B581F}"/>
              </a:ext>
            </a:extLst>
          </p:cNvPr>
          <p:cNvSpPr/>
          <p:nvPr userDrawn="1"/>
        </p:nvSpPr>
        <p:spPr>
          <a:xfrm>
            <a:off x="2224125" y="1735879"/>
            <a:ext cx="3480624" cy="94600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8" name="Rectangle 7">
            <a:extLst>
              <a:ext uri="{FF2B5EF4-FFF2-40B4-BE49-F238E27FC236}">
                <a16:creationId xmlns:a16="http://schemas.microsoft.com/office/drawing/2014/main" id="{78A7BF5E-4828-5DE8-0092-1CBE46CD206C}"/>
              </a:ext>
            </a:extLst>
          </p:cNvPr>
          <p:cNvSpPr/>
          <p:nvPr userDrawn="1"/>
        </p:nvSpPr>
        <p:spPr>
          <a:xfrm>
            <a:off x="2242360" y="325389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9" name="Rectangle 8">
            <a:extLst>
              <a:ext uri="{FF2B5EF4-FFF2-40B4-BE49-F238E27FC236}">
                <a16:creationId xmlns:a16="http://schemas.microsoft.com/office/drawing/2014/main" id="{7489A881-D482-D1A7-606A-B17899BA7254}"/>
              </a:ext>
            </a:extLst>
          </p:cNvPr>
          <p:cNvSpPr/>
          <p:nvPr userDrawn="1"/>
        </p:nvSpPr>
        <p:spPr>
          <a:xfrm>
            <a:off x="6310918" y="3250606"/>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10" name="Rectangle 9">
            <a:extLst>
              <a:ext uri="{FF2B5EF4-FFF2-40B4-BE49-F238E27FC236}">
                <a16:creationId xmlns:a16="http://schemas.microsoft.com/office/drawing/2014/main" id="{1F342031-0DB7-9789-62D1-C8EB370EBB5D}"/>
              </a:ext>
            </a:extLst>
          </p:cNvPr>
          <p:cNvSpPr/>
          <p:nvPr userDrawn="1"/>
        </p:nvSpPr>
        <p:spPr>
          <a:xfrm>
            <a:off x="6310918" y="4784880"/>
            <a:ext cx="3463321" cy="9769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1200" dirty="0"/>
          </a:p>
        </p:txBody>
      </p:sp>
      <p:sp>
        <p:nvSpPr>
          <p:cNvPr id="11" name="Flowchart: Connector 10">
            <a:extLst>
              <a:ext uri="{FF2B5EF4-FFF2-40B4-BE49-F238E27FC236}">
                <a16:creationId xmlns:a16="http://schemas.microsoft.com/office/drawing/2014/main" id="{60545577-834D-854A-24B7-670F4FFE61DB}"/>
              </a:ext>
            </a:extLst>
          </p:cNvPr>
          <p:cNvSpPr/>
          <p:nvPr userDrawn="1"/>
        </p:nvSpPr>
        <p:spPr>
          <a:xfrm>
            <a:off x="2047887" y="1573133"/>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2" name="Flowchart: Connector 11">
            <a:extLst>
              <a:ext uri="{FF2B5EF4-FFF2-40B4-BE49-F238E27FC236}">
                <a16:creationId xmlns:a16="http://schemas.microsoft.com/office/drawing/2014/main" id="{F64B55FB-30ED-8B0D-1E6B-13B366D8ED9B}"/>
              </a:ext>
            </a:extLst>
          </p:cNvPr>
          <p:cNvSpPr/>
          <p:nvPr userDrawn="1"/>
        </p:nvSpPr>
        <p:spPr>
          <a:xfrm>
            <a:off x="6172640" y="3064252"/>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3" name="Flowchart: Connector 12">
            <a:extLst>
              <a:ext uri="{FF2B5EF4-FFF2-40B4-BE49-F238E27FC236}">
                <a16:creationId xmlns:a16="http://schemas.microsoft.com/office/drawing/2014/main" id="{52FF198A-F5D5-AE82-F1F7-1293C6F07FD1}"/>
              </a:ext>
            </a:extLst>
          </p:cNvPr>
          <p:cNvSpPr/>
          <p:nvPr userDrawn="1"/>
        </p:nvSpPr>
        <p:spPr>
          <a:xfrm>
            <a:off x="2045360" y="3061870"/>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4" name="Flowchart: Connector 13">
            <a:extLst>
              <a:ext uri="{FF2B5EF4-FFF2-40B4-BE49-F238E27FC236}">
                <a16:creationId xmlns:a16="http://schemas.microsoft.com/office/drawing/2014/main" id="{95748EAB-D109-0035-9627-0F5049918D4E}"/>
              </a:ext>
            </a:extLst>
          </p:cNvPr>
          <p:cNvSpPr/>
          <p:nvPr userDrawn="1"/>
        </p:nvSpPr>
        <p:spPr>
          <a:xfrm>
            <a:off x="6166796" y="4624975"/>
            <a:ext cx="593608" cy="578901"/>
          </a:xfrm>
          <a:prstGeom prst="flowChartConnector">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5" name="Arrow: Right 14">
            <a:extLst>
              <a:ext uri="{FF2B5EF4-FFF2-40B4-BE49-F238E27FC236}">
                <a16:creationId xmlns:a16="http://schemas.microsoft.com/office/drawing/2014/main" id="{3C0E592C-0528-A7D5-D009-7A2EFECA33AB}"/>
              </a:ext>
            </a:extLst>
          </p:cNvPr>
          <p:cNvSpPr/>
          <p:nvPr userDrawn="1"/>
        </p:nvSpPr>
        <p:spPr>
          <a:xfrm>
            <a:off x="1783586" y="2124838"/>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DFBBE547-3A2A-DF20-9378-88488C60595A}"/>
              </a:ext>
            </a:extLst>
          </p:cNvPr>
          <p:cNvSpPr/>
          <p:nvPr userDrawn="1"/>
        </p:nvSpPr>
        <p:spPr>
          <a:xfrm>
            <a:off x="461135" y="1510661"/>
            <a:ext cx="1177942"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Arrow: Right 17">
            <a:extLst>
              <a:ext uri="{FF2B5EF4-FFF2-40B4-BE49-F238E27FC236}">
                <a16:creationId xmlns:a16="http://schemas.microsoft.com/office/drawing/2014/main" id="{DB45128C-1DB7-A722-D529-84E57B78617C}"/>
              </a:ext>
            </a:extLst>
          </p:cNvPr>
          <p:cNvSpPr/>
          <p:nvPr userDrawn="1"/>
        </p:nvSpPr>
        <p:spPr>
          <a:xfrm rot="5400000">
            <a:off x="3833951" y="2906376"/>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ED4F19DC-398F-9E1F-2CA5-33EB44C38C4A}"/>
              </a:ext>
            </a:extLst>
          </p:cNvPr>
          <p:cNvSpPr/>
          <p:nvPr userDrawn="1"/>
        </p:nvSpPr>
        <p:spPr>
          <a:xfrm>
            <a:off x="5880809" y="3704071"/>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Arrow: Right 19">
            <a:extLst>
              <a:ext uri="{FF2B5EF4-FFF2-40B4-BE49-F238E27FC236}">
                <a16:creationId xmlns:a16="http://schemas.microsoft.com/office/drawing/2014/main" id="{31CEF848-2E0F-09F3-12AE-B5098C4CC45B}"/>
              </a:ext>
            </a:extLst>
          </p:cNvPr>
          <p:cNvSpPr/>
          <p:nvPr userDrawn="1"/>
        </p:nvSpPr>
        <p:spPr>
          <a:xfrm rot="5400000">
            <a:off x="7894563" y="442604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Arrow: Right 20">
            <a:extLst>
              <a:ext uri="{FF2B5EF4-FFF2-40B4-BE49-F238E27FC236}">
                <a16:creationId xmlns:a16="http://schemas.microsoft.com/office/drawing/2014/main" id="{A35F9923-84B9-54CC-F8C3-2D9E05A0C609}"/>
              </a:ext>
            </a:extLst>
          </p:cNvPr>
          <p:cNvSpPr/>
          <p:nvPr userDrawn="1"/>
        </p:nvSpPr>
        <p:spPr>
          <a:xfrm>
            <a:off x="9928073" y="5230187"/>
            <a:ext cx="296029" cy="161583"/>
          </a:xfrm>
          <a:prstGeom prst="rightArrow">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1882B3F6-FB69-8C82-C35C-20D6F0E3EEA1}"/>
              </a:ext>
            </a:extLst>
          </p:cNvPr>
          <p:cNvGrpSpPr/>
          <p:nvPr userDrawn="1"/>
        </p:nvGrpSpPr>
        <p:grpSpPr>
          <a:xfrm>
            <a:off x="10358158" y="4585729"/>
            <a:ext cx="1307801" cy="1226167"/>
            <a:chOff x="10709738" y="4862852"/>
            <a:chExt cx="1307801" cy="1226167"/>
          </a:xfrm>
        </p:grpSpPr>
        <p:sp>
          <p:nvSpPr>
            <p:cNvPr id="23" name="Rectangle 22">
              <a:extLst>
                <a:ext uri="{FF2B5EF4-FFF2-40B4-BE49-F238E27FC236}">
                  <a16:creationId xmlns:a16="http://schemas.microsoft.com/office/drawing/2014/main" id="{D71315AA-E27D-183D-DAE0-D416955355AE}"/>
                </a:ext>
              </a:extLst>
            </p:cNvPr>
            <p:cNvSpPr/>
            <p:nvPr/>
          </p:nvSpPr>
          <p:spPr>
            <a:xfrm>
              <a:off x="10709738" y="4911077"/>
              <a:ext cx="1255145" cy="1177942"/>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9367B1D-E153-FF64-A163-BA927FBFC55B}"/>
                </a:ext>
              </a:extLst>
            </p:cNvPr>
            <p:cNvSpPr/>
            <p:nvPr/>
          </p:nvSpPr>
          <p:spPr>
            <a:xfrm>
              <a:off x="10762394" y="4862852"/>
              <a:ext cx="1255145" cy="1177942"/>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6" name="Flowchart: Connector 25">
            <a:extLst>
              <a:ext uri="{FF2B5EF4-FFF2-40B4-BE49-F238E27FC236}">
                <a16:creationId xmlns:a16="http://schemas.microsoft.com/office/drawing/2014/main" id="{C7B151A5-777C-EE8E-1B62-01ED40D8F13D}"/>
              </a:ext>
            </a:extLst>
          </p:cNvPr>
          <p:cNvSpPr/>
          <p:nvPr userDrawn="1"/>
        </p:nvSpPr>
        <p:spPr>
          <a:xfrm>
            <a:off x="2011671" y="1550801"/>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7" name="Flowchart: Connector 26">
            <a:extLst>
              <a:ext uri="{FF2B5EF4-FFF2-40B4-BE49-F238E27FC236}">
                <a16:creationId xmlns:a16="http://schemas.microsoft.com/office/drawing/2014/main" id="{FDFB3105-2CB2-174C-1B31-2EF0A1099B88}"/>
              </a:ext>
            </a:extLst>
          </p:cNvPr>
          <p:cNvSpPr/>
          <p:nvPr userDrawn="1"/>
        </p:nvSpPr>
        <p:spPr>
          <a:xfrm>
            <a:off x="2011671"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8" name="Flowchart: Connector 27">
            <a:extLst>
              <a:ext uri="{FF2B5EF4-FFF2-40B4-BE49-F238E27FC236}">
                <a16:creationId xmlns:a16="http://schemas.microsoft.com/office/drawing/2014/main" id="{60F421FF-F28F-F7EC-662B-C8B3612B6B19}"/>
              </a:ext>
            </a:extLst>
          </p:cNvPr>
          <p:cNvSpPr/>
          <p:nvPr userDrawn="1"/>
        </p:nvSpPr>
        <p:spPr>
          <a:xfrm>
            <a:off x="6139013" y="3042805"/>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9" name="Flowchart: Connector 28">
            <a:extLst>
              <a:ext uri="{FF2B5EF4-FFF2-40B4-BE49-F238E27FC236}">
                <a16:creationId xmlns:a16="http://schemas.microsoft.com/office/drawing/2014/main" id="{682BC701-E9AA-1386-DA80-013E64C8F227}"/>
              </a:ext>
            </a:extLst>
          </p:cNvPr>
          <p:cNvSpPr/>
          <p:nvPr userDrawn="1"/>
        </p:nvSpPr>
        <p:spPr>
          <a:xfrm>
            <a:off x="6139013" y="4605213"/>
            <a:ext cx="593608" cy="578901"/>
          </a:xfrm>
          <a:prstGeom prst="flowChartConnector">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30" name="TextBox 29">
            <a:extLst>
              <a:ext uri="{FF2B5EF4-FFF2-40B4-BE49-F238E27FC236}">
                <a16:creationId xmlns:a16="http://schemas.microsoft.com/office/drawing/2014/main" id="{328E550D-475F-B2D3-6227-954D6777E975}"/>
              </a:ext>
            </a:extLst>
          </p:cNvPr>
          <p:cNvSpPr txBox="1"/>
          <p:nvPr userDrawn="1"/>
        </p:nvSpPr>
        <p:spPr>
          <a:xfrm>
            <a:off x="2144194" y="1627533"/>
            <a:ext cx="350577" cy="461665"/>
          </a:xfrm>
          <a:prstGeom prst="rect">
            <a:avLst/>
          </a:prstGeom>
          <a:noFill/>
        </p:spPr>
        <p:txBody>
          <a:bodyPr wrap="square">
            <a:spAutoFit/>
          </a:bodyPr>
          <a:lstStyle/>
          <a:p>
            <a:pPr algn="ctr"/>
            <a:r>
              <a:rPr lang="en-US" sz="2400" b="1" dirty="0">
                <a:solidFill>
                  <a:schemeClr val="bg1"/>
                </a:solidFill>
              </a:rPr>
              <a:t>1</a:t>
            </a:r>
          </a:p>
        </p:txBody>
      </p:sp>
      <p:sp>
        <p:nvSpPr>
          <p:cNvPr id="31" name="TextBox 30">
            <a:extLst>
              <a:ext uri="{FF2B5EF4-FFF2-40B4-BE49-F238E27FC236}">
                <a16:creationId xmlns:a16="http://schemas.microsoft.com/office/drawing/2014/main" id="{05143F34-66AD-FC11-D15B-EC218EA08CDF}"/>
              </a:ext>
            </a:extLst>
          </p:cNvPr>
          <p:cNvSpPr txBox="1"/>
          <p:nvPr userDrawn="1"/>
        </p:nvSpPr>
        <p:spPr>
          <a:xfrm>
            <a:off x="2150544" y="3107039"/>
            <a:ext cx="350577" cy="461665"/>
          </a:xfrm>
          <a:prstGeom prst="rect">
            <a:avLst/>
          </a:prstGeom>
          <a:noFill/>
        </p:spPr>
        <p:txBody>
          <a:bodyPr wrap="square">
            <a:spAutoFit/>
          </a:bodyPr>
          <a:lstStyle/>
          <a:p>
            <a:pPr algn="ctr"/>
            <a:r>
              <a:rPr lang="en-US" sz="2400" b="1" dirty="0">
                <a:solidFill>
                  <a:schemeClr val="bg1"/>
                </a:solidFill>
              </a:rPr>
              <a:t>2</a:t>
            </a:r>
          </a:p>
        </p:txBody>
      </p:sp>
      <p:sp>
        <p:nvSpPr>
          <p:cNvPr id="32" name="TextBox 31">
            <a:extLst>
              <a:ext uri="{FF2B5EF4-FFF2-40B4-BE49-F238E27FC236}">
                <a16:creationId xmlns:a16="http://schemas.microsoft.com/office/drawing/2014/main" id="{8A369CB2-D604-05BE-9BE7-994853DDFEF7}"/>
              </a:ext>
            </a:extLst>
          </p:cNvPr>
          <p:cNvSpPr txBox="1"/>
          <p:nvPr userDrawn="1"/>
        </p:nvSpPr>
        <p:spPr>
          <a:xfrm>
            <a:off x="6275611" y="3107039"/>
            <a:ext cx="350577" cy="461665"/>
          </a:xfrm>
          <a:prstGeom prst="rect">
            <a:avLst/>
          </a:prstGeom>
          <a:noFill/>
        </p:spPr>
        <p:txBody>
          <a:bodyPr wrap="square">
            <a:spAutoFit/>
          </a:bodyPr>
          <a:lstStyle/>
          <a:p>
            <a:pPr algn="ctr"/>
            <a:r>
              <a:rPr lang="en-US" sz="2400" b="1" dirty="0">
                <a:solidFill>
                  <a:schemeClr val="bg1"/>
                </a:solidFill>
              </a:rPr>
              <a:t>3</a:t>
            </a:r>
          </a:p>
        </p:txBody>
      </p:sp>
      <p:sp>
        <p:nvSpPr>
          <p:cNvPr id="33" name="TextBox 32">
            <a:extLst>
              <a:ext uri="{FF2B5EF4-FFF2-40B4-BE49-F238E27FC236}">
                <a16:creationId xmlns:a16="http://schemas.microsoft.com/office/drawing/2014/main" id="{6A2349C7-E2CA-6EBB-5D83-E1FFC1F70319}"/>
              </a:ext>
            </a:extLst>
          </p:cNvPr>
          <p:cNvSpPr txBox="1"/>
          <p:nvPr userDrawn="1"/>
        </p:nvSpPr>
        <p:spPr>
          <a:xfrm>
            <a:off x="6262911" y="4670332"/>
            <a:ext cx="350577" cy="461665"/>
          </a:xfrm>
          <a:prstGeom prst="rect">
            <a:avLst/>
          </a:prstGeom>
          <a:noFill/>
        </p:spPr>
        <p:txBody>
          <a:bodyPr wrap="square">
            <a:spAutoFit/>
          </a:bodyPr>
          <a:lstStyle/>
          <a:p>
            <a:pPr algn="ctr"/>
            <a:r>
              <a:rPr lang="en-US" sz="2400" b="1" dirty="0">
                <a:solidFill>
                  <a:schemeClr val="bg1"/>
                </a:solidFill>
              </a:rPr>
              <a:t>4</a:t>
            </a:r>
          </a:p>
        </p:txBody>
      </p:sp>
      <p:sp>
        <p:nvSpPr>
          <p:cNvPr id="35" name="Text Placeholder 34">
            <a:extLst>
              <a:ext uri="{FF2B5EF4-FFF2-40B4-BE49-F238E27FC236}">
                <a16:creationId xmlns:a16="http://schemas.microsoft.com/office/drawing/2014/main" id="{16B0F83B-AF23-8673-2C28-984D0936DEEC}"/>
              </a:ext>
            </a:extLst>
          </p:cNvPr>
          <p:cNvSpPr>
            <a:spLocks noGrp="1"/>
          </p:cNvSpPr>
          <p:nvPr>
            <p:ph type="body" sz="quarter" idx="39" hasCustomPrompt="1"/>
          </p:nvPr>
        </p:nvSpPr>
        <p:spPr>
          <a:xfrm>
            <a:off x="637669" y="1724114"/>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36" name="Text Placeholder 34">
            <a:extLst>
              <a:ext uri="{FF2B5EF4-FFF2-40B4-BE49-F238E27FC236}">
                <a16:creationId xmlns:a16="http://schemas.microsoft.com/office/drawing/2014/main" id="{9CD1689B-F81E-3852-997A-0F9961ED55D9}"/>
              </a:ext>
            </a:extLst>
          </p:cNvPr>
          <p:cNvSpPr>
            <a:spLocks noGrp="1"/>
          </p:cNvSpPr>
          <p:nvPr>
            <p:ph type="body" sz="quarter" idx="40" hasCustomPrompt="1"/>
          </p:nvPr>
        </p:nvSpPr>
        <p:spPr>
          <a:xfrm>
            <a:off x="2781517" y="1833404"/>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7" name="Text Placeholder 34">
            <a:extLst>
              <a:ext uri="{FF2B5EF4-FFF2-40B4-BE49-F238E27FC236}">
                <a16:creationId xmlns:a16="http://schemas.microsoft.com/office/drawing/2014/main" id="{DF03B222-0E69-4C05-B550-080D4A855183}"/>
              </a:ext>
            </a:extLst>
          </p:cNvPr>
          <p:cNvSpPr>
            <a:spLocks noGrp="1"/>
          </p:cNvSpPr>
          <p:nvPr>
            <p:ph type="body" sz="quarter" idx="41" hasCustomPrompt="1"/>
          </p:nvPr>
        </p:nvSpPr>
        <p:spPr>
          <a:xfrm>
            <a:off x="2781517"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8" name="Text Placeholder 34">
            <a:extLst>
              <a:ext uri="{FF2B5EF4-FFF2-40B4-BE49-F238E27FC236}">
                <a16:creationId xmlns:a16="http://schemas.microsoft.com/office/drawing/2014/main" id="{00F75CAD-75A9-2A28-BBDE-67076EE0B6F8}"/>
              </a:ext>
            </a:extLst>
          </p:cNvPr>
          <p:cNvSpPr>
            <a:spLocks noGrp="1"/>
          </p:cNvSpPr>
          <p:nvPr>
            <p:ph type="body" sz="quarter" idx="42" hasCustomPrompt="1"/>
          </p:nvPr>
        </p:nvSpPr>
        <p:spPr>
          <a:xfrm>
            <a:off x="6895800" y="3358201"/>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39" name="Text Placeholder 34">
            <a:extLst>
              <a:ext uri="{FF2B5EF4-FFF2-40B4-BE49-F238E27FC236}">
                <a16:creationId xmlns:a16="http://schemas.microsoft.com/office/drawing/2014/main" id="{B56A9F07-7CAA-3BB8-282A-A77B45B609A4}"/>
              </a:ext>
            </a:extLst>
          </p:cNvPr>
          <p:cNvSpPr>
            <a:spLocks noGrp="1"/>
          </p:cNvSpPr>
          <p:nvPr>
            <p:ph type="body" sz="quarter" idx="43" hasCustomPrompt="1"/>
          </p:nvPr>
        </p:nvSpPr>
        <p:spPr>
          <a:xfrm>
            <a:off x="6895800" y="4904586"/>
            <a:ext cx="2727743" cy="730168"/>
          </a:xfrm>
        </p:spPr>
        <p:txBody>
          <a:bodyPr>
            <a:noAutofit/>
          </a:bodyPr>
          <a:lstStyle>
            <a:lvl1pPr marL="0" indent="0">
              <a:lnSpc>
                <a:spcPct val="100000"/>
              </a:lnSpc>
              <a:buNone/>
              <a:defRPr sz="1800" b="0">
                <a:solidFill>
                  <a:schemeClr val="bg1"/>
                </a:solidFill>
                <a:latin typeface="Montserrat Medium" panose="00000600000000000000" pitchFamily="50" charset="0"/>
              </a:defRPr>
            </a:lvl1pPr>
          </a:lstStyle>
          <a:p>
            <a:r>
              <a:rPr lang="fr-FR"/>
              <a:t>Edit Body </a:t>
            </a:r>
            <a:r>
              <a:rPr lang="fr-FR" err="1"/>
              <a:t>Text</a:t>
            </a:r>
            <a:endParaRPr lang="fr-FR"/>
          </a:p>
        </p:txBody>
      </p:sp>
      <p:sp>
        <p:nvSpPr>
          <p:cNvPr id="40" name="Text Placeholder 34">
            <a:extLst>
              <a:ext uri="{FF2B5EF4-FFF2-40B4-BE49-F238E27FC236}">
                <a16:creationId xmlns:a16="http://schemas.microsoft.com/office/drawing/2014/main" id="{790438D0-9BB7-250D-909E-294C5426392D}"/>
              </a:ext>
            </a:extLst>
          </p:cNvPr>
          <p:cNvSpPr>
            <a:spLocks noGrp="1"/>
          </p:cNvSpPr>
          <p:nvPr>
            <p:ph type="body" sz="quarter" idx="44" hasCustomPrompt="1"/>
          </p:nvPr>
        </p:nvSpPr>
        <p:spPr>
          <a:xfrm>
            <a:off x="10604222" y="4784880"/>
            <a:ext cx="1035409" cy="730168"/>
          </a:xfrm>
        </p:spPr>
        <p:txBody>
          <a:bodyPr>
            <a:noAutofit/>
          </a:bodyPr>
          <a:lstStyle>
            <a:lvl1pPr marL="0" indent="0">
              <a:lnSpc>
                <a:spcPct val="100000"/>
              </a:lnSpc>
              <a:buNone/>
              <a:defRPr sz="1800">
                <a:solidFill>
                  <a:schemeClr val="bg1"/>
                </a:solidFill>
              </a:defRPr>
            </a:lvl1pPr>
          </a:lstStyle>
          <a:p>
            <a:r>
              <a:rPr lang="fr-FR"/>
              <a:t>Edit Body </a:t>
            </a:r>
            <a:r>
              <a:rPr lang="fr-FR" err="1"/>
              <a:t>Text</a:t>
            </a:r>
            <a:endParaRPr lang="fr-FR"/>
          </a:p>
        </p:txBody>
      </p:sp>
      <p:sp>
        <p:nvSpPr>
          <p:cNvPr id="42" name="Footer Placeholder 3">
            <a:extLst>
              <a:ext uri="{FF2B5EF4-FFF2-40B4-BE49-F238E27FC236}">
                <a16:creationId xmlns:a16="http://schemas.microsoft.com/office/drawing/2014/main" id="{2FE4697C-7D56-53CE-AD34-C866DA13BFA5}"/>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283885835"/>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2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67" name="Rectangle 66">
            <a:extLst>
              <a:ext uri="{FF2B5EF4-FFF2-40B4-BE49-F238E27FC236}">
                <a16:creationId xmlns:a16="http://schemas.microsoft.com/office/drawing/2014/main" id="{9E482713-88CB-0744-8D4B-91734F096A2F}"/>
              </a:ext>
            </a:extLst>
          </p:cNvPr>
          <p:cNvSpPr/>
          <p:nvPr userDrawn="1"/>
        </p:nvSpPr>
        <p:spPr>
          <a:xfrm>
            <a:off x="4538357" y="1617833"/>
            <a:ext cx="3058022"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8" name="Rectangle 67">
            <a:extLst>
              <a:ext uri="{FF2B5EF4-FFF2-40B4-BE49-F238E27FC236}">
                <a16:creationId xmlns:a16="http://schemas.microsoft.com/office/drawing/2014/main" id="{49A98D83-DB8E-FC66-F48E-FB3F0FD77D84}"/>
              </a:ext>
            </a:extLst>
          </p:cNvPr>
          <p:cNvSpPr/>
          <p:nvPr userDrawn="1"/>
        </p:nvSpPr>
        <p:spPr>
          <a:xfrm>
            <a:off x="8203320" y="1617833"/>
            <a:ext cx="3051064"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p>
        </p:txBody>
      </p:sp>
      <p:sp>
        <p:nvSpPr>
          <p:cNvPr id="69" name="Rectangle 68">
            <a:extLst>
              <a:ext uri="{FF2B5EF4-FFF2-40B4-BE49-F238E27FC236}">
                <a16:creationId xmlns:a16="http://schemas.microsoft.com/office/drawing/2014/main" id="{4552F5E8-C4DB-4C7B-17C9-BE955365BDD2}"/>
              </a:ext>
            </a:extLst>
          </p:cNvPr>
          <p:cNvSpPr/>
          <p:nvPr userDrawn="1"/>
        </p:nvSpPr>
        <p:spPr>
          <a:xfrm>
            <a:off x="913463" y="1617833"/>
            <a:ext cx="3044106" cy="434738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p>
        </p:txBody>
      </p:sp>
      <p:sp>
        <p:nvSpPr>
          <p:cNvPr id="70" name="Rectangle 69">
            <a:extLst>
              <a:ext uri="{FF2B5EF4-FFF2-40B4-BE49-F238E27FC236}">
                <a16:creationId xmlns:a16="http://schemas.microsoft.com/office/drawing/2014/main" id="{3654AF3D-1DBD-4027-8A00-6A72DE705747}"/>
              </a:ext>
            </a:extLst>
          </p:cNvPr>
          <p:cNvSpPr/>
          <p:nvPr userDrawn="1"/>
        </p:nvSpPr>
        <p:spPr>
          <a:xfrm>
            <a:off x="1036585" y="2692993"/>
            <a:ext cx="3058023"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1" name="Rectangle 70">
            <a:extLst>
              <a:ext uri="{FF2B5EF4-FFF2-40B4-BE49-F238E27FC236}">
                <a16:creationId xmlns:a16="http://schemas.microsoft.com/office/drawing/2014/main" id="{02D37FBF-AFA9-7856-4F0F-ADAB73726234}"/>
              </a:ext>
            </a:extLst>
          </p:cNvPr>
          <p:cNvSpPr/>
          <p:nvPr userDrawn="1"/>
        </p:nvSpPr>
        <p:spPr>
          <a:xfrm>
            <a:off x="4658444" y="2692993"/>
            <a:ext cx="3051064"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2" name="Rectangle 71">
            <a:extLst>
              <a:ext uri="{FF2B5EF4-FFF2-40B4-BE49-F238E27FC236}">
                <a16:creationId xmlns:a16="http://schemas.microsoft.com/office/drawing/2014/main" id="{AA1B5806-F9FD-6A18-5B87-80BE024CB64D}"/>
              </a:ext>
            </a:extLst>
          </p:cNvPr>
          <p:cNvSpPr/>
          <p:nvPr userDrawn="1"/>
        </p:nvSpPr>
        <p:spPr>
          <a:xfrm>
            <a:off x="8321893" y="2698000"/>
            <a:ext cx="3051068" cy="3144914"/>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Rectangle 72">
            <a:extLst>
              <a:ext uri="{FF2B5EF4-FFF2-40B4-BE49-F238E27FC236}">
                <a16:creationId xmlns:a16="http://schemas.microsoft.com/office/drawing/2014/main" id="{DD273759-4D9E-709A-7ED9-D3056D24B3D2}"/>
              </a:ext>
            </a:extLst>
          </p:cNvPr>
          <p:cNvSpPr/>
          <p:nvPr userDrawn="1"/>
        </p:nvSpPr>
        <p:spPr>
          <a:xfrm>
            <a:off x="1040107" y="1464733"/>
            <a:ext cx="3058024"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4" name="Rectangle 73">
            <a:extLst>
              <a:ext uri="{FF2B5EF4-FFF2-40B4-BE49-F238E27FC236}">
                <a16:creationId xmlns:a16="http://schemas.microsoft.com/office/drawing/2014/main" id="{A7AC21C5-CD27-357E-B60F-20B70AF2029C}"/>
              </a:ext>
            </a:extLst>
          </p:cNvPr>
          <p:cNvSpPr/>
          <p:nvPr userDrawn="1"/>
        </p:nvSpPr>
        <p:spPr>
          <a:xfrm>
            <a:off x="4658439" y="1447660"/>
            <a:ext cx="3051069" cy="142079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C4B9397C-DE99-B66D-57F1-37AF100B2AC3}"/>
              </a:ext>
            </a:extLst>
          </p:cNvPr>
          <p:cNvSpPr/>
          <p:nvPr userDrawn="1"/>
        </p:nvSpPr>
        <p:spPr>
          <a:xfrm>
            <a:off x="8321893" y="1464733"/>
            <a:ext cx="3051069" cy="1403726"/>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3" name="Footer Placeholder 3">
            <a:extLst>
              <a:ext uri="{FF2B5EF4-FFF2-40B4-BE49-F238E27FC236}">
                <a16:creationId xmlns:a16="http://schemas.microsoft.com/office/drawing/2014/main" id="{BFDE8374-9C81-DBB2-83AB-51D2EC7232B6}"/>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97" name="Rectangle 96">
            <a:extLst>
              <a:ext uri="{FF2B5EF4-FFF2-40B4-BE49-F238E27FC236}">
                <a16:creationId xmlns:a16="http://schemas.microsoft.com/office/drawing/2014/main" id="{031D51B6-5865-9EA4-4972-CBCA98251373}"/>
              </a:ext>
            </a:extLst>
          </p:cNvPr>
          <p:cNvSpPr/>
          <p:nvPr userDrawn="1"/>
        </p:nvSpPr>
        <p:spPr>
          <a:xfrm>
            <a:off x="8420100" y="136398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8" name="Rectangle 97">
            <a:extLst>
              <a:ext uri="{FF2B5EF4-FFF2-40B4-BE49-F238E27FC236}">
                <a16:creationId xmlns:a16="http://schemas.microsoft.com/office/drawing/2014/main" id="{D7AF1A33-06F1-BBFD-F70C-2E79C1B357E7}"/>
              </a:ext>
            </a:extLst>
          </p:cNvPr>
          <p:cNvSpPr/>
          <p:nvPr userDrawn="1"/>
        </p:nvSpPr>
        <p:spPr>
          <a:xfrm>
            <a:off x="4749601" y="135636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9" name="Rectangle 98">
            <a:extLst>
              <a:ext uri="{FF2B5EF4-FFF2-40B4-BE49-F238E27FC236}">
                <a16:creationId xmlns:a16="http://schemas.microsoft.com/office/drawing/2014/main" id="{3571298E-1D8F-8FA4-FC94-0BD204AC93CC}"/>
              </a:ext>
            </a:extLst>
          </p:cNvPr>
          <p:cNvSpPr/>
          <p:nvPr userDrawn="1"/>
        </p:nvSpPr>
        <p:spPr>
          <a:xfrm>
            <a:off x="1139253" y="1371600"/>
            <a:ext cx="3051068" cy="4373880"/>
          </a:xfrm>
          <a:prstGeom prst="rect">
            <a:avLst/>
          </a:prstGeom>
          <a:noFill/>
          <a:ln w="19050">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2" name="Text Placeholder 34">
            <a:extLst>
              <a:ext uri="{FF2B5EF4-FFF2-40B4-BE49-F238E27FC236}">
                <a16:creationId xmlns:a16="http://schemas.microsoft.com/office/drawing/2014/main" id="{5D89EF26-0DA3-C4F5-B843-73C1CDA2300D}"/>
              </a:ext>
            </a:extLst>
          </p:cNvPr>
          <p:cNvSpPr>
            <a:spLocks noGrp="1"/>
          </p:cNvSpPr>
          <p:nvPr>
            <p:ph type="body" sz="quarter" idx="47" hasCustomPrompt="1"/>
          </p:nvPr>
        </p:nvSpPr>
        <p:spPr>
          <a:xfrm>
            <a:off x="184763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3" name="Text Placeholder 34">
            <a:extLst>
              <a:ext uri="{FF2B5EF4-FFF2-40B4-BE49-F238E27FC236}">
                <a16:creationId xmlns:a16="http://schemas.microsoft.com/office/drawing/2014/main" id="{3F8DF239-74BC-CF05-0F87-63A3C9E7D402}"/>
              </a:ext>
            </a:extLst>
          </p:cNvPr>
          <p:cNvSpPr>
            <a:spLocks noGrp="1"/>
          </p:cNvSpPr>
          <p:nvPr>
            <p:ph type="body" sz="quarter" idx="52" hasCustomPrompt="1"/>
          </p:nvPr>
        </p:nvSpPr>
        <p:spPr>
          <a:xfrm>
            <a:off x="5457821"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5" name="Text Placeholder 34">
            <a:extLst>
              <a:ext uri="{FF2B5EF4-FFF2-40B4-BE49-F238E27FC236}">
                <a16:creationId xmlns:a16="http://schemas.microsoft.com/office/drawing/2014/main" id="{ABF4AFA3-D461-D470-D6C8-F3472B8B2127}"/>
              </a:ext>
            </a:extLst>
          </p:cNvPr>
          <p:cNvSpPr>
            <a:spLocks noGrp="1"/>
          </p:cNvSpPr>
          <p:nvPr>
            <p:ph type="body" sz="quarter" idx="53" hasCustomPrompt="1"/>
          </p:nvPr>
        </p:nvSpPr>
        <p:spPr>
          <a:xfrm>
            <a:off x="9121274" y="1909631"/>
            <a:ext cx="1452303" cy="451054"/>
          </a:xfrm>
        </p:spPr>
        <p:txBody>
          <a:bodyPr>
            <a:noAutofit/>
          </a:bodyPr>
          <a:lstStyle>
            <a:lvl1pPr marL="0" indent="0">
              <a:buNone/>
              <a:defRPr sz="2400">
                <a:solidFill>
                  <a:schemeClr val="bg1"/>
                </a:solidFill>
              </a:defRPr>
            </a:lvl1pPr>
          </a:lstStyle>
          <a:p>
            <a:r>
              <a:rPr lang="fr-FR"/>
              <a:t>Edit </a:t>
            </a:r>
            <a:r>
              <a:rPr lang="fr-FR" err="1"/>
              <a:t>Title</a:t>
            </a:r>
            <a:endParaRPr lang="fr-FR"/>
          </a:p>
        </p:txBody>
      </p:sp>
      <p:sp>
        <p:nvSpPr>
          <p:cNvPr id="106" name="Text Placeholder 34">
            <a:extLst>
              <a:ext uri="{FF2B5EF4-FFF2-40B4-BE49-F238E27FC236}">
                <a16:creationId xmlns:a16="http://schemas.microsoft.com/office/drawing/2014/main" id="{E3985E81-8E55-8604-765A-035A19D8AF74}"/>
              </a:ext>
            </a:extLst>
          </p:cNvPr>
          <p:cNvSpPr>
            <a:spLocks noGrp="1"/>
          </p:cNvSpPr>
          <p:nvPr>
            <p:ph type="body" sz="quarter" idx="35" hasCustomPrompt="1"/>
          </p:nvPr>
        </p:nvSpPr>
        <p:spPr>
          <a:xfrm>
            <a:off x="1531620"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7" name="Text Placeholder 34">
            <a:extLst>
              <a:ext uri="{FF2B5EF4-FFF2-40B4-BE49-F238E27FC236}">
                <a16:creationId xmlns:a16="http://schemas.microsoft.com/office/drawing/2014/main" id="{7002B167-C2E9-843B-00B9-D3A9DF0E43A3}"/>
              </a:ext>
            </a:extLst>
          </p:cNvPr>
          <p:cNvSpPr>
            <a:spLocks noGrp="1"/>
          </p:cNvSpPr>
          <p:nvPr>
            <p:ph type="body" sz="quarter" idx="54" hasCustomPrompt="1"/>
          </p:nvPr>
        </p:nvSpPr>
        <p:spPr>
          <a:xfrm>
            <a:off x="5140117"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108" name="Text Placeholder 34">
            <a:extLst>
              <a:ext uri="{FF2B5EF4-FFF2-40B4-BE49-F238E27FC236}">
                <a16:creationId xmlns:a16="http://schemas.microsoft.com/office/drawing/2014/main" id="{5C1A97CE-1B50-C793-C5EE-B1605C9EE796}"/>
              </a:ext>
            </a:extLst>
          </p:cNvPr>
          <p:cNvSpPr>
            <a:spLocks noGrp="1"/>
          </p:cNvSpPr>
          <p:nvPr>
            <p:ph type="body" sz="quarter" idx="55" hasCustomPrompt="1"/>
          </p:nvPr>
        </p:nvSpPr>
        <p:spPr>
          <a:xfrm>
            <a:off x="8833114" y="3392680"/>
            <a:ext cx="2164080" cy="1847487"/>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Tree>
    <p:extLst>
      <p:ext uri="{BB962C8B-B14F-4D97-AF65-F5344CB8AC3E}">
        <p14:creationId xmlns:p14="http://schemas.microsoft.com/office/powerpoint/2010/main" val="786300183"/>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3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919275" y="1643203"/>
            <a:ext cx="7733848" cy="4250121"/>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2041904" y="1518580"/>
            <a:ext cx="7733848" cy="4250121"/>
          </a:xfrm>
          <a:solidFill>
            <a:srgbClr val="878DAC"/>
          </a:solidFill>
        </p:spPr>
        <p:txBody>
          <a:bodyPr/>
          <a:lstStyle>
            <a:lvl1pPr>
              <a:defRPr>
                <a:solidFill>
                  <a:srgbClr val="868EAF"/>
                </a:solidFill>
              </a:defRPr>
            </a:lvl1pPr>
          </a:lstStyle>
          <a:p>
            <a:endParaRPr lang="en-US"/>
          </a:p>
        </p:txBody>
      </p:sp>
      <p:sp>
        <p:nvSpPr>
          <p:cNvPr id="21" name="Rectangle 20">
            <a:extLst>
              <a:ext uri="{FF2B5EF4-FFF2-40B4-BE49-F238E27FC236}">
                <a16:creationId xmlns:a16="http://schemas.microsoft.com/office/drawing/2014/main" id="{D264A43B-C4E8-1ABE-5652-28B0E3C1B849}"/>
              </a:ext>
            </a:extLst>
          </p:cNvPr>
          <p:cNvSpPr/>
          <p:nvPr userDrawn="1"/>
        </p:nvSpPr>
        <p:spPr>
          <a:xfrm>
            <a:off x="2041903" y="1669043"/>
            <a:ext cx="5974337" cy="1253258"/>
          </a:xfrm>
          <a:prstGeom prst="rect">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7386667" y="1666153"/>
            <a:ext cx="1253258" cy="1253258"/>
          </a:xfrm>
          <a:prstGeom prst="ellipse">
            <a:avLst/>
          </a:prstGeom>
          <a:solidFill>
            <a:srgbClr val="00558C"/>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156913" y="1394649"/>
            <a:ext cx="7733848" cy="4250121"/>
          </a:xfrm>
          <a:prstGeom prst="rect">
            <a:avLst/>
          </a:prstGeom>
          <a:noFill/>
          <a:ln w="38100">
            <a:solidFill>
              <a:srgbClr val="00558C"/>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8" name="Oval 27">
            <a:extLst>
              <a:ext uri="{FF2B5EF4-FFF2-40B4-BE49-F238E27FC236}">
                <a16:creationId xmlns:a16="http://schemas.microsoft.com/office/drawing/2014/main" id="{4D610605-0FEB-4339-75B0-955C0F3EE51C}"/>
              </a:ext>
            </a:extLst>
          </p:cNvPr>
          <p:cNvSpPr/>
          <p:nvPr userDrawn="1"/>
        </p:nvSpPr>
        <p:spPr>
          <a:xfrm>
            <a:off x="7417544" y="1711440"/>
            <a:ext cx="1155369" cy="1155369"/>
          </a:xfrm>
          <a:prstGeom prst="ellipse">
            <a:avLst/>
          </a:prstGeom>
          <a:solidFill>
            <a:schemeClr val="bg1"/>
          </a:solidFill>
          <a:ln w="28575"/>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Content Placeholder 12">
            <a:extLst>
              <a:ext uri="{FF2B5EF4-FFF2-40B4-BE49-F238E27FC236}">
                <a16:creationId xmlns:a16="http://schemas.microsoft.com/office/drawing/2014/main" id="{0C22D5FF-BC8D-4988-82EF-9C8CB3C9970F}"/>
              </a:ext>
            </a:extLst>
          </p:cNvPr>
          <p:cNvSpPr>
            <a:spLocks noGrp="1"/>
          </p:cNvSpPr>
          <p:nvPr>
            <p:ph sz="quarter" idx="37"/>
          </p:nvPr>
        </p:nvSpPr>
        <p:spPr>
          <a:xfrm>
            <a:off x="7643975" y="1929573"/>
            <a:ext cx="701297" cy="719101"/>
          </a:xfrm>
        </p:spPr>
        <p:txBody>
          <a:bodyPr>
            <a:normAutofit/>
          </a:bodyPr>
          <a:lstStyle>
            <a:lvl1pPr marL="0" indent="0">
              <a:buNone/>
              <a:defRPr sz="1400">
                <a:solidFill>
                  <a:srgbClr val="243473"/>
                </a:solidFill>
              </a:defRPr>
            </a:lvl1pPr>
          </a:lstStyle>
          <a:p>
            <a:pPr lvl="0"/>
            <a:endParaRPr lang="en-US"/>
          </a:p>
        </p:txBody>
      </p:sp>
      <p:sp>
        <p:nvSpPr>
          <p:cNvPr id="31" name="Text Placeholder 13">
            <a:extLst>
              <a:ext uri="{FF2B5EF4-FFF2-40B4-BE49-F238E27FC236}">
                <a16:creationId xmlns:a16="http://schemas.microsoft.com/office/drawing/2014/main" id="{0367D75C-D48C-C0DE-EF5B-7A930C7FB272}"/>
              </a:ext>
            </a:extLst>
          </p:cNvPr>
          <p:cNvSpPr>
            <a:spLocks noGrp="1"/>
          </p:cNvSpPr>
          <p:nvPr>
            <p:ph type="body" sz="quarter" idx="16" hasCustomPrompt="1"/>
          </p:nvPr>
        </p:nvSpPr>
        <p:spPr>
          <a:xfrm>
            <a:off x="2767281" y="3307436"/>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2" name="Text Placeholder 13">
            <a:extLst>
              <a:ext uri="{FF2B5EF4-FFF2-40B4-BE49-F238E27FC236}">
                <a16:creationId xmlns:a16="http://schemas.microsoft.com/office/drawing/2014/main" id="{718278A3-E54B-A591-E493-D823ABA26ED4}"/>
              </a:ext>
            </a:extLst>
          </p:cNvPr>
          <p:cNvSpPr>
            <a:spLocks noGrp="1"/>
          </p:cNvSpPr>
          <p:nvPr>
            <p:ph type="body" sz="quarter" idx="53" hasCustomPrompt="1"/>
          </p:nvPr>
        </p:nvSpPr>
        <p:spPr>
          <a:xfrm>
            <a:off x="2767280" y="1938906"/>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3" name="Footer Placeholder 3">
            <a:extLst>
              <a:ext uri="{FF2B5EF4-FFF2-40B4-BE49-F238E27FC236}">
                <a16:creationId xmlns:a16="http://schemas.microsoft.com/office/drawing/2014/main" id="{23E1AD79-B7F7-30F3-0FBF-CDAB005BE22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220397692"/>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51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rgbClr val="24347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chemeClr val="accent3"/>
          </a:solidFill>
        </p:spPr>
        <p:txBody>
          <a:bodyPr/>
          <a:lstStyle>
            <a:lvl1pPr marL="0" indent="0">
              <a:buFontTx/>
              <a:buNone/>
              <a:defRPr>
                <a:solidFill>
                  <a:schemeClr val="accent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rgbClr val="243473"/>
                </a:solidFill>
              </a:defRPr>
            </a:lvl1pPr>
          </a:lstStyle>
          <a:p>
            <a:pPr lvl="0"/>
            <a:endParaRPr lang="en-US"/>
          </a:p>
        </p:txBody>
      </p:sp>
    </p:spTree>
    <p:extLst>
      <p:ext uri="{BB962C8B-B14F-4D97-AF65-F5344CB8AC3E}">
        <p14:creationId xmlns:p14="http://schemas.microsoft.com/office/powerpoint/2010/main" val="3118461078"/>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47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868EAF"/>
          </a:solidFill>
        </p:spPr>
        <p:txBody>
          <a:bodyPr/>
          <a:lstStyle>
            <a:lvl1pPr marL="0" indent="0">
              <a:buFontTx/>
              <a:buNone/>
              <a:defRPr>
                <a:solidFill>
                  <a:srgbClr val="868EAF"/>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2"/>
                </a:solidFill>
              </a:defRPr>
            </a:lvl1pPr>
          </a:lstStyle>
          <a:p>
            <a:pPr lvl="0"/>
            <a:endParaRPr lang="en-US"/>
          </a:p>
        </p:txBody>
      </p:sp>
    </p:spTree>
    <p:extLst>
      <p:ext uri="{BB962C8B-B14F-4D97-AF65-F5344CB8AC3E}">
        <p14:creationId xmlns:p14="http://schemas.microsoft.com/office/powerpoint/2010/main" val="143561920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50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3"/>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2"/>
          </a:solidFill>
        </p:spPr>
        <p:txBody>
          <a:bodyPr/>
          <a:lstStyle>
            <a:lvl1pPr marL="0" indent="0">
              <a:buFontTx/>
              <a:buNone/>
              <a:defRPr>
                <a:solidFill>
                  <a:schemeClr val="accent2"/>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884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2951" y="1896437"/>
            <a:ext cx="815851" cy="836562"/>
          </a:xfrm>
        </p:spPr>
        <p:txBody>
          <a:bodyPr>
            <a:normAutofit/>
          </a:bodyPr>
          <a:lstStyle>
            <a:lvl1pPr marL="0" indent="0">
              <a:buNone/>
              <a:defRPr sz="1400">
                <a:solidFill>
                  <a:schemeClr val="accent3"/>
                </a:solidFill>
              </a:defRPr>
            </a:lvl1pPr>
          </a:lstStyle>
          <a:p>
            <a:pPr lvl="0"/>
            <a:endParaRPr lang="en-US"/>
          </a:p>
        </p:txBody>
      </p:sp>
    </p:spTree>
    <p:extLst>
      <p:ext uri="{BB962C8B-B14F-4D97-AF65-F5344CB8AC3E}">
        <p14:creationId xmlns:p14="http://schemas.microsoft.com/office/powerpoint/2010/main" val="1068163435"/>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49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26463"/>
            <a:ext cx="8160568" cy="4182101"/>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chemeClr val="accent3"/>
          </a:solidFill>
        </p:spPr>
        <p:txBody>
          <a:bodyPr/>
          <a:lstStyle>
            <a:lvl1pPr marL="0" indent="0">
              <a:buFontTx/>
              <a:buNone/>
              <a:defRPr>
                <a:solidFill>
                  <a:schemeClr val="accent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243473"/>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15716" y="1409197"/>
            <a:ext cx="8160568" cy="4250121"/>
          </a:xfrm>
          <a:prstGeom prst="rect">
            <a:avLst/>
          </a:prstGeom>
          <a:noFill/>
          <a:ln w="38100">
            <a:solidFill>
              <a:srgbClr val="243473"/>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26463"/>
            <a:ext cx="5728270" cy="1186312"/>
          </a:xfrm>
          <a:solidFill>
            <a:srgbClr val="243473"/>
          </a:solidFill>
        </p:spPr>
        <p:txBody>
          <a:bodyPr/>
          <a:lstStyle>
            <a:lvl1pPr marL="0" indent="0">
              <a:buFontTx/>
              <a:buNone/>
              <a:defRPr>
                <a:solidFill>
                  <a:srgbClr val="243473"/>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4051"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280" y="1912402"/>
            <a:ext cx="771475" cy="791060"/>
          </a:xfrm>
        </p:spPr>
        <p:txBody>
          <a:bodyPr>
            <a:normAutofit/>
          </a:bodyPr>
          <a:lstStyle>
            <a:lvl1pPr marL="0" indent="0">
              <a:buNone/>
              <a:defRPr sz="1400">
                <a:solidFill>
                  <a:schemeClr val="accent2"/>
                </a:solidFill>
              </a:defRPr>
            </a:lvl1pPr>
          </a:lstStyle>
          <a:p>
            <a:pPr lvl="0"/>
            <a:endParaRPr lang="en-US"/>
          </a:p>
        </p:txBody>
      </p:sp>
    </p:spTree>
    <p:extLst>
      <p:ext uri="{BB962C8B-B14F-4D97-AF65-F5344CB8AC3E}">
        <p14:creationId xmlns:p14="http://schemas.microsoft.com/office/powerpoint/2010/main" val="328702216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p:cSld name="Bullet Point Slide Style 2 - Dark">
    <p:bg>
      <p:bgPr>
        <a:solidFill>
          <a:schemeClr val="accent1"/>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1F6CD149-A268-3542-782E-2C99507CD2B6}"/>
              </a:ext>
            </a:extLst>
          </p:cNvPr>
          <p:cNvSpPr>
            <a:spLocks noGrp="1" noChangeAspect="1"/>
          </p:cNvSpPr>
          <p:nvPr>
            <p:ph type="body" sz="quarter" idx="36" hasCustomPrompt="1"/>
          </p:nvPr>
        </p:nvSpPr>
        <p:spPr>
          <a:xfrm>
            <a:off x="8755109" y="1317011"/>
            <a:ext cx="2712128" cy="271212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0" name="Text Placeholder 5">
            <a:extLst>
              <a:ext uri="{FF2B5EF4-FFF2-40B4-BE49-F238E27FC236}">
                <a16:creationId xmlns:a16="http://schemas.microsoft.com/office/drawing/2014/main" id="{CFC1B68D-2C48-95A4-D738-442C62B75989}"/>
              </a:ext>
            </a:extLst>
          </p:cNvPr>
          <p:cNvSpPr>
            <a:spLocks noGrp="1" noChangeAspect="1"/>
          </p:cNvSpPr>
          <p:nvPr>
            <p:ph type="body" sz="quarter" idx="38" hasCustomPrompt="1"/>
          </p:nvPr>
        </p:nvSpPr>
        <p:spPr>
          <a:xfrm>
            <a:off x="9291462" y="3657880"/>
            <a:ext cx="1639421" cy="1639421"/>
          </a:xfrm>
          <a:prstGeom prst="ellipse">
            <a:avLst/>
          </a:prstGeom>
          <a:solidFill>
            <a:schemeClr val="accent3"/>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1" name="Content Placeholder 12">
            <a:extLst>
              <a:ext uri="{FF2B5EF4-FFF2-40B4-BE49-F238E27FC236}">
                <a16:creationId xmlns:a16="http://schemas.microsoft.com/office/drawing/2014/main" id="{FB2AEF16-1F91-C5D3-02FC-A21496BDC0EC}"/>
              </a:ext>
            </a:extLst>
          </p:cNvPr>
          <p:cNvSpPr>
            <a:spLocks noGrp="1"/>
          </p:cNvSpPr>
          <p:nvPr>
            <p:ph sz="quarter" idx="39"/>
          </p:nvPr>
        </p:nvSpPr>
        <p:spPr>
          <a:xfrm>
            <a:off x="9217352" y="1755494"/>
            <a:ext cx="1787639" cy="1833022"/>
          </a:xfrm>
        </p:spPr>
        <p:txBody>
          <a:bodyPr/>
          <a:lstStyle>
            <a:lvl1pPr marL="0" indent="0">
              <a:buNone/>
              <a:defRPr>
                <a:solidFill>
                  <a:schemeClr val="bg1"/>
                </a:solidFill>
              </a:defRPr>
            </a:lvl1pPr>
          </a:lstStyle>
          <a:p>
            <a:pPr lvl="0"/>
            <a:r>
              <a:rPr lang="en-US"/>
              <a:t>Click to edit Master text styles</a:t>
            </a:r>
          </a:p>
        </p:txBody>
      </p:sp>
      <p:sp>
        <p:nvSpPr>
          <p:cNvPr id="8" name="Text Placeholder 5">
            <a:extLst>
              <a:ext uri="{FF2B5EF4-FFF2-40B4-BE49-F238E27FC236}">
                <a16:creationId xmlns:a16="http://schemas.microsoft.com/office/drawing/2014/main" id="{5B2BEBD1-D5A8-DDD4-EFF3-8B5127A9C1A4}"/>
              </a:ext>
            </a:extLst>
          </p:cNvPr>
          <p:cNvSpPr>
            <a:spLocks noGrp="1" noChangeAspect="1"/>
          </p:cNvSpPr>
          <p:nvPr>
            <p:ph type="body" sz="quarter" idx="37" hasCustomPrompt="1"/>
          </p:nvPr>
        </p:nvSpPr>
        <p:spPr>
          <a:xfrm>
            <a:off x="8143905" y="3046677"/>
            <a:ext cx="1222406" cy="1222406"/>
          </a:xfrm>
          <a:prstGeom prst="ellipse">
            <a:avLst/>
          </a:prstGeom>
          <a:solidFill>
            <a:schemeClr val="accent4"/>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58F5021D-00CA-5D63-F122-0E57FF1700F2}"/>
              </a:ext>
            </a:extLst>
          </p:cNvPr>
          <p:cNvSpPr>
            <a:spLocks noGrp="1"/>
          </p:cNvSpPr>
          <p:nvPr>
            <p:ph sz="quarter" idx="40"/>
          </p:nvPr>
        </p:nvSpPr>
        <p:spPr>
          <a:xfrm>
            <a:off x="9625748" y="3979844"/>
            <a:ext cx="970846" cy="995492"/>
          </a:xfrm>
        </p:spPr>
        <p:txBody>
          <a:bodyPr/>
          <a:lstStyle>
            <a:lvl1pPr marL="0" indent="0">
              <a:buNone/>
              <a:defRPr>
                <a:solidFill>
                  <a:schemeClr val="bg1"/>
                </a:solidFill>
              </a:defRPr>
            </a:lvl1pPr>
          </a:lstStyle>
          <a:p>
            <a:pPr lvl="0"/>
            <a:r>
              <a:rPr lang="en-US"/>
              <a:t>Click to edit Master text styles</a:t>
            </a:r>
          </a:p>
        </p:txBody>
      </p:sp>
      <p:sp>
        <p:nvSpPr>
          <p:cNvPr id="17" name="Content Placeholder 12">
            <a:extLst>
              <a:ext uri="{FF2B5EF4-FFF2-40B4-BE49-F238E27FC236}">
                <a16:creationId xmlns:a16="http://schemas.microsoft.com/office/drawing/2014/main" id="{A2874564-3B28-604B-E287-E8960B8A770F}"/>
              </a:ext>
            </a:extLst>
          </p:cNvPr>
          <p:cNvSpPr>
            <a:spLocks noGrp="1"/>
          </p:cNvSpPr>
          <p:nvPr>
            <p:ph sz="quarter" idx="41"/>
          </p:nvPr>
        </p:nvSpPr>
        <p:spPr>
          <a:xfrm>
            <a:off x="8358262" y="3250962"/>
            <a:ext cx="793687" cy="813836"/>
          </a:xfrm>
        </p:spPr>
        <p:txBody>
          <a:bodyPr/>
          <a:lstStyle>
            <a:lvl1pPr marL="0" indent="0">
              <a:buNone/>
              <a:defRPr>
                <a:solidFill>
                  <a:schemeClr val="bg1"/>
                </a:solidFill>
              </a:defRPr>
            </a:lvl1pPr>
          </a:lstStyle>
          <a:p>
            <a:pPr lvl="0"/>
            <a:r>
              <a:rPr lang="en-US"/>
              <a:t>Click to edit Master text styles</a:t>
            </a:r>
          </a:p>
        </p:txBody>
      </p:sp>
      <p:sp>
        <p:nvSpPr>
          <p:cNvPr id="18" name="Text Placeholder 13">
            <a:extLst>
              <a:ext uri="{FF2B5EF4-FFF2-40B4-BE49-F238E27FC236}">
                <a16:creationId xmlns:a16="http://schemas.microsoft.com/office/drawing/2014/main" id="{27EE5D42-52CB-384D-3917-8A6A8A569AD6}"/>
              </a:ext>
            </a:extLst>
          </p:cNvPr>
          <p:cNvSpPr>
            <a:spLocks noGrp="1"/>
          </p:cNvSpPr>
          <p:nvPr>
            <p:ph type="body" sz="quarter" idx="53" hasCustomPrompt="1"/>
          </p:nvPr>
        </p:nvSpPr>
        <p:spPr>
          <a:xfrm>
            <a:off x="334617" y="1482924"/>
            <a:ext cx="7485588" cy="654218"/>
          </a:xfrm>
        </p:spPr>
        <p:txBody>
          <a:bodyPr wrap="square" lIns="0" tIns="0" rIns="0" bIns="0">
            <a:spAutoFit/>
          </a:bodyPr>
          <a:lstStyle>
            <a:lvl1pPr marL="0" indent="0" algn="l">
              <a:spcBef>
                <a:spcPts val="0"/>
              </a:spcBef>
              <a:buNone/>
              <a:defRPr sz="36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58F5DABD-7079-08BE-A4CD-92CEE972548E}"/>
              </a:ext>
            </a:extLst>
          </p:cNvPr>
          <p:cNvSpPr>
            <a:spLocks noGrp="1"/>
          </p:cNvSpPr>
          <p:nvPr>
            <p:ph type="body" sz="quarter" idx="16" hasCustomPrompt="1"/>
          </p:nvPr>
        </p:nvSpPr>
        <p:spPr>
          <a:xfrm>
            <a:off x="334618" y="2646726"/>
            <a:ext cx="5761382" cy="363433"/>
          </a:xfrm>
        </p:spPr>
        <p:txBody>
          <a:bodyPr wrap="square" lIns="0" tIns="0" rIns="0" bIns="0">
            <a:spAutoFit/>
          </a:bodyPr>
          <a:lstStyle>
            <a:lvl1pPr marL="342900" indent="-342900">
              <a:lnSpc>
                <a:spcPct val="130000"/>
              </a:lnSpc>
              <a:spcBef>
                <a:spcPts val="0"/>
              </a:spcBef>
              <a:buFont typeface="Arial" panose="020B0604020202020204" pitchFamily="34" charset="0"/>
              <a:buChar char="•"/>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grpSp>
        <p:nvGrpSpPr>
          <p:cNvPr id="26" name="Group 25">
            <a:extLst>
              <a:ext uri="{FF2B5EF4-FFF2-40B4-BE49-F238E27FC236}">
                <a16:creationId xmlns:a16="http://schemas.microsoft.com/office/drawing/2014/main" id="{732BA446-DF55-0EA0-D02F-CDA297F820B7}"/>
              </a:ext>
            </a:extLst>
          </p:cNvPr>
          <p:cNvGrpSpPr/>
          <p:nvPr/>
        </p:nvGrpSpPr>
        <p:grpSpPr>
          <a:xfrm>
            <a:off x="0" y="6546123"/>
            <a:ext cx="12192000" cy="311877"/>
            <a:chOff x="0" y="6546123"/>
            <a:chExt cx="12192000" cy="311877"/>
          </a:xfrm>
        </p:grpSpPr>
        <p:sp>
          <p:nvSpPr>
            <p:cNvPr id="27" name="Rectangle 26">
              <a:extLst>
                <a:ext uri="{FF2B5EF4-FFF2-40B4-BE49-F238E27FC236}">
                  <a16:creationId xmlns:a16="http://schemas.microsoft.com/office/drawing/2014/main" id="{A05E4919-CDA3-3C2E-3D4B-835ED876461F}"/>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28" name="Straight Connector 27">
              <a:extLst>
                <a:ext uri="{FF2B5EF4-FFF2-40B4-BE49-F238E27FC236}">
                  <a16:creationId xmlns:a16="http://schemas.microsoft.com/office/drawing/2014/main" id="{3E90B6D4-EBF3-66E5-7EEC-17E778CFCBBB}"/>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9" name="Slide Number Placeholder 4">
            <a:extLst>
              <a:ext uri="{FF2B5EF4-FFF2-40B4-BE49-F238E27FC236}">
                <a16:creationId xmlns:a16="http://schemas.microsoft.com/office/drawing/2014/main" id="{E53B0E0B-437C-5756-F42D-584E6EB106E5}"/>
              </a:ext>
            </a:extLst>
          </p:cNvPr>
          <p:cNvSpPr>
            <a:spLocks noGrp="1"/>
          </p:cNvSpPr>
          <p:nvPr>
            <p:ph type="sldNum" sz="quarter" idx="12"/>
          </p:nvPr>
        </p:nvSpPr>
        <p:spPr>
          <a:xfrm>
            <a:off x="11467237" y="6621270"/>
            <a:ext cx="503583" cy="161583"/>
          </a:xfrm>
        </p:spPr>
        <p:txBody>
          <a:bodyPr/>
          <a:lstStyle/>
          <a:p>
            <a:fld id="{C1B541A1-1433-6F4E-B694-E12A48D8985C}" type="slidenum">
              <a:rPr lang="en-US" smtClean="0"/>
              <a:pPr/>
              <a:t>‹#›</a:t>
            </a:fld>
            <a:endParaRPr lang="en-US" dirty="0"/>
          </a:p>
        </p:txBody>
      </p:sp>
      <p:sp>
        <p:nvSpPr>
          <p:cNvPr id="30" name="Footer Placeholder 3">
            <a:extLst>
              <a:ext uri="{FF2B5EF4-FFF2-40B4-BE49-F238E27FC236}">
                <a16:creationId xmlns:a16="http://schemas.microsoft.com/office/drawing/2014/main" id="{41F47321-00F1-A6A2-1C8F-D4B2F9D072C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191387398"/>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48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693456"/>
            <a:ext cx="8160568" cy="4215108"/>
          </a:xfrm>
          <a:prstGeom prst="rect">
            <a:avLst/>
          </a:prstGeom>
          <a:solidFill>
            <a:srgbClr val="868EAF"/>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chemeClr val="accent2"/>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23336" y="1409197"/>
            <a:ext cx="8160568" cy="4250121"/>
          </a:xfrm>
          <a:prstGeom prst="rect">
            <a:avLst/>
          </a:prstGeom>
          <a:noFill/>
          <a:ln w="38100">
            <a:solidFill>
              <a:schemeClr val="accent2"/>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1223"/>
            <a:ext cx="5728270" cy="1186312"/>
          </a:xfrm>
          <a:solidFill>
            <a:schemeClr val="accent2"/>
          </a:solidFill>
        </p:spPr>
        <p:txBody>
          <a:bodyPr/>
          <a:lstStyle>
            <a:lvl1pPr marL="0" indent="0">
              <a:buFontTx/>
              <a:buNone/>
              <a:defRPr>
                <a:solidFill>
                  <a:schemeClr val="accent2"/>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86438" y="1889760"/>
            <a:ext cx="793557" cy="813702"/>
          </a:xfrm>
        </p:spPr>
        <p:txBody>
          <a:bodyPr>
            <a:normAutofit/>
          </a:bodyPr>
          <a:lstStyle>
            <a:lvl1pPr marL="0" indent="0">
              <a:buNone/>
              <a:defRPr sz="1400">
                <a:solidFill>
                  <a:srgbClr val="868EAF"/>
                </a:solidFill>
              </a:defRPr>
            </a:lvl1pPr>
          </a:lstStyle>
          <a:p>
            <a:pPr lvl="0"/>
            <a:endParaRPr lang="en-US"/>
          </a:p>
        </p:txBody>
      </p:sp>
    </p:spTree>
    <p:extLst>
      <p:ext uri="{BB962C8B-B14F-4D97-AF65-F5344CB8AC3E}">
        <p14:creationId xmlns:p14="http://schemas.microsoft.com/office/powerpoint/2010/main" val="562459745"/>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44_Bullet List Slide">
    <p:spTree>
      <p:nvGrpSpPr>
        <p:cNvPr id="1" name=""/>
        <p:cNvGrpSpPr/>
        <p:nvPr/>
      </p:nvGrpSpPr>
      <p:grpSpPr>
        <a:xfrm>
          <a:off x="0" y="0"/>
          <a:ext cx="0" cy="0"/>
          <a:chOff x="0" y="0"/>
          <a:chExt cx="0" cy="0"/>
        </a:xfrm>
      </p:grpSpPr>
      <p:sp>
        <p:nvSpPr>
          <p:cNvPr id="29" name="Text Placeholder 15">
            <a:extLst>
              <a:ext uri="{FF2B5EF4-FFF2-40B4-BE49-F238E27FC236}">
                <a16:creationId xmlns:a16="http://schemas.microsoft.com/office/drawing/2014/main" id="{C8DB0732-9A27-58EB-3EF9-C3BE5CBE287A}"/>
              </a:ext>
            </a:extLst>
          </p:cNvPr>
          <p:cNvSpPr txBox="1">
            <a:spLocks/>
          </p:cNvSpPr>
          <p:nvPr userDrawn="1"/>
        </p:nvSpPr>
        <p:spPr>
          <a:xfrm>
            <a:off x="1778078" y="1713331"/>
            <a:ext cx="8160568" cy="4195233"/>
          </a:xfrm>
          <a:prstGeom prst="rect">
            <a:avLst/>
          </a:prstGeom>
          <a:solidFill>
            <a:schemeClr val="accent2"/>
          </a:solidFill>
          <a:ln w="38100">
            <a:no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0" name="Text Placeholder 15">
            <a:extLst>
              <a:ext uri="{FF2B5EF4-FFF2-40B4-BE49-F238E27FC236}">
                <a16:creationId xmlns:a16="http://schemas.microsoft.com/office/drawing/2014/main" id="{C4F80275-9D34-68F5-171C-16A28BA03EAB}"/>
              </a:ext>
            </a:extLst>
          </p:cNvPr>
          <p:cNvSpPr>
            <a:spLocks noGrp="1"/>
          </p:cNvSpPr>
          <p:nvPr>
            <p:ph type="body" sz="quarter" idx="23"/>
          </p:nvPr>
        </p:nvSpPr>
        <p:spPr>
          <a:xfrm>
            <a:off x="1900707" y="1533820"/>
            <a:ext cx="8160568" cy="4250121"/>
          </a:xfrm>
          <a:solidFill>
            <a:srgbClr val="243473"/>
          </a:solidFill>
        </p:spPr>
        <p:txBody>
          <a:bodyPr/>
          <a:lstStyle>
            <a:lvl1pPr marL="0" indent="0">
              <a:buFontTx/>
              <a:buNone/>
              <a:defRPr>
                <a:solidFill>
                  <a:srgbClr val="243473"/>
                </a:solidFill>
              </a:defRPr>
            </a:lvl1pPr>
          </a:lstStyle>
          <a:p>
            <a:endParaRPr lang="en-US"/>
          </a:p>
        </p:txBody>
      </p:sp>
      <p:sp>
        <p:nvSpPr>
          <p:cNvPr id="22" name="Text Placeholder 16">
            <a:extLst>
              <a:ext uri="{FF2B5EF4-FFF2-40B4-BE49-F238E27FC236}">
                <a16:creationId xmlns:a16="http://schemas.microsoft.com/office/drawing/2014/main" id="{DA27EFB6-8EF8-C8CC-87FC-C3C5525879DE}"/>
              </a:ext>
            </a:extLst>
          </p:cNvPr>
          <p:cNvSpPr txBox="1">
            <a:spLocks/>
          </p:cNvSpPr>
          <p:nvPr userDrawn="1"/>
        </p:nvSpPr>
        <p:spPr>
          <a:xfrm>
            <a:off x="6976431" y="1690471"/>
            <a:ext cx="1253258" cy="1253258"/>
          </a:xfrm>
          <a:prstGeom prst="ellipse">
            <a:avLst/>
          </a:prstGeom>
          <a:solidFill>
            <a:srgbClr val="868EAF"/>
          </a:solidFill>
          <a:ln w="19050">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6" name="Text Placeholder 13">
            <a:extLst>
              <a:ext uri="{FF2B5EF4-FFF2-40B4-BE49-F238E27FC236}">
                <a16:creationId xmlns:a16="http://schemas.microsoft.com/office/drawing/2014/main" id="{3086D9E4-E076-6FBF-09BE-3848A6062BE8}"/>
              </a:ext>
            </a:extLst>
          </p:cNvPr>
          <p:cNvSpPr>
            <a:spLocks noGrp="1"/>
          </p:cNvSpPr>
          <p:nvPr>
            <p:ph type="body" sz="quarter" idx="16" hasCustomPrompt="1"/>
          </p:nvPr>
        </p:nvSpPr>
        <p:spPr>
          <a:xfrm>
            <a:off x="2451576" y="3295447"/>
            <a:ext cx="5345777" cy="504497"/>
          </a:xfrm>
        </p:spPr>
        <p:txBody>
          <a:bodyPr wrap="square" lIns="0" tIns="0" rIns="0" bIns="0">
            <a:spAutoFit/>
          </a:bodyPr>
          <a:lstStyle>
            <a:lvl1pPr marL="0" indent="0">
              <a:lnSpc>
                <a:spcPct val="130000"/>
              </a:lnSpc>
              <a:spcBef>
                <a:spcPts val="0"/>
              </a:spcBef>
              <a:buFont typeface="Arial" panose="020B0604020202020204" pitchFamily="34" charset="0"/>
              <a:buNone/>
              <a:defRPr sz="28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9" name="Footer Placeholder 3">
            <a:extLst>
              <a:ext uri="{FF2B5EF4-FFF2-40B4-BE49-F238E27FC236}">
                <a16:creationId xmlns:a16="http://schemas.microsoft.com/office/drawing/2014/main" id="{267D4229-C192-9325-241B-0287D8DBEB57}"/>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13" name="Rectangle 12">
            <a:extLst>
              <a:ext uri="{FF2B5EF4-FFF2-40B4-BE49-F238E27FC236}">
                <a16:creationId xmlns:a16="http://schemas.microsoft.com/office/drawing/2014/main" id="{60D08916-B38A-F18B-3D26-AC6E61387A3A}"/>
              </a:ext>
            </a:extLst>
          </p:cNvPr>
          <p:cNvSpPr/>
          <p:nvPr userDrawn="1"/>
        </p:nvSpPr>
        <p:spPr>
          <a:xfrm>
            <a:off x="1913720" y="1705711"/>
            <a:ext cx="5715257" cy="1225763"/>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 Placeholder 15">
            <a:extLst>
              <a:ext uri="{FF2B5EF4-FFF2-40B4-BE49-F238E27FC236}">
                <a16:creationId xmlns:a16="http://schemas.microsoft.com/office/drawing/2014/main" id="{3B01A912-FB61-61C0-0BD1-BD3DDD2F7C53}"/>
              </a:ext>
            </a:extLst>
          </p:cNvPr>
          <p:cNvSpPr txBox="1">
            <a:spLocks/>
          </p:cNvSpPr>
          <p:nvPr userDrawn="1"/>
        </p:nvSpPr>
        <p:spPr>
          <a:xfrm>
            <a:off x="2023336" y="1409197"/>
            <a:ext cx="8160568" cy="4250121"/>
          </a:xfrm>
          <a:prstGeom prst="rect">
            <a:avLst/>
          </a:prstGeom>
          <a:noFill/>
          <a:ln w="38100">
            <a:solidFill>
              <a:srgbClr val="868EAF"/>
            </a:solidFill>
          </a:ln>
        </p:spPr>
        <p:txBody>
          <a:bodyPr vert="horz" lIns="0" tIns="0" rIns="0" bIns="0" rtlCol="0">
            <a:normAutofit/>
          </a:bodyPr>
          <a:lstStyle>
            <a:lvl1pPr marL="0" indent="0" algn="ctr" defTabSz="914400" rtl="0" eaLnBrk="1" latinLnBrk="0" hangingPunct="1">
              <a:lnSpc>
                <a:spcPct val="130000"/>
              </a:lnSpc>
              <a:spcBef>
                <a:spcPts val="1000"/>
              </a:spcBef>
              <a:buClr>
                <a:schemeClr val="accent2"/>
              </a:buClr>
              <a:buFont typeface="Arial" panose="020B0604020202020204" pitchFamily="34" charset="0"/>
              <a:buNone/>
              <a:defRPr sz="2000" b="1" kern="1200">
                <a:solidFill>
                  <a:schemeClr val="bg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4" name="Text Placeholder 15">
            <a:extLst>
              <a:ext uri="{FF2B5EF4-FFF2-40B4-BE49-F238E27FC236}">
                <a16:creationId xmlns:a16="http://schemas.microsoft.com/office/drawing/2014/main" id="{E14D3E0E-ABB8-85BF-1676-CB40AB25344B}"/>
              </a:ext>
            </a:extLst>
          </p:cNvPr>
          <p:cNvSpPr>
            <a:spLocks noGrp="1"/>
          </p:cNvSpPr>
          <p:nvPr>
            <p:ph type="body" sz="quarter" idx="84"/>
          </p:nvPr>
        </p:nvSpPr>
        <p:spPr>
          <a:xfrm>
            <a:off x="1900707" y="1713331"/>
            <a:ext cx="5728270" cy="1238896"/>
          </a:xfrm>
          <a:solidFill>
            <a:srgbClr val="868EAF"/>
          </a:solidFill>
        </p:spPr>
        <p:txBody>
          <a:bodyPr/>
          <a:lstStyle>
            <a:lvl1pPr marL="0" indent="0">
              <a:buFontTx/>
              <a:buNone/>
              <a:defRPr>
                <a:solidFill>
                  <a:srgbClr val="868EAF"/>
                </a:solidFill>
              </a:defRPr>
            </a:lvl1pPr>
          </a:lstStyle>
          <a:p>
            <a:endParaRPr lang="en-US"/>
          </a:p>
        </p:txBody>
      </p:sp>
      <p:sp>
        <p:nvSpPr>
          <p:cNvPr id="10" name="Text Placeholder 13">
            <a:extLst>
              <a:ext uri="{FF2B5EF4-FFF2-40B4-BE49-F238E27FC236}">
                <a16:creationId xmlns:a16="http://schemas.microsoft.com/office/drawing/2014/main" id="{2120CB48-7560-A38F-1633-7B8B26328F63}"/>
              </a:ext>
            </a:extLst>
          </p:cNvPr>
          <p:cNvSpPr>
            <a:spLocks noGrp="1"/>
          </p:cNvSpPr>
          <p:nvPr>
            <p:ph type="body" sz="quarter" idx="53" hasCustomPrompt="1"/>
          </p:nvPr>
        </p:nvSpPr>
        <p:spPr>
          <a:xfrm>
            <a:off x="2451575" y="1926917"/>
            <a:ext cx="4009019" cy="720710"/>
          </a:xfrm>
        </p:spPr>
        <p:txBody>
          <a:bodyPr wrap="square" lIns="0" tIns="0" rIns="0" bIns="0">
            <a:spAutoFit/>
          </a:bodyPr>
          <a:lstStyle>
            <a:lvl1pPr marL="0" indent="0" algn="l">
              <a:spcBef>
                <a:spcPts val="0"/>
              </a:spcBef>
              <a:buNone/>
              <a:defRPr sz="40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C2C403-6DD2-04CE-4C81-99F4835E0251}"/>
              </a:ext>
            </a:extLst>
          </p:cNvPr>
          <p:cNvSpPr>
            <a:spLocks noGrp="1" noChangeAspect="1"/>
          </p:cNvSpPr>
          <p:nvPr>
            <p:ph type="body" sz="quarter" idx="82" hasCustomPrompt="1"/>
          </p:nvPr>
        </p:nvSpPr>
        <p:spPr>
          <a:xfrm>
            <a:off x="6987677" y="1713331"/>
            <a:ext cx="1199444" cy="1199444"/>
          </a:xfrm>
          <a:prstGeom prst="ellipse">
            <a:avLst/>
          </a:prstGeom>
          <a:solidFill>
            <a:schemeClr val="accent5"/>
          </a:solidFill>
          <a:ln w="28575">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2" name="Content Placeholder 12">
            <a:extLst>
              <a:ext uri="{FF2B5EF4-FFF2-40B4-BE49-F238E27FC236}">
                <a16:creationId xmlns:a16="http://schemas.microsoft.com/office/drawing/2014/main" id="{C9B34E6A-2D78-BACD-47DF-D5780E7DFF54}"/>
              </a:ext>
            </a:extLst>
          </p:cNvPr>
          <p:cNvSpPr>
            <a:spLocks noGrp="1"/>
          </p:cNvSpPr>
          <p:nvPr>
            <p:ph sz="quarter" idx="83"/>
          </p:nvPr>
        </p:nvSpPr>
        <p:spPr>
          <a:xfrm>
            <a:off x="7193870" y="1897380"/>
            <a:ext cx="786125" cy="806082"/>
          </a:xfrm>
        </p:spPr>
        <p:txBody>
          <a:bodyPr>
            <a:normAutofit/>
          </a:bodyPr>
          <a:lstStyle>
            <a:lvl1pPr marL="0" indent="0">
              <a:buNone/>
              <a:defRPr sz="1400"/>
            </a:lvl1pPr>
          </a:lstStyle>
          <a:p>
            <a:pPr lvl="0"/>
            <a:endParaRPr lang="en-US"/>
          </a:p>
        </p:txBody>
      </p:sp>
    </p:spTree>
    <p:extLst>
      <p:ext uri="{BB962C8B-B14F-4D97-AF65-F5344CB8AC3E}">
        <p14:creationId xmlns:p14="http://schemas.microsoft.com/office/powerpoint/2010/main" val="1801946170"/>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33_Bullet List Slide">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4B72FEB7-584B-3737-4205-85F8C938E3D5}"/>
              </a:ext>
            </a:extLst>
          </p:cNvPr>
          <p:cNvSpPr/>
          <p:nvPr userDrawn="1"/>
        </p:nvSpPr>
        <p:spPr>
          <a:xfrm>
            <a:off x="579977" y="1796577"/>
            <a:ext cx="3875495" cy="3875495"/>
          </a:xfrm>
          <a:prstGeom prst="ellipse">
            <a:avLst/>
          </a:prstGeom>
          <a:solidFill>
            <a:schemeClr val="accent2"/>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rgbClr val="868EA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243473"/>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chemeClr val="bg1"/>
          </a:solid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3" name="Text Placeholder 13">
            <a:extLst>
              <a:ext uri="{FF2B5EF4-FFF2-40B4-BE49-F238E27FC236}">
                <a16:creationId xmlns:a16="http://schemas.microsoft.com/office/drawing/2014/main" id="{0DAD78FE-8316-8CF0-3C44-80F69AA285AE}"/>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4" name="Text Placeholder 13">
            <a:extLst>
              <a:ext uri="{FF2B5EF4-FFF2-40B4-BE49-F238E27FC236}">
                <a16:creationId xmlns:a16="http://schemas.microsoft.com/office/drawing/2014/main" id="{823EEC06-B2F7-C69D-1DF2-18A946FE9073}"/>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5" name="Footer Placeholder 3">
            <a:extLst>
              <a:ext uri="{FF2B5EF4-FFF2-40B4-BE49-F238E27FC236}">
                <a16:creationId xmlns:a16="http://schemas.microsoft.com/office/drawing/2014/main" id="{5C0436CC-836D-B8C7-B9D6-DE38484FF18A}"/>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316507299"/>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3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16" name="Rectangle 15">
            <a:extLst>
              <a:ext uri="{FF2B5EF4-FFF2-40B4-BE49-F238E27FC236}">
                <a16:creationId xmlns:a16="http://schemas.microsoft.com/office/drawing/2014/main" id="{D2DC699F-4862-5252-5CEF-BB7D09DAC35A}"/>
              </a:ext>
            </a:extLst>
          </p:cNvPr>
          <p:cNvSpPr/>
          <p:nvPr userDrawn="1"/>
        </p:nvSpPr>
        <p:spPr>
          <a:xfrm>
            <a:off x="5103413" y="1688376"/>
            <a:ext cx="149905" cy="387549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7511171F-6B3C-A77F-389D-79EE02FDAE02}"/>
              </a:ext>
            </a:extLst>
          </p:cNvPr>
          <p:cNvSpPr/>
          <p:nvPr userDrawn="1"/>
        </p:nvSpPr>
        <p:spPr>
          <a:xfrm>
            <a:off x="5775968" y="1688377"/>
            <a:ext cx="5609453" cy="3875494"/>
          </a:xfrm>
          <a:prstGeom prst="rect">
            <a:avLst/>
          </a:prstGeom>
          <a:solidFill>
            <a:srgbClr val="868EAF"/>
          </a:solidFill>
          <a:ln w="3810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E955D044-DC7E-72D3-7DA6-86BEE3BCEAB5}"/>
              </a:ext>
            </a:extLst>
          </p:cNvPr>
          <p:cNvSpPr/>
          <p:nvPr userDrawn="1"/>
        </p:nvSpPr>
        <p:spPr>
          <a:xfrm>
            <a:off x="806577" y="1688376"/>
            <a:ext cx="3875495" cy="3875495"/>
          </a:xfrm>
          <a:prstGeom prst="ellipse">
            <a:avLst/>
          </a:prstGeom>
          <a:solidFill>
            <a:srgbClr val="243473"/>
          </a:solidFill>
          <a:ln w="285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b="1" dirty="0">
              <a:solidFill>
                <a:srgbClr val="243473"/>
              </a:solidFill>
            </a:endParaRPr>
          </a:p>
        </p:txBody>
      </p:sp>
      <p:sp>
        <p:nvSpPr>
          <p:cNvPr id="22" name="Oval 21">
            <a:extLst>
              <a:ext uri="{FF2B5EF4-FFF2-40B4-BE49-F238E27FC236}">
                <a16:creationId xmlns:a16="http://schemas.microsoft.com/office/drawing/2014/main" id="{4B72FEB7-584B-3737-4205-85F8C938E3D5}"/>
              </a:ext>
            </a:extLst>
          </p:cNvPr>
          <p:cNvSpPr/>
          <p:nvPr userDrawn="1"/>
        </p:nvSpPr>
        <p:spPr>
          <a:xfrm>
            <a:off x="679037" y="1689897"/>
            <a:ext cx="3875495" cy="3875495"/>
          </a:xfrm>
          <a:prstGeom prst="ellipse">
            <a:avLst/>
          </a:prstGeom>
          <a:noFill/>
          <a:ln w="28575">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 Placeholder 13">
            <a:extLst>
              <a:ext uri="{FF2B5EF4-FFF2-40B4-BE49-F238E27FC236}">
                <a16:creationId xmlns:a16="http://schemas.microsoft.com/office/drawing/2014/main" id="{F8E458EC-20CC-9BB2-76F6-E575E6A25E5B}"/>
              </a:ext>
            </a:extLst>
          </p:cNvPr>
          <p:cNvSpPr>
            <a:spLocks noGrp="1"/>
          </p:cNvSpPr>
          <p:nvPr>
            <p:ph type="body" sz="quarter" idx="53" hasCustomPrompt="1"/>
          </p:nvPr>
        </p:nvSpPr>
        <p:spPr>
          <a:xfrm>
            <a:off x="6096000" y="1957521"/>
            <a:ext cx="4009019" cy="504497"/>
          </a:xfrm>
        </p:spPr>
        <p:txBody>
          <a:bodyPr wrap="square" lIns="0" tIns="0" rIns="0" bIns="0">
            <a:spAutoFit/>
          </a:bodyPr>
          <a:lstStyle>
            <a:lvl1pPr marL="0" indent="0" algn="l">
              <a:spcBef>
                <a:spcPts val="0"/>
              </a:spcBef>
              <a:buNone/>
              <a:defRPr sz="2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 name="Text Placeholder 13">
            <a:extLst>
              <a:ext uri="{FF2B5EF4-FFF2-40B4-BE49-F238E27FC236}">
                <a16:creationId xmlns:a16="http://schemas.microsoft.com/office/drawing/2014/main" id="{49FFB61D-DF99-B487-65D0-3A78F840D35B}"/>
              </a:ext>
            </a:extLst>
          </p:cNvPr>
          <p:cNvSpPr>
            <a:spLocks noGrp="1"/>
          </p:cNvSpPr>
          <p:nvPr>
            <p:ph type="body" sz="quarter" idx="16" hasCustomPrompt="1"/>
          </p:nvPr>
        </p:nvSpPr>
        <p:spPr>
          <a:xfrm>
            <a:off x="6096001" y="2798519"/>
            <a:ext cx="467106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7" name="Footer Placeholder 3">
            <a:extLst>
              <a:ext uri="{FF2B5EF4-FFF2-40B4-BE49-F238E27FC236}">
                <a16:creationId xmlns:a16="http://schemas.microsoft.com/office/drawing/2014/main" id="{692D93AC-6F6F-B3B7-08DD-C96FBF7F8883}"/>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57955247"/>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3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graphicFrame>
        <p:nvGraphicFramePr>
          <p:cNvPr id="9" name="Chart Placeholder 22">
            <a:extLst>
              <a:ext uri="{FF2B5EF4-FFF2-40B4-BE49-F238E27FC236}">
                <a16:creationId xmlns:a16="http://schemas.microsoft.com/office/drawing/2014/main" id="{9A3CE852-B62D-2341-9BC7-ADF8FF598305}"/>
              </a:ext>
            </a:extLst>
          </p:cNvPr>
          <p:cNvGraphicFramePr>
            <a:graphicFrameLocks/>
          </p:cNvGraphicFramePr>
          <p:nvPr userDrawn="1"/>
        </p:nvGraphicFramePr>
        <p:xfrm>
          <a:off x="474663" y="1773238"/>
          <a:ext cx="5330825" cy="3959225"/>
        </p:xfrm>
        <a:graphic>
          <a:graphicData uri="http://schemas.openxmlformats.org/drawingml/2006/chart">
            <c:chart xmlns:c="http://schemas.openxmlformats.org/drawingml/2006/chart" xmlns:r="http://schemas.openxmlformats.org/officeDocument/2006/relationships" r:id="rId2"/>
          </a:graphicData>
        </a:graphic>
      </p:graphicFrame>
      <p:sp>
        <p:nvSpPr>
          <p:cNvPr id="10" name="Text Placeholder 14">
            <a:extLst>
              <a:ext uri="{FF2B5EF4-FFF2-40B4-BE49-F238E27FC236}">
                <a16:creationId xmlns:a16="http://schemas.microsoft.com/office/drawing/2014/main" id="{6EE962F3-8F29-C998-69C1-489C472942F5}"/>
              </a:ext>
            </a:extLst>
          </p:cNvPr>
          <p:cNvSpPr>
            <a:spLocks noGrp="1"/>
          </p:cNvSpPr>
          <p:nvPr>
            <p:ph type="body" sz="quarter" idx="51" hasCustomPrompt="1"/>
          </p:nvPr>
        </p:nvSpPr>
        <p:spPr>
          <a:xfrm>
            <a:off x="2335211" y="2867837"/>
            <a:ext cx="1608137" cy="1108075"/>
          </a:xfrm>
        </p:spPr>
        <p:txBody>
          <a:bodyPr/>
          <a:lstStyle/>
          <a:p>
            <a:r>
              <a:rPr lang="en-US"/>
              <a:t>$</a:t>
            </a:r>
          </a:p>
        </p:txBody>
      </p:sp>
      <p:sp>
        <p:nvSpPr>
          <p:cNvPr id="14" name="Text Placeholder 13">
            <a:extLst>
              <a:ext uri="{FF2B5EF4-FFF2-40B4-BE49-F238E27FC236}">
                <a16:creationId xmlns:a16="http://schemas.microsoft.com/office/drawing/2014/main" id="{B154A4AC-2798-CE0B-E60D-54963EEFB464}"/>
              </a:ext>
            </a:extLst>
          </p:cNvPr>
          <p:cNvSpPr>
            <a:spLocks noGrp="1"/>
          </p:cNvSpPr>
          <p:nvPr>
            <p:ph type="body" sz="quarter" idx="17" hasCustomPrompt="1"/>
          </p:nvPr>
        </p:nvSpPr>
        <p:spPr>
          <a:xfrm>
            <a:off x="6276189" y="286783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DE5279F3-EA94-E7EC-8306-8261C8EEF49E}"/>
              </a:ext>
            </a:extLst>
          </p:cNvPr>
          <p:cNvSpPr>
            <a:spLocks noGrp="1"/>
          </p:cNvSpPr>
          <p:nvPr>
            <p:ph type="body" sz="quarter" idx="19" hasCustomPrompt="1"/>
          </p:nvPr>
        </p:nvSpPr>
        <p:spPr>
          <a:xfrm>
            <a:off x="6276189" y="189489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Text Placeholder 13">
            <a:extLst>
              <a:ext uri="{FF2B5EF4-FFF2-40B4-BE49-F238E27FC236}">
                <a16:creationId xmlns:a16="http://schemas.microsoft.com/office/drawing/2014/main" id="{788CB078-2D78-9407-CC69-0FC468AC40E5}"/>
              </a:ext>
            </a:extLst>
          </p:cNvPr>
          <p:cNvSpPr>
            <a:spLocks noGrp="1"/>
          </p:cNvSpPr>
          <p:nvPr>
            <p:ph type="body" sz="quarter" idx="52" hasCustomPrompt="1"/>
          </p:nvPr>
        </p:nvSpPr>
        <p:spPr>
          <a:xfrm>
            <a:off x="2335211" y="4205548"/>
            <a:ext cx="1608137" cy="324320"/>
          </a:xfrm>
        </p:spPr>
        <p:txBody>
          <a:bodyPr wrap="square" lIns="0" tIns="0" rIns="0" bIns="0">
            <a:spAutoFit/>
          </a:bodyPr>
          <a:lstStyle>
            <a:lvl1pPr marL="0" indent="0" algn="l">
              <a:lnSpc>
                <a:spcPct val="130000"/>
              </a:lnSpc>
              <a:spcBef>
                <a:spcPts val="0"/>
              </a:spcBef>
              <a:buFont typeface="Arial" panose="020B0604020202020204" pitchFamily="34" charset="0"/>
              <a:buNone/>
              <a:defRPr sz="18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text</a:t>
            </a:r>
          </a:p>
        </p:txBody>
      </p:sp>
      <p:sp>
        <p:nvSpPr>
          <p:cNvPr id="17" name="Footer Placeholder 3">
            <a:extLst>
              <a:ext uri="{FF2B5EF4-FFF2-40B4-BE49-F238E27FC236}">
                <a16:creationId xmlns:a16="http://schemas.microsoft.com/office/drawing/2014/main" id="{F83F554D-637C-3979-153B-4A2A26391602}"/>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2931510788"/>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3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5">
            <a:extLst>
              <a:ext uri="{FF2B5EF4-FFF2-40B4-BE49-F238E27FC236}">
                <a16:creationId xmlns:a16="http://schemas.microsoft.com/office/drawing/2014/main" id="{A2365F70-9582-C65E-930E-12496A7683E4}"/>
              </a:ext>
            </a:extLst>
          </p:cNvPr>
          <p:cNvSpPr>
            <a:spLocks noGrp="1"/>
          </p:cNvSpPr>
          <p:nvPr>
            <p:ph type="body" sz="quarter" idx="14"/>
          </p:nvPr>
        </p:nvSpPr>
        <p:spPr>
          <a:xfrm>
            <a:off x="0" y="1502461"/>
            <a:ext cx="3132200" cy="4167926"/>
          </a:xfrm>
          <a:solidFill>
            <a:srgbClr val="243473"/>
          </a:solidFill>
          <a:effectLst>
            <a:outerShdw blurRad="444500" dist="254000" dir="5400000" sx="1000" sy="1000" algn="ctr" rotWithShape="0">
              <a:srgbClr val="000000"/>
            </a:outerShdw>
          </a:effectLst>
        </p:spPr>
        <p:txBody>
          <a:bodyPr/>
          <a:lstStyle>
            <a:lvl1pPr>
              <a:buClr>
                <a:srgbClr val="243473"/>
              </a:buClr>
              <a:defRPr>
                <a:solidFill>
                  <a:srgbClr val="243473"/>
                </a:solidFill>
              </a:defRPr>
            </a:lvl1pPr>
          </a:lstStyle>
          <a:p>
            <a:endParaRPr lang="en-US"/>
          </a:p>
        </p:txBody>
      </p:sp>
      <p:sp>
        <p:nvSpPr>
          <p:cNvPr id="7" name="Content Placeholder 3">
            <a:extLst>
              <a:ext uri="{FF2B5EF4-FFF2-40B4-BE49-F238E27FC236}">
                <a16:creationId xmlns:a16="http://schemas.microsoft.com/office/drawing/2014/main" id="{E7319632-80BF-8FDD-3C8B-8D14887B1EB6}"/>
              </a:ext>
            </a:extLst>
          </p:cNvPr>
          <p:cNvSpPr txBox="1">
            <a:spLocks/>
          </p:cNvSpPr>
          <p:nvPr userDrawn="1"/>
        </p:nvSpPr>
        <p:spPr>
          <a:xfrm>
            <a:off x="1024269" y="1678181"/>
            <a:ext cx="1083662" cy="1083662"/>
          </a:xfrm>
          <a:prstGeom prst="ellipse">
            <a:avLst/>
          </a:prstGeom>
          <a:solidFill>
            <a:schemeClr val="bg1"/>
          </a:solidFill>
          <a:ln w="12700">
            <a:solidFill>
              <a:srgbClr val="243473"/>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9" name="Content Placeholder 3">
            <a:extLst>
              <a:ext uri="{FF2B5EF4-FFF2-40B4-BE49-F238E27FC236}">
                <a16:creationId xmlns:a16="http://schemas.microsoft.com/office/drawing/2014/main" id="{02CA3AB9-2EE9-4081-F64F-D6E1333B1503}"/>
              </a:ext>
            </a:extLst>
          </p:cNvPr>
          <p:cNvSpPr txBox="1">
            <a:spLocks/>
          </p:cNvSpPr>
          <p:nvPr userDrawn="1"/>
        </p:nvSpPr>
        <p:spPr>
          <a:xfrm>
            <a:off x="4022087" y="1510081"/>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4" name="Content Placeholder 3">
            <a:extLst>
              <a:ext uri="{FF2B5EF4-FFF2-40B4-BE49-F238E27FC236}">
                <a16:creationId xmlns:a16="http://schemas.microsoft.com/office/drawing/2014/main" id="{46549CAB-D85C-FB20-E369-2743B023257A}"/>
              </a:ext>
            </a:extLst>
          </p:cNvPr>
          <p:cNvSpPr txBox="1">
            <a:spLocks/>
          </p:cNvSpPr>
          <p:nvPr userDrawn="1"/>
        </p:nvSpPr>
        <p:spPr>
          <a:xfrm>
            <a:off x="4088459" y="1457136"/>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1" name="Content Placeholder 3">
            <a:extLst>
              <a:ext uri="{FF2B5EF4-FFF2-40B4-BE49-F238E27FC236}">
                <a16:creationId xmlns:a16="http://schemas.microsoft.com/office/drawing/2014/main" id="{395A4F47-3117-F6BD-517A-F71DCDA8A4B5}"/>
              </a:ext>
            </a:extLst>
          </p:cNvPr>
          <p:cNvSpPr txBox="1">
            <a:spLocks/>
          </p:cNvSpPr>
          <p:nvPr userDrawn="1"/>
        </p:nvSpPr>
        <p:spPr>
          <a:xfrm>
            <a:off x="4155449" y="1425066"/>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0" name="Content Placeholder 3">
            <a:extLst>
              <a:ext uri="{FF2B5EF4-FFF2-40B4-BE49-F238E27FC236}">
                <a16:creationId xmlns:a16="http://schemas.microsoft.com/office/drawing/2014/main" id="{DE7DFCC1-0E4A-FF41-DA3A-02BDBAEF95BE}"/>
              </a:ext>
            </a:extLst>
          </p:cNvPr>
          <p:cNvSpPr txBox="1">
            <a:spLocks/>
          </p:cNvSpPr>
          <p:nvPr userDrawn="1"/>
        </p:nvSpPr>
        <p:spPr>
          <a:xfrm>
            <a:off x="4022087" y="315031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2" name="Content Placeholder 3">
            <a:extLst>
              <a:ext uri="{FF2B5EF4-FFF2-40B4-BE49-F238E27FC236}">
                <a16:creationId xmlns:a16="http://schemas.microsoft.com/office/drawing/2014/main" id="{C73FC73B-285C-C61A-8AC1-F52E4E73078A}"/>
              </a:ext>
            </a:extLst>
          </p:cNvPr>
          <p:cNvSpPr txBox="1">
            <a:spLocks/>
          </p:cNvSpPr>
          <p:nvPr userDrawn="1"/>
        </p:nvSpPr>
        <p:spPr>
          <a:xfrm>
            <a:off x="4088459" y="309737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3" name="Content Placeholder 3">
            <a:extLst>
              <a:ext uri="{FF2B5EF4-FFF2-40B4-BE49-F238E27FC236}">
                <a16:creationId xmlns:a16="http://schemas.microsoft.com/office/drawing/2014/main" id="{042D5559-691A-9640-D9DB-B4A4F4DCEC09}"/>
              </a:ext>
            </a:extLst>
          </p:cNvPr>
          <p:cNvSpPr txBox="1">
            <a:spLocks/>
          </p:cNvSpPr>
          <p:nvPr userDrawn="1"/>
        </p:nvSpPr>
        <p:spPr>
          <a:xfrm>
            <a:off x="4155449" y="306530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5" name="Content Placeholder 3">
            <a:extLst>
              <a:ext uri="{FF2B5EF4-FFF2-40B4-BE49-F238E27FC236}">
                <a16:creationId xmlns:a16="http://schemas.microsoft.com/office/drawing/2014/main" id="{0D534404-6D3C-9A06-DD16-51DD8107C8CB}"/>
              </a:ext>
            </a:extLst>
          </p:cNvPr>
          <p:cNvSpPr txBox="1">
            <a:spLocks/>
          </p:cNvSpPr>
          <p:nvPr userDrawn="1"/>
        </p:nvSpPr>
        <p:spPr>
          <a:xfrm>
            <a:off x="4022087" y="4829847"/>
            <a:ext cx="854659" cy="854659"/>
          </a:xfrm>
          <a:prstGeom prst="ellipse">
            <a:avLst/>
          </a:prstGeom>
          <a:solidFill>
            <a:srgbClr val="243473"/>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6" name="Content Placeholder 3">
            <a:extLst>
              <a:ext uri="{FF2B5EF4-FFF2-40B4-BE49-F238E27FC236}">
                <a16:creationId xmlns:a16="http://schemas.microsoft.com/office/drawing/2014/main" id="{697D2564-C789-6C24-492B-E15F04A083F9}"/>
              </a:ext>
            </a:extLst>
          </p:cNvPr>
          <p:cNvSpPr txBox="1">
            <a:spLocks/>
          </p:cNvSpPr>
          <p:nvPr userDrawn="1"/>
        </p:nvSpPr>
        <p:spPr>
          <a:xfrm>
            <a:off x="4088459" y="4776902"/>
            <a:ext cx="854659" cy="854659"/>
          </a:xfrm>
          <a:prstGeom prst="ellipse">
            <a:avLst/>
          </a:prstGeom>
          <a:solidFill>
            <a:schemeClr val="accent2"/>
          </a:solidFill>
          <a:ln>
            <a:no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17" name="Content Placeholder 3">
            <a:extLst>
              <a:ext uri="{FF2B5EF4-FFF2-40B4-BE49-F238E27FC236}">
                <a16:creationId xmlns:a16="http://schemas.microsoft.com/office/drawing/2014/main" id="{8FE285A5-C5FD-1CA6-9DB0-CCAD9E4096C9}"/>
              </a:ext>
            </a:extLst>
          </p:cNvPr>
          <p:cNvSpPr txBox="1">
            <a:spLocks/>
          </p:cNvSpPr>
          <p:nvPr userDrawn="1"/>
        </p:nvSpPr>
        <p:spPr>
          <a:xfrm>
            <a:off x="4155449" y="4744832"/>
            <a:ext cx="833389" cy="833389"/>
          </a:xfrm>
          <a:prstGeom prst="ellipse">
            <a:avLst/>
          </a:prstGeom>
          <a:noFill/>
          <a:ln w="1270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2400" b="1" i="0" u="none" strike="noStrike" kern="1200" cap="none" spc="0" normalizeH="0" baseline="0" dirty="0">
                <a:ln>
                  <a:noFill/>
                </a:ln>
                <a:solidFill>
                  <a:srgbClr val="FFFFFF"/>
                </a:solidFill>
                <a:effectLst/>
                <a:uLnTx/>
                <a:uFillTx/>
                <a:latin typeface="Gotham Office" panose="02000000000000000000"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3200" dirty="0">
              <a:latin typeface="+mn-lt"/>
            </a:endParaRPr>
          </a:p>
        </p:txBody>
      </p:sp>
      <p:sp>
        <p:nvSpPr>
          <p:cNvPr id="27" name="Content Placeholder 12">
            <a:extLst>
              <a:ext uri="{FF2B5EF4-FFF2-40B4-BE49-F238E27FC236}">
                <a16:creationId xmlns:a16="http://schemas.microsoft.com/office/drawing/2014/main" id="{561AACD1-AB44-FB4F-9793-AFB71E2C5395}"/>
              </a:ext>
            </a:extLst>
          </p:cNvPr>
          <p:cNvSpPr>
            <a:spLocks noGrp="1"/>
          </p:cNvSpPr>
          <p:nvPr>
            <p:ph sz="quarter" idx="37"/>
          </p:nvPr>
        </p:nvSpPr>
        <p:spPr>
          <a:xfrm>
            <a:off x="1141161" y="1784143"/>
            <a:ext cx="847659" cy="869179"/>
          </a:xfrm>
        </p:spPr>
        <p:txBody>
          <a:bodyPr>
            <a:normAutofit/>
          </a:bodyPr>
          <a:lstStyle>
            <a:lvl1pPr marL="0" indent="0">
              <a:buNone/>
              <a:defRPr sz="1400">
                <a:solidFill>
                  <a:schemeClr val="accent3"/>
                </a:solidFill>
              </a:defRPr>
            </a:lvl1pPr>
          </a:lstStyle>
          <a:p>
            <a:pPr lvl="0"/>
            <a:endParaRPr lang="en-US"/>
          </a:p>
        </p:txBody>
      </p:sp>
      <p:sp>
        <p:nvSpPr>
          <p:cNvPr id="28" name="Text Placeholder 13">
            <a:extLst>
              <a:ext uri="{FF2B5EF4-FFF2-40B4-BE49-F238E27FC236}">
                <a16:creationId xmlns:a16="http://schemas.microsoft.com/office/drawing/2014/main" id="{6021C989-EE75-F399-F729-DCD1893142A2}"/>
              </a:ext>
            </a:extLst>
          </p:cNvPr>
          <p:cNvSpPr>
            <a:spLocks noGrp="1"/>
          </p:cNvSpPr>
          <p:nvPr>
            <p:ph type="body" sz="quarter" idx="53" hasCustomPrompt="1"/>
          </p:nvPr>
        </p:nvSpPr>
        <p:spPr>
          <a:xfrm>
            <a:off x="463522" y="3150317"/>
            <a:ext cx="2202936" cy="1216743"/>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Body Text</a:t>
            </a:r>
          </a:p>
        </p:txBody>
      </p:sp>
      <p:sp>
        <p:nvSpPr>
          <p:cNvPr id="29" name="Text Placeholder 13">
            <a:extLst>
              <a:ext uri="{FF2B5EF4-FFF2-40B4-BE49-F238E27FC236}">
                <a16:creationId xmlns:a16="http://schemas.microsoft.com/office/drawing/2014/main" id="{82F24FA8-0F1A-0880-BC12-CE4EE3C11D1A}"/>
              </a:ext>
            </a:extLst>
          </p:cNvPr>
          <p:cNvSpPr>
            <a:spLocks noGrp="1"/>
          </p:cNvSpPr>
          <p:nvPr>
            <p:ph type="body" sz="quarter" idx="54" hasCustomPrompt="1"/>
          </p:nvPr>
        </p:nvSpPr>
        <p:spPr>
          <a:xfrm>
            <a:off x="5199135" y="136932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0" name="Text Placeholder 13">
            <a:extLst>
              <a:ext uri="{FF2B5EF4-FFF2-40B4-BE49-F238E27FC236}">
                <a16:creationId xmlns:a16="http://schemas.microsoft.com/office/drawing/2014/main" id="{C1394381-CE0E-D7F0-9273-2E9AC90ACFED}"/>
              </a:ext>
            </a:extLst>
          </p:cNvPr>
          <p:cNvSpPr>
            <a:spLocks noGrp="1"/>
          </p:cNvSpPr>
          <p:nvPr>
            <p:ph type="body" sz="quarter" idx="16" hasCustomPrompt="1"/>
          </p:nvPr>
        </p:nvSpPr>
        <p:spPr>
          <a:xfrm>
            <a:off x="5303608" y="184938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1" name="Text Placeholder 13">
            <a:extLst>
              <a:ext uri="{FF2B5EF4-FFF2-40B4-BE49-F238E27FC236}">
                <a16:creationId xmlns:a16="http://schemas.microsoft.com/office/drawing/2014/main" id="{1F86626A-D1C4-CFB2-7670-6588C558DF69}"/>
              </a:ext>
            </a:extLst>
          </p:cNvPr>
          <p:cNvSpPr>
            <a:spLocks noGrp="1"/>
          </p:cNvSpPr>
          <p:nvPr>
            <p:ph type="body" sz="quarter" idx="55" hasCustomPrompt="1"/>
          </p:nvPr>
        </p:nvSpPr>
        <p:spPr>
          <a:xfrm>
            <a:off x="5199135" y="3065302"/>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2" name="Text Placeholder 13">
            <a:extLst>
              <a:ext uri="{FF2B5EF4-FFF2-40B4-BE49-F238E27FC236}">
                <a16:creationId xmlns:a16="http://schemas.microsoft.com/office/drawing/2014/main" id="{4A3E2008-E72E-70EF-8B15-CE8E8B2CC01A}"/>
              </a:ext>
            </a:extLst>
          </p:cNvPr>
          <p:cNvSpPr>
            <a:spLocks noGrp="1"/>
          </p:cNvSpPr>
          <p:nvPr>
            <p:ph type="body" sz="quarter" idx="56" hasCustomPrompt="1"/>
          </p:nvPr>
        </p:nvSpPr>
        <p:spPr>
          <a:xfrm>
            <a:off x="5303608" y="3545355"/>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3" name="Text Placeholder 13">
            <a:extLst>
              <a:ext uri="{FF2B5EF4-FFF2-40B4-BE49-F238E27FC236}">
                <a16:creationId xmlns:a16="http://schemas.microsoft.com/office/drawing/2014/main" id="{0B2F2C20-5DFB-C27F-FC50-1FEFDFEC5B6B}"/>
              </a:ext>
            </a:extLst>
          </p:cNvPr>
          <p:cNvSpPr>
            <a:spLocks noGrp="1"/>
          </p:cNvSpPr>
          <p:nvPr>
            <p:ph type="body" sz="quarter" idx="57" hasCustomPrompt="1"/>
          </p:nvPr>
        </p:nvSpPr>
        <p:spPr>
          <a:xfrm>
            <a:off x="5199135" y="4758787"/>
            <a:ext cx="4009019" cy="432426"/>
          </a:xfrm>
        </p:spPr>
        <p:txBody>
          <a:bodyPr wrap="square" lIns="0" tIns="0" rIns="0" bIns="0">
            <a:spAutoFit/>
          </a:bodyPr>
          <a:lstStyle>
            <a:lvl1pPr marL="0" indent="0" algn="l">
              <a:spcBef>
                <a:spcPts val="0"/>
              </a:spcBef>
              <a:buNone/>
              <a:defRPr sz="2400" b="0" i="0" cap="none" baseline="0">
                <a:solidFill>
                  <a:schemeClr val="accent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57FEE115-C299-735A-D4C6-24D143A079EA}"/>
              </a:ext>
            </a:extLst>
          </p:cNvPr>
          <p:cNvSpPr>
            <a:spLocks noGrp="1"/>
          </p:cNvSpPr>
          <p:nvPr>
            <p:ph type="body" sz="quarter" idx="58" hasCustomPrompt="1"/>
          </p:nvPr>
        </p:nvSpPr>
        <p:spPr>
          <a:xfrm>
            <a:off x="5303608" y="5238840"/>
            <a:ext cx="467106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rgbClr val="243473"/>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5" name="Footer Placeholder 3">
            <a:extLst>
              <a:ext uri="{FF2B5EF4-FFF2-40B4-BE49-F238E27FC236}">
                <a16:creationId xmlns:a16="http://schemas.microsoft.com/office/drawing/2014/main" id="{94618A75-057E-81C7-7E7D-21A027443F6B}"/>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481283429"/>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preserve="1" userDrawn="1">
  <p:cSld name="3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5" name="Text Placeholder 20">
            <a:extLst>
              <a:ext uri="{FF2B5EF4-FFF2-40B4-BE49-F238E27FC236}">
                <a16:creationId xmlns:a16="http://schemas.microsoft.com/office/drawing/2014/main" id="{EBB07888-67CC-6EE7-114B-14BE198D5CA1}"/>
              </a:ext>
            </a:extLst>
          </p:cNvPr>
          <p:cNvSpPr>
            <a:spLocks noGrp="1"/>
          </p:cNvSpPr>
          <p:nvPr>
            <p:ph type="body" sz="quarter" idx="22"/>
          </p:nvPr>
        </p:nvSpPr>
        <p:spPr>
          <a:xfrm>
            <a:off x="692229" y="1544930"/>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6" name="Text Placeholder 22">
            <a:extLst>
              <a:ext uri="{FF2B5EF4-FFF2-40B4-BE49-F238E27FC236}">
                <a16:creationId xmlns:a16="http://schemas.microsoft.com/office/drawing/2014/main" id="{8BD4527B-117E-F32E-C2AC-55C84424BF92}"/>
              </a:ext>
            </a:extLst>
          </p:cNvPr>
          <p:cNvSpPr>
            <a:spLocks noGrp="1"/>
          </p:cNvSpPr>
          <p:nvPr>
            <p:ph type="body" sz="quarter" idx="24"/>
          </p:nvPr>
        </p:nvSpPr>
        <p:spPr>
          <a:xfrm>
            <a:off x="4490387" y="1542404"/>
            <a:ext cx="2931846" cy="4609880"/>
          </a:xfrm>
          <a:solidFill>
            <a:srgbClr val="243473"/>
          </a:solidFill>
        </p:spPr>
        <p:txBody>
          <a:bodyPr>
            <a:normAutofit/>
          </a:bodyPr>
          <a:lstStyle>
            <a:lvl1pPr>
              <a:buClr>
                <a:srgbClr val="243473"/>
              </a:buClr>
              <a:defRPr lang="en-US" sz="1800" b="1" kern="1200" dirty="0">
                <a:solidFill>
                  <a:srgbClr val="243473"/>
                </a:solidFill>
                <a:latin typeface="Montserrat" panose="00000800000000000000" pitchFamily="50" charset="0"/>
                <a:ea typeface="+mn-ea"/>
                <a:cs typeface="+mn-cs"/>
              </a:defRPr>
            </a:lvl1pPr>
          </a:lstStyle>
          <a:p>
            <a:endParaRPr lang="en-US"/>
          </a:p>
        </p:txBody>
      </p:sp>
      <p:sp>
        <p:nvSpPr>
          <p:cNvPr id="7" name="Text Placeholder 32">
            <a:extLst>
              <a:ext uri="{FF2B5EF4-FFF2-40B4-BE49-F238E27FC236}">
                <a16:creationId xmlns:a16="http://schemas.microsoft.com/office/drawing/2014/main" id="{A9538A8C-D264-0773-700C-61E35EAECDE7}"/>
              </a:ext>
            </a:extLst>
          </p:cNvPr>
          <p:cNvSpPr>
            <a:spLocks noGrp="1"/>
          </p:cNvSpPr>
          <p:nvPr>
            <p:ph type="body" sz="quarter" idx="56"/>
          </p:nvPr>
        </p:nvSpPr>
        <p:spPr>
          <a:xfrm>
            <a:off x="8288545" y="1542404"/>
            <a:ext cx="2931846" cy="4609880"/>
          </a:xfrm>
          <a:solidFill>
            <a:srgbClr val="243473"/>
          </a:solidFill>
        </p:spPr>
        <p:txBody>
          <a:bodyPr/>
          <a:lstStyle>
            <a:lvl1pPr>
              <a:buClr>
                <a:srgbClr val="243473"/>
              </a:buClr>
              <a:defRPr>
                <a:solidFill>
                  <a:srgbClr val="243473"/>
                </a:solidFill>
              </a:defRPr>
            </a:lvl1pPr>
          </a:lstStyle>
          <a:p>
            <a:endParaRPr lang="en-US"/>
          </a:p>
        </p:txBody>
      </p:sp>
      <p:sp>
        <p:nvSpPr>
          <p:cNvPr id="8" name="Text Placeholder 20">
            <a:extLst>
              <a:ext uri="{FF2B5EF4-FFF2-40B4-BE49-F238E27FC236}">
                <a16:creationId xmlns:a16="http://schemas.microsoft.com/office/drawing/2014/main" id="{F1E7F615-B0BE-F267-4B51-E86D9BDC3DBD}"/>
              </a:ext>
            </a:extLst>
          </p:cNvPr>
          <p:cNvSpPr>
            <a:spLocks noGrp="1"/>
          </p:cNvSpPr>
          <p:nvPr>
            <p:ph type="body" sz="quarter" idx="57"/>
          </p:nvPr>
        </p:nvSpPr>
        <p:spPr>
          <a:xfrm>
            <a:off x="806529" y="1430647"/>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9" name="Text Placeholder 22">
            <a:extLst>
              <a:ext uri="{FF2B5EF4-FFF2-40B4-BE49-F238E27FC236}">
                <a16:creationId xmlns:a16="http://schemas.microsoft.com/office/drawing/2014/main" id="{09649095-7369-D4F8-E169-88A8C1455CAC}"/>
              </a:ext>
            </a:extLst>
          </p:cNvPr>
          <p:cNvSpPr>
            <a:spLocks noGrp="1"/>
          </p:cNvSpPr>
          <p:nvPr>
            <p:ph type="body" sz="quarter" idx="58"/>
          </p:nvPr>
        </p:nvSpPr>
        <p:spPr>
          <a:xfrm>
            <a:off x="4604687" y="1428121"/>
            <a:ext cx="2931846" cy="4609880"/>
          </a:xfrm>
          <a:solidFill>
            <a:srgbClr val="868EAF"/>
          </a:solidFill>
        </p:spPr>
        <p:txBody>
          <a:bodyPr>
            <a:normAutofit/>
          </a:bodyPr>
          <a:lstStyle>
            <a:lvl1pPr>
              <a:buClr>
                <a:srgbClr val="868EAF"/>
              </a:buClr>
              <a:defRPr lang="en-US" sz="1800" b="1" kern="1200" dirty="0">
                <a:solidFill>
                  <a:srgbClr val="868EAF"/>
                </a:solidFill>
                <a:latin typeface="Montserrat" panose="00000800000000000000" pitchFamily="50" charset="0"/>
                <a:ea typeface="+mn-ea"/>
                <a:cs typeface="+mn-cs"/>
              </a:defRPr>
            </a:lvl1pPr>
          </a:lstStyle>
          <a:p>
            <a:endParaRPr lang="en-US"/>
          </a:p>
        </p:txBody>
      </p:sp>
      <p:sp>
        <p:nvSpPr>
          <p:cNvPr id="10" name="Text Placeholder 32">
            <a:extLst>
              <a:ext uri="{FF2B5EF4-FFF2-40B4-BE49-F238E27FC236}">
                <a16:creationId xmlns:a16="http://schemas.microsoft.com/office/drawing/2014/main" id="{5F4DE1E3-1078-1AC4-CB0D-AAA5812255D2}"/>
              </a:ext>
            </a:extLst>
          </p:cNvPr>
          <p:cNvSpPr>
            <a:spLocks noGrp="1"/>
          </p:cNvSpPr>
          <p:nvPr>
            <p:ph type="body" sz="quarter" idx="59"/>
          </p:nvPr>
        </p:nvSpPr>
        <p:spPr>
          <a:xfrm>
            <a:off x="8402845" y="1428121"/>
            <a:ext cx="2931846" cy="4609880"/>
          </a:xfrm>
          <a:solidFill>
            <a:srgbClr val="868EAF"/>
          </a:solidFill>
        </p:spPr>
        <p:txBody>
          <a:bodyPr/>
          <a:lstStyle>
            <a:lvl1pPr>
              <a:buClr>
                <a:srgbClr val="868EAF"/>
              </a:buClr>
              <a:defRPr>
                <a:solidFill>
                  <a:srgbClr val="868EAF"/>
                </a:solidFill>
              </a:defRPr>
            </a:lvl1pPr>
          </a:lstStyle>
          <a:p>
            <a:endParaRPr lang="en-US"/>
          </a:p>
        </p:txBody>
      </p:sp>
      <p:sp>
        <p:nvSpPr>
          <p:cNvPr id="33" name="Text Placeholder 13">
            <a:extLst>
              <a:ext uri="{FF2B5EF4-FFF2-40B4-BE49-F238E27FC236}">
                <a16:creationId xmlns:a16="http://schemas.microsoft.com/office/drawing/2014/main" id="{338609A9-72E6-AF80-1023-C4B8851B3027}"/>
              </a:ext>
            </a:extLst>
          </p:cNvPr>
          <p:cNvSpPr>
            <a:spLocks noGrp="1"/>
          </p:cNvSpPr>
          <p:nvPr>
            <p:ph type="body" sz="quarter" idx="64" hasCustomPrompt="1"/>
          </p:nvPr>
        </p:nvSpPr>
        <p:spPr>
          <a:xfrm>
            <a:off x="925407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13">
            <a:extLst>
              <a:ext uri="{FF2B5EF4-FFF2-40B4-BE49-F238E27FC236}">
                <a16:creationId xmlns:a16="http://schemas.microsoft.com/office/drawing/2014/main" id="{3F1726B6-CB4E-6440-34CE-3DF04E0562E5}"/>
              </a:ext>
            </a:extLst>
          </p:cNvPr>
          <p:cNvSpPr>
            <a:spLocks noGrp="1"/>
          </p:cNvSpPr>
          <p:nvPr>
            <p:ph type="body" sz="quarter" idx="65" hasCustomPrompt="1"/>
          </p:nvPr>
        </p:nvSpPr>
        <p:spPr>
          <a:xfrm>
            <a:off x="878494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35" name="Footer Placeholder 3">
            <a:extLst>
              <a:ext uri="{FF2B5EF4-FFF2-40B4-BE49-F238E27FC236}">
                <a16:creationId xmlns:a16="http://schemas.microsoft.com/office/drawing/2014/main" id="{C8A84FAA-005B-7B6A-E4FB-56811E1C5D9D}"/>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41" name="Text Placeholder 32">
            <a:extLst>
              <a:ext uri="{FF2B5EF4-FFF2-40B4-BE49-F238E27FC236}">
                <a16:creationId xmlns:a16="http://schemas.microsoft.com/office/drawing/2014/main" id="{841C0F06-1B26-792F-33D9-CB07A4859110}"/>
              </a:ext>
            </a:extLst>
          </p:cNvPr>
          <p:cNvSpPr>
            <a:spLocks noGrp="1"/>
          </p:cNvSpPr>
          <p:nvPr>
            <p:ph type="body" sz="quarter" idx="70"/>
          </p:nvPr>
        </p:nvSpPr>
        <p:spPr>
          <a:xfrm>
            <a:off x="8501905"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14" name="Text Placeholder 5">
            <a:extLst>
              <a:ext uri="{FF2B5EF4-FFF2-40B4-BE49-F238E27FC236}">
                <a16:creationId xmlns:a16="http://schemas.microsoft.com/office/drawing/2014/main" id="{715224BF-BAF6-25CA-137F-5EDA26A38E59}"/>
              </a:ext>
            </a:extLst>
          </p:cNvPr>
          <p:cNvSpPr>
            <a:spLocks noGrp="1" noChangeAspect="1"/>
          </p:cNvSpPr>
          <p:nvPr>
            <p:ph type="body" sz="quarter" idx="72" hasCustomPrompt="1"/>
          </p:nvPr>
        </p:nvSpPr>
        <p:spPr>
          <a:xfrm>
            <a:off x="914537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9" name="Content Placeholder 12">
            <a:extLst>
              <a:ext uri="{FF2B5EF4-FFF2-40B4-BE49-F238E27FC236}">
                <a16:creationId xmlns:a16="http://schemas.microsoft.com/office/drawing/2014/main" id="{53D28762-FB78-6AB8-81F9-654D9E1CDE67}"/>
              </a:ext>
            </a:extLst>
          </p:cNvPr>
          <p:cNvSpPr>
            <a:spLocks noGrp="1"/>
          </p:cNvSpPr>
          <p:nvPr>
            <p:ph sz="quarter" idx="73"/>
          </p:nvPr>
        </p:nvSpPr>
        <p:spPr>
          <a:xfrm>
            <a:off x="9471196" y="1982806"/>
            <a:ext cx="919720" cy="943069"/>
          </a:xfrm>
        </p:spPr>
        <p:txBody>
          <a:bodyPr/>
          <a:lstStyle>
            <a:lvl1pPr marL="0" indent="0">
              <a:buNone/>
              <a:defRPr/>
            </a:lvl1pPr>
          </a:lstStyle>
          <a:p>
            <a:pPr lvl="0"/>
            <a:endParaRPr lang="en-US"/>
          </a:p>
        </p:txBody>
      </p:sp>
      <p:sp>
        <p:nvSpPr>
          <p:cNvPr id="23" name="Text Placeholder 13">
            <a:extLst>
              <a:ext uri="{FF2B5EF4-FFF2-40B4-BE49-F238E27FC236}">
                <a16:creationId xmlns:a16="http://schemas.microsoft.com/office/drawing/2014/main" id="{46EEC64B-C474-C92C-E6BE-7F3D6812F77C}"/>
              </a:ext>
            </a:extLst>
          </p:cNvPr>
          <p:cNvSpPr>
            <a:spLocks noGrp="1"/>
          </p:cNvSpPr>
          <p:nvPr>
            <p:ph type="body" sz="quarter" idx="74" hasCustomPrompt="1"/>
          </p:nvPr>
        </p:nvSpPr>
        <p:spPr>
          <a:xfrm>
            <a:off x="5453184"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4" name="Text Placeholder 13">
            <a:extLst>
              <a:ext uri="{FF2B5EF4-FFF2-40B4-BE49-F238E27FC236}">
                <a16:creationId xmlns:a16="http://schemas.microsoft.com/office/drawing/2014/main" id="{F83CD99A-CE3D-FC09-252F-0F80CFD96950}"/>
              </a:ext>
            </a:extLst>
          </p:cNvPr>
          <p:cNvSpPr>
            <a:spLocks noGrp="1"/>
          </p:cNvSpPr>
          <p:nvPr>
            <p:ph type="body" sz="quarter" idx="75" hasCustomPrompt="1"/>
          </p:nvPr>
        </p:nvSpPr>
        <p:spPr>
          <a:xfrm>
            <a:off x="4984053"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5" name="Text Placeholder 32">
            <a:extLst>
              <a:ext uri="{FF2B5EF4-FFF2-40B4-BE49-F238E27FC236}">
                <a16:creationId xmlns:a16="http://schemas.microsoft.com/office/drawing/2014/main" id="{548198B8-1C4C-B6BC-5219-2D96799FCF6E}"/>
              </a:ext>
            </a:extLst>
          </p:cNvPr>
          <p:cNvSpPr>
            <a:spLocks noGrp="1"/>
          </p:cNvSpPr>
          <p:nvPr>
            <p:ph type="body" sz="quarter" idx="76"/>
          </p:nvPr>
        </p:nvSpPr>
        <p:spPr>
          <a:xfrm>
            <a:off x="4701015"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26" name="Text Placeholder 5">
            <a:extLst>
              <a:ext uri="{FF2B5EF4-FFF2-40B4-BE49-F238E27FC236}">
                <a16:creationId xmlns:a16="http://schemas.microsoft.com/office/drawing/2014/main" id="{1547732C-724B-7E8B-0487-B9002CB2F306}"/>
              </a:ext>
            </a:extLst>
          </p:cNvPr>
          <p:cNvSpPr>
            <a:spLocks noGrp="1" noChangeAspect="1"/>
          </p:cNvSpPr>
          <p:nvPr>
            <p:ph type="body" sz="quarter" idx="77" hasCustomPrompt="1"/>
          </p:nvPr>
        </p:nvSpPr>
        <p:spPr>
          <a:xfrm>
            <a:off x="5344486"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27" name="Content Placeholder 12">
            <a:extLst>
              <a:ext uri="{FF2B5EF4-FFF2-40B4-BE49-F238E27FC236}">
                <a16:creationId xmlns:a16="http://schemas.microsoft.com/office/drawing/2014/main" id="{E9B6804F-C095-46AF-00EE-05F05A042992}"/>
              </a:ext>
            </a:extLst>
          </p:cNvPr>
          <p:cNvSpPr>
            <a:spLocks noGrp="1"/>
          </p:cNvSpPr>
          <p:nvPr>
            <p:ph sz="quarter" idx="78"/>
          </p:nvPr>
        </p:nvSpPr>
        <p:spPr>
          <a:xfrm>
            <a:off x="5670306" y="1982806"/>
            <a:ext cx="919720" cy="943069"/>
          </a:xfrm>
        </p:spPr>
        <p:txBody>
          <a:bodyPr/>
          <a:lstStyle>
            <a:lvl1pPr marL="0" indent="0">
              <a:buNone/>
              <a:defRPr/>
            </a:lvl1pPr>
          </a:lstStyle>
          <a:p>
            <a:pPr lvl="0"/>
            <a:endParaRPr lang="en-US"/>
          </a:p>
        </p:txBody>
      </p:sp>
      <p:sp>
        <p:nvSpPr>
          <p:cNvPr id="28" name="Text Placeholder 13">
            <a:extLst>
              <a:ext uri="{FF2B5EF4-FFF2-40B4-BE49-F238E27FC236}">
                <a16:creationId xmlns:a16="http://schemas.microsoft.com/office/drawing/2014/main" id="{F9340985-9467-57A8-D1D7-479AB20CC101}"/>
              </a:ext>
            </a:extLst>
          </p:cNvPr>
          <p:cNvSpPr>
            <a:spLocks noGrp="1"/>
          </p:cNvSpPr>
          <p:nvPr>
            <p:ph type="body" sz="quarter" idx="79" hasCustomPrompt="1"/>
          </p:nvPr>
        </p:nvSpPr>
        <p:spPr>
          <a:xfrm>
            <a:off x="1656242" y="3437966"/>
            <a:ext cx="1290348" cy="324320"/>
          </a:xfrm>
        </p:spPr>
        <p:txBody>
          <a:bodyPr wrap="square" lIns="0" tIns="0" rIns="0" bIns="0">
            <a:spAutoFit/>
          </a:bodyPr>
          <a:lstStyle>
            <a:lvl1pPr marL="0" indent="0" algn="l">
              <a:spcBef>
                <a:spcPts val="0"/>
              </a:spcBef>
              <a:buNone/>
              <a:defRPr sz="1800" b="0" i="0" cap="none" baseline="0">
                <a:solidFill>
                  <a:srgbClr val="243473"/>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2" name="Text Placeholder 13">
            <a:extLst>
              <a:ext uri="{FF2B5EF4-FFF2-40B4-BE49-F238E27FC236}">
                <a16:creationId xmlns:a16="http://schemas.microsoft.com/office/drawing/2014/main" id="{5A8F79C8-E249-42CB-4E16-191A88D4C44D}"/>
              </a:ext>
            </a:extLst>
          </p:cNvPr>
          <p:cNvSpPr>
            <a:spLocks noGrp="1"/>
          </p:cNvSpPr>
          <p:nvPr>
            <p:ph type="body" sz="quarter" idx="80" hasCustomPrompt="1"/>
          </p:nvPr>
        </p:nvSpPr>
        <p:spPr>
          <a:xfrm>
            <a:off x="1187111" y="4003256"/>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32">
            <a:extLst>
              <a:ext uri="{FF2B5EF4-FFF2-40B4-BE49-F238E27FC236}">
                <a16:creationId xmlns:a16="http://schemas.microsoft.com/office/drawing/2014/main" id="{55EB664F-916B-C020-4FDA-763CF3507805}"/>
              </a:ext>
            </a:extLst>
          </p:cNvPr>
          <p:cNvSpPr>
            <a:spLocks noGrp="1"/>
          </p:cNvSpPr>
          <p:nvPr>
            <p:ph type="body" sz="quarter" idx="81"/>
          </p:nvPr>
        </p:nvSpPr>
        <p:spPr>
          <a:xfrm>
            <a:off x="904073" y="1351921"/>
            <a:ext cx="2931846" cy="4609880"/>
          </a:xfrm>
          <a:noFill/>
          <a:ln w="19050">
            <a:solidFill>
              <a:schemeClr val="accent2"/>
            </a:solidFill>
          </a:ln>
        </p:spPr>
        <p:txBody>
          <a:bodyPr/>
          <a:lstStyle>
            <a:lvl1pPr>
              <a:buClr>
                <a:srgbClr val="868EAF"/>
              </a:buClr>
              <a:defRPr>
                <a:solidFill>
                  <a:srgbClr val="868EAF"/>
                </a:solidFill>
              </a:defRPr>
            </a:lvl1pPr>
          </a:lstStyle>
          <a:p>
            <a:endParaRPr lang="en-US"/>
          </a:p>
        </p:txBody>
      </p:sp>
      <p:sp>
        <p:nvSpPr>
          <p:cNvPr id="44" name="Text Placeholder 5">
            <a:extLst>
              <a:ext uri="{FF2B5EF4-FFF2-40B4-BE49-F238E27FC236}">
                <a16:creationId xmlns:a16="http://schemas.microsoft.com/office/drawing/2014/main" id="{A66AFA6F-2DCD-DAD9-8679-F6AEF8918D81}"/>
              </a:ext>
            </a:extLst>
          </p:cNvPr>
          <p:cNvSpPr>
            <a:spLocks noGrp="1" noChangeAspect="1"/>
          </p:cNvSpPr>
          <p:nvPr>
            <p:ph type="body" sz="quarter" idx="82" hasCustomPrompt="1"/>
          </p:nvPr>
        </p:nvSpPr>
        <p:spPr>
          <a:xfrm>
            <a:off x="1547544" y="1668661"/>
            <a:ext cx="1571361" cy="1571361"/>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Content Placeholder 12">
            <a:extLst>
              <a:ext uri="{FF2B5EF4-FFF2-40B4-BE49-F238E27FC236}">
                <a16:creationId xmlns:a16="http://schemas.microsoft.com/office/drawing/2014/main" id="{EFAE2BFA-5C4B-5195-E8FB-6CF89761EB82}"/>
              </a:ext>
            </a:extLst>
          </p:cNvPr>
          <p:cNvSpPr>
            <a:spLocks noGrp="1"/>
          </p:cNvSpPr>
          <p:nvPr>
            <p:ph sz="quarter" idx="83"/>
          </p:nvPr>
        </p:nvSpPr>
        <p:spPr>
          <a:xfrm>
            <a:off x="1873364" y="1982806"/>
            <a:ext cx="919720" cy="943069"/>
          </a:xfrm>
        </p:spPr>
        <p:txBody>
          <a:bodyPr/>
          <a:lstStyle>
            <a:lvl1pPr marL="0" indent="0">
              <a:buNone/>
              <a:defRPr/>
            </a:lvl1pPr>
          </a:lstStyle>
          <a:p>
            <a:pPr lvl="0"/>
            <a:endParaRPr lang="en-US"/>
          </a:p>
        </p:txBody>
      </p:sp>
    </p:spTree>
    <p:extLst>
      <p:ext uri="{BB962C8B-B14F-4D97-AF65-F5344CB8AC3E}">
        <p14:creationId xmlns:p14="http://schemas.microsoft.com/office/powerpoint/2010/main" val="1216713941"/>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3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24" name="Text Placeholder 20">
            <a:extLst>
              <a:ext uri="{FF2B5EF4-FFF2-40B4-BE49-F238E27FC236}">
                <a16:creationId xmlns:a16="http://schemas.microsoft.com/office/drawing/2014/main" id="{607A84CF-BAA6-CB29-70E1-963B23B746A7}"/>
              </a:ext>
            </a:extLst>
          </p:cNvPr>
          <p:cNvSpPr>
            <a:spLocks noGrp="1"/>
          </p:cNvSpPr>
          <p:nvPr>
            <p:ph type="body" sz="quarter" idx="22"/>
          </p:nvPr>
        </p:nvSpPr>
        <p:spPr>
          <a:xfrm>
            <a:off x="913209" y="1917980"/>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25" name="Text Placeholder 20">
            <a:extLst>
              <a:ext uri="{FF2B5EF4-FFF2-40B4-BE49-F238E27FC236}">
                <a16:creationId xmlns:a16="http://schemas.microsoft.com/office/drawing/2014/main" id="{857DE19C-6B91-15D1-6DD1-E4B4915CA350}"/>
              </a:ext>
            </a:extLst>
          </p:cNvPr>
          <p:cNvSpPr>
            <a:spLocks noGrp="1"/>
          </p:cNvSpPr>
          <p:nvPr>
            <p:ph type="body" sz="quarter" idx="57"/>
          </p:nvPr>
        </p:nvSpPr>
        <p:spPr>
          <a:xfrm>
            <a:off x="1057989" y="1773217"/>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36" name="Text Placeholder 20">
            <a:extLst>
              <a:ext uri="{FF2B5EF4-FFF2-40B4-BE49-F238E27FC236}">
                <a16:creationId xmlns:a16="http://schemas.microsoft.com/office/drawing/2014/main" id="{B5E89A56-8E40-C79D-B249-E29D37B9F4B6}"/>
              </a:ext>
            </a:extLst>
          </p:cNvPr>
          <p:cNvSpPr>
            <a:spLocks noGrp="1"/>
          </p:cNvSpPr>
          <p:nvPr>
            <p:ph type="body" sz="quarter" idx="58"/>
          </p:nvPr>
        </p:nvSpPr>
        <p:spPr>
          <a:xfrm>
            <a:off x="4425699" y="1578556"/>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37" name="Text Placeholder 20">
            <a:extLst>
              <a:ext uri="{FF2B5EF4-FFF2-40B4-BE49-F238E27FC236}">
                <a16:creationId xmlns:a16="http://schemas.microsoft.com/office/drawing/2014/main" id="{C137D0B6-9DF8-001B-E4B0-2D2579B3BB58}"/>
              </a:ext>
            </a:extLst>
          </p:cNvPr>
          <p:cNvSpPr>
            <a:spLocks noGrp="1"/>
          </p:cNvSpPr>
          <p:nvPr>
            <p:ph type="body" sz="quarter" idx="59"/>
          </p:nvPr>
        </p:nvSpPr>
        <p:spPr>
          <a:xfrm>
            <a:off x="4570479" y="1433793"/>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41" name="Text Placeholder 20">
            <a:extLst>
              <a:ext uri="{FF2B5EF4-FFF2-40B4-BE49-F238E27FC236}">
                <a16:creationId xmlns:a16="http://schemas.microsoft.com/office/drawing/2014/main" id="{8E9EBD72-037E-DEB3-6F6A-5B149145F2EF}"/>
              </a:ext>
            </a:extLst>
          </p:cNvPr>
          <p:cNvSpPr>
            <a:spLocks noGrp="1"/>
          </p:cNvSpPr>
          <p:nvPr>
            <p:ph type="body" sz="quarter" idx="61"/>
          </p:nvPr>
        </p:nvSpPr>
        <p:spPr>
          <a:xfrm>
            <a:off x="7938189" y="1235649"/>
            <a:ext cx="2820591" cy="4434949"/>
          </a:xfrm>
          <a:solidFill>
            <a:srgbClr val="243473"/>
          </a:solidFill>
        </p:spPr>
        <p:txBody>
          <a:bodyPr/>
          <a:lstStyle>
            <a:lvl1pPr>
              <a:buClr>
                <a:srgbClr val="243473"/>
              </a:buClr>
              <a:defRPr>
                <a:solidFill>
                  <a:srgbClr val="243473"/>
                </a:solidFill>
              </a:defRPr>
            </a:lvl1pPr>
          </a:lstStyle>
          <a:p>
            <a:endParaRPr lang="en-US"/>
          </a:p>
        </p:txBody>
      </p:sp>
      <p:sp>
        <p:nvSpPr>
          <p:cNvPr id="42" name="Text Placeholder 20">
            <a:extLst>
              <a:ext uri="{FF2B5EF4-FFF2-40B4-BE49-F238E27FC236}">
                <a16:creationId xmlns:a16="http://schemas.microsoft.com/office/drawing/2014/main" id="{17B156A2-7EB6-C952-D1F8-7E2BBCAF0FCE}"/>
              </a:ext>
            </a:extLst>
          </p:cNvPr>
          <p:cNvSpPr>
            <a:spLocks noGrp="1"/>
          </p:cNvSpPr>
          <p:nvPr>
            <p:ph type="body" sz="quarter" idx="62"/>
          </p:nvPr>
        </p:nvSpPr>
        <p:spPr>
          <a:xfrm>
            <a:off x="8082969" y="1090886"/>
            <a:ext cx="2820591" cy="4434949"/>
          </a:xfrm>
          <a:solidFill>
            <a:schemeClr val="accent2"/>
          </a:solidFill>
        </p:spPr>
        <p:txBody>
          <a:bodyPr/>
          <a:lstStyle>
            <a:lvl1pPr>
              <a:buClr>
                <a:schemeClr val="accent2"/>
              </a:buClr>
              <a:defRPr>
                <a:solidFill>
                  <a:schemeClr val="accent2"/>
                </a:solidFill>
              </a:defRPr>
            </a:lvl1pPr>
          </a:lstStyle>
          <a:p>
            <a:endParaRPr lang="en-US"/>
          </a:p>
        </p:txBody>
      </p:sp>
      <p:sp>
        <p:nvSpPr>
          <p:cNvPr id="46" name="Text Placeholder 13">
            <a:extLst>
              <a:ext uri="{FF2B5EF4-FFF2-40B4-BE49-F238E27FC236}">
                <a16:creationId xmlns:a16="http://schemas.microsoft.com/office/drawing/2014/main" id="{B2247CC3-4241-4750-F11C-D745C5895CE0}"/>
              </a:ext>
            </a:extLst>
          </p:cNvPr>
          <p:cNvSpPr>
            <a:spLocks noGrp="1"/>
          </p:cNvSpPr>
          <p:nvPr>
            <p:ph type="body" sz="quarter" idx="64" hasCustomPrompt="1"/>
          </p:nvPr>
        </p:nvSpPr>
        <p:spPr>
          <a:xfrm>
            <a:off x="1720237" y="3575641"/>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7" name="Text Placeholder 13">
            <a:extLst>
              <a:ext uri="{FF2B5EF4-FFF2-40B4-BE49-F238E27FC236}">
                <a16:creationId xmlns:a16="http://schemas.microsoft.com/office/drawing/2014/main" id="{3AB01B5E-B086-6289-6AE1-8E9DBCC15684}"/>
              </a:ext>
            </a:extLst>
          </p:cNvPr>
          <p:cNvSpPr>
            <a:spLocks noGrp="1"/>
          </p:cNvSpPr>
          <p:nvPr>
            <p:ph type="body" sz="quarter" idx="16" hasCustomPrompt="1"/>
          </p:nvPr>
        </p:nvSpPr>
        <p:spPr>
          <a:xfrm>
            <a:off x="1178617" y="4178463"/>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48" name="Text Placeholder 13">
            <a:extLst>
              <a:ext uri="{FF2B5EF4-FFF2-40B4-BE49-F238E27FC236}">
                <a16:creationId xmlns:a16="http://schemas.microsoft.com/office/drawing/2014/main" id="{BD3369E5-1010-FC42-CA12-99EA4DEB716B}"/>
              </a:ext>
            </a:extLst>
          </p:cNvPr>
          <p:cNvSpPr>
            <a:spLocks noGrp="1"/>
          </p:cNvSpPr>
          <p:nvPr>
            <p:ph type="body" sz="quarter" idx="65" hasCustomPrompt="1"/>
          </p:nvPr>
        </p:nvSpPr>
        <p:spPr>
          <a:xfrm>
            <a:off x="5232727" y="3215853"/>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49" name="Text Placeholder 13">
            <a:extLst>
              <a:ext uri="{FF2B5EF4-FFF2-40B4-BE49-F238E27FC236}">
                <a16:creationId xmlns:a16="http://schemas.microsoft.com/office/drawing/2014/main" id="{30275D14-08F1-DDB1-E046-A1F732CAE456}"/>
              </a:ext>
            </a:extLst>
          </p:cNvPr>
          <p:cNvSpPr>
            <a:spLocks noGrp="1"/>
          </p:cNvSpPr>
          <p:nvPr>
            <p:ph type="body" sz="quarter" idx="66" hasCustomPrompt="1"/>
          </p:nvPr>
        </p:nvSpPr>
        <p:spPr>
          <a:xfrm>
            <a:off x="4691437" y="3818675"/>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0" name="Text Placeholder 13">
            <a:extLst>
              <a:ext uri="{FF2B5EF4-FFF2-40B4-BE49-F238E27FC236}">
                <a16:creationId xmlns:a16="http://schemas.microsoft.com/office/drawing/2014/main" id="{EDBFDE84-2BE8-CAE9-8B4A-86AECF056AF6}"/>
              </a:ext>
            </a:extLst>
          </p:cNvPr>
          <p:cNvSpPr>
            <a:spLocks noGrp="1"/>
          </p:cNvSpPr>
          <p:nvPr>
            <p:ph type="body" sz="quarter" idx="67" hasCustomPrompt="1"/>
          </p:nvPr>
        </p:nvSpPr>
        <p:spPr>
          <a:xfrm>
            <a:off x="8745217" y="2849038"/>
            <a:ext cx="1496094" cy="432426"/>
          </a:xfrm>
        </p:spPr>
        <p:txBody>
          <a:bodyPr wrap="square" lIns="0" tIns="0" rIns="0" bIns="0">
            <a:spAutoFit/>
          </a:bodyPr>
          <a:lstStyle>
            <a:lvl1pPr marL="0" indent="0" algn="l">
              <a:spcBef>
                <a:spcPts val="0"/>
              </a:spcBef>
              <a:buNone/>
              <a:defRPr sz="24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1" name="Text Placeholder 13">
            <a:extLst>
              <a:ext uri="{FF2B5EF4-FFF2-40B4-BE49-F238E27FC236}">
                <a16:creationId xmlns:a16="http://schemas.microsoft.com/office/drawing/2014/main" id="{6EF02D38-67B3-E105-2496-72266098139D}"/>
              </a:ext>
            </a:extLst>
          </p:cNvPr>
          <p:cNvSpPr>
            <a:spLocks noGrp="1"/>
          </p:cNvSpPr>
          <p:nvPr>
            <p:ph type="body" sz="quarter" idx="68" hasCustomPrompt="1"/>
          </p:nvPr>
        </p:nvSpPr>
        <p:spPr>
          <a:xfrm>
            <a:off x="8196637" y="3451860"/>
            <a:ext cx="2390213" cy="252249"/>
          </a:xfrm>
        </p:spPr>
        <p:txBody>
          <a:bodyPr wrap="square" lIns="0" tIns="0" rIns="0" bIns="0">
            <a:spAutoFit/>
          </a:bodyPr>
          <a:lstStyle>
            <a:lvl1pPr marL="285750" indent="-285750">
              <a:lnSpc>
                <a:spcPct val="130000"/>
              </a:lnSpc>
              <a:spcBef>
                <a:spcPts val="0"/>
              </a:spcBef>
              <a:buClr>
                <a:srgbClr val="243473"/>
              </a:buClr>
              <a:buFont typeface="Arial" panose="020B0604020202020204" pitchFamily="34" charset="0"/>
              <a:buChar char="•"/>
              <a:defRPr sz="14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53" name="Footer Placeholder 3">
            <a:extLst>
              <a:ext uri="{FF2B5EF4-FFF2-40B4-BE49-F238E27FC236}">
                <a16:creationId xmlns:a16="http://schemas.microsoft.com/office/drawing/2014/main" id="{574C89AE-BD5E-4668-9BE9-8910067C0EA9}"/>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
        <p:nvSpPr>
          <p:cNvPr id="5" name="Text Placeholder 5">
            <a:extLst>
              <a:ext uri="{FF2B5EF4-FFF2-40B4-BE49-F238E27FC236}">
                <a16:creationId xmlns:a16="http://schemas.microsoft.com/office/drawing/2014/main" id="{95B13360-030E-CF65-5078-1DE0BFEB00B4}"/>
              </a:ext>
            </a:extLst>
          </p:cNvPr>
          <p:cNvSpPr>
            <a:spLocks noGrp="1" noChangeAspect="1"/>
          </p:cNvSpPr>
          <p:nvPr>
            <p:ph type="body" sz="quarter" idx="71" hasCustomPrompt="1"/>
          </p:nvPr>
        </p:nvSpPr>
        <p:spPr>
          <a:xfrm>
            <a:off x="5254095" y="1664359"/>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5" name="Content Placeholder 12">
            <a:extLst>
              <a:ext uri="{FF2B5EF4-FFF2-40B4-BE49-F238E27FC236}">
                <a16:creationId xmlns:a16="http://schemas.microsoft.com/office/drawing/2014/main" id="{39F57118-4ECA-1A51-F324-FD59FFB00493}"/>
              </a:ext>
            </a:extLst>
          </p:cNvPr>
          <p:cNvSpPr>
            <a:spLocks noGrp="1"/>
          </p:cNvSpPr>
          <p:nvPr>
            <p:ph sz="quarter" idx="69"/>
          </p:nvPr>
        </p:nvSpPr>
        <p:spPr>
          <a:xfrm>
            <a:off x="5395179" y="1793290"/>
            <a:ext cx="1093443" cy="1121203"/>
          </a:xfrm>
        </p:spPr>
        <p:txBody>
          <a:bodyPr>
            <a:normAutofit/>
          </a:bodyPr>
          <a:lstStyle>
            <a:lvl1pPr marL="0" indent="0">
              <a:buNone/>
              <a:defRPr sz="1400">
                <a:solidFill>
                  <a:srgbClr val="243473"/>
                </a:solidFill>
              </a:defRPr>
            </a:lvl1pPr>
          </a:lstStyle>
          <a:p>
            <a:pPr lvl="0"/>
            <a:endParaRPr lang="en-US"/>
          </a:p>
        </p:txBody>
      </p:sp>
      <p:sp>
        <p:nvSpPr>
          <p:cNvPr id="6" name="Text Placeholder 5">
            <a:extLst>
              <a:ext uri="{FF2B5EF4-FFF2-40B4-BE49-F238E27FC236}">
                <a16:creationId xmlns:a16="http://schemas.microsoft.com/office/drawing/2014/main" id="{AB09AF4D-B943-792C-AFF3-A1B93213DE15}"/>
              </a:ext>
            </a:extLst>
          </p:cNvPr>
          <p:cNvSpPr>
            <a:spLocks noGrp="1" noChangeAspect="1"/>
          </p:cNvSpPr>
          <p:nvPr>
            <p:ph type="body" sz="quarter" idx="72" hasCustomPrompt="1"/>
          </p:nvPr>
        </p:nvSpPr>
        <p:spPr>
          <a:xfrm>
            <a:off x="8768956" y="133216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6" name="Content Placeholder 12">
            <a:extLst>
              <a:ext uri="{FF2B5EF4-FFF2-40B4-BE49-F238E27FC236}">
                <a16:creationId xmlns:a16="http://schemas.microsoft.com/office/drawing/2014/main" id="{B669BF26-9D75-C432-A8F0-6ECD9C2EE9C3}"/>
              </a:ext>
            </a:extLst>
          </p:cNvPr>
          <p:cNvSpPr>
            <a:spLocks noGrp="1"/>
          </p:cNvSpPr>
          <p:nvPr>
            <p:ph sz="quarter" idx="70"/>
          </p:nvPr>
        </p:nvSpPr>
        <p:spPr>
          <a:xfrm>
            <a:off x="8907669" y="1447280"/>
            <a:ext cx="1093443" cy="1121203"/>
          </a:xfrm>
        </p:spPr>
        <p:txBody>
          <a:bodyPr>
            <a:normAutofit/>
          </a:bodyPr>
          <a:lstStyle>
            <a:lvl1pPr marL="0" indent="0">
              <a:buNone/>
              <a:defRPr sz="1400">
                <a:solidFill>
                  <a:srgbClr val="243473"/>
                </a:solidFill>
              </a:defRPr>
            </a:lvl1pPr>
          </a:lstStyle>
          <a:p>
            <a:pPr lvl="0"/>
            <a:endParaRPr lang="en-US"/>
          </a:p>
        </p:txBody>
      </p:sp>
      <p:sp>
        <p:nvSpPr>
          <p:cNvPr id="3" name="Text Placeholder 5">
            <a:extLst>
              <a:ext uri="{FF2B5EF4-FFF2-40B4-BE49-F238E27FC236}">
                <a16:creationId xmlns:a16="http://schemas.microsoft.com/office/drawing/2014/main" id="{94C3F944-AAEF-912C-DF99-27B8243EF57E}"/>
              </a:ext>
            </a:extLst>
          </p:cNvPr>
          <p:cNvSpPr>
            <a:spLocks noGrp="1" noChangeAspect="1"/>
          </p:cNvSpPr>
          <p:nvPr>
            <p:ph type="body" sz="quarter" idx="36" hasCustomPrompt="1"/>
          </p:nvPr>
        </p:nvSpPr>
        <p:spPr>
          <a:xfrm>
            <a:off x="1782849" y="2020575"/>
            <a:ext cx="1370868" cy="1370868"/>
          </a:xfrm>
          <a:prstGeom prst="ellipse">
            <a:avLst/>
          </a:prstGeom>
          <a:solidFill>
            <a:schemeClr val="accent5"/>
          </a:solidFill>
          <a:ln w="19050">
            <a:solidFill>
              <a:schemeClr val="accent1"/>
            </a:solid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54" name="Content Placeholder 12">
            <a:extLst>
              <a:ext uri="{FF2B5EF4-FFF2-40B4-BE49-F238E27FC236}">
                <a16:creationId xmlns:a16="http://schemas.microsoft.com/office/drawing/2014/main" id="{0C2C20E0-F6D7-79FE-336B-924EC16FC103}"/>
              </a:ext>
            </a:extLst>
          </p:cNvPr>
          <p:cNvSpPr>
            <a:spLocks noGrp="1"/>
          </p:cNvSpPr>
          <p:nvPr>
            <p:ph sz="quarter" idx="37"/>
          </p:nvPr>
        </p:nvSpPr>
        <p:spPr>
          <a:xfrm>
            <a:off x="1921562" y="2132714"/>
            <a:ext cx="1093443" cy="1121203"/>
          </a:xfrm>
        </p:spPr>
        <p:txBody>
          <a:bodyPr>
            <a:normAutofit/>
          </a:bodyPr>
          <a:lstStyle>
            <a:lvl1pPr marL="0" indent="0">
              <a:buNone/>
              <a:defRPr sz="1400">
                <a:solidFill>
                  <a:srgbClr val="243473"/>
                </a:solidFill>
              </a:defRPr>
            </a:lvl1pPr>
          </a:lstStyle>
          <a:p>
            <a:pPr lvl="0"/>
            <a:endParaRPr lang="en-US"/>
          </a:p>
        </p:txBody>
      </p:sp>
    </p:spTree>
    <p:extLst>
      <p:ext uri="{BB962C8B-B14F-4D97-AF65-F5344CB8AC3E}">
        <p14:creationId xmlns:p14="http://schemas.microsoft.com/office/powerpoint/2010/main" val="3667381644"/>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4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6B4CE49F-D8C7-4472-B711-DF3A834FDFA7}" type="slidenum">
              <a:rPr lang="en-US" smtClean="0"/>
              <a:t>‹#›</a:t>
            </a:fld>
            <a:endParaRPr lang="en-US" dirty="0"/>
          </a:p>
        </p:txBody>
      </p:sp>
      <p:sp>
        <p:nvSpPr>
          <p:cNvPr id="9" name="Footer Placeholder 3">
            <a:extLst>
              <a:ext uri="{FF2B5EF4-FFF2-40B4-BE49-F238E27FC236}">
                <a16:creationId xmlns:a16="http://schemas.microsoft.com/office/drawing/2014/main" id="{6D746CE7-16D7-BEC0-1EC2-E9F72DC6AA9F}"/>
              </a:ext>
            </a:extLst>
          </p:cNvPr>
          <p:cNvSpPr txBox="1">
            <a:spLocks/>
          </p:cNvSpPr>
          <p:nvPr userDrawn="1"/>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43669898"/>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userDrawn="1">
  <p:cSld name="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3" name="Footer Placeholder 2">
            <a:extLst>
              <a:ext uri="{FF2B5EF4-FFF2-40B4-BE49-F238E27FC236}">
                <a16:creationId xmlns:a16="http://schemas.microsoft.com/office/drawing/2014/main" id="{D3BFF5A8-4D96-384F-8F55-7B9D38CE33F0}"/>
              </a:ext>
            </a:extLst>
          </p:cNvPr>
          <p:cNvSpPr>
            <a:spLocks noGrp="1"/>
          </p:cNvSpPr>
          <p:nvPr>
            <p:ph type="ftr" sz="quarter" idx="10"/>
          </p:nvPr>
        </p:nvSpPr>
        <p:spPr/>
        <p:txBody>
          <a:bodyPr/>
          <a:lstStyle/>
          <a:p>
            <a:r>
              <a:rPr lang="en-US" dirty="0"/>
              <a:t>© 2026 Your Part-Time Controller, LLC</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Text Placeholder 6">
            <a:extLst>
              <a:ext uri="{FF2B5EF4-FFF2-40B4-BE49-F238E27FC236}">
                <a16:creationId xmlns:a16="http://schemas.microsoft.com/office/drawing/2014/main" id="{2882BEA7-1700-D84D-803D-B35B431E8E3E}"/>
              </a:ext>
            </a:extLst>
          </p:cNvPr>
          <p:cNvSpPr>
            <a:spLocks noGrp="1"/>
          </p:cNvSpPr>
          <p:nvPr>
            <p:ph type="body" sz="quarter" idx="14"/>
          </p:nvPr>
        </p:nvSpPr>
        <p:spPr>
          <a:xfrm>
            <a:off x="334617" y="1293200"/>
            <a:ext cx="11636203" cy="4709394"/>
          </a:xfrm>
        </p:spPr>
        <p:txBody>
          <a:bodyPr lIns="0" tIns="0" rIns="0" bIns="0" anchor="t">
            <a:normAutofit/>
          </a:bodyPr>
          <a:lstStyle>
            <a:lvl1pPr>
              <a:lnSpc>
                <a:spcPct val="130000"/>
              </a:lnSpc>
              <a:spcBef>
                <a:spcPts val="200"/>
              </a:spcBef>
              <a:defRPr sz="1600">
                <a:solidFill>
                  <a:schemeClr val="tx1"/>
                </a:solidFill>
              </a:defRPr>
            </a:lvl1pPr>
            <a:lvl2pPr>
              <a:lnSpc>
                <a:spcPct val="130000"/>
              </a:lnSpc>
              <a:spcBef>
                <a:spcPts val="200"/>
              </a:spcBef>
              <a:defRPr sz="1400">
                <a:solidFill>
                  <a:schemeClr val="tx1"/>
                </a:solidFill>
              </a:defRPr>
            </a:lvl2pPr>
            <a:lvl3pPr>
              <a:lnSpc>
                <a:spcPct val="130000"/>
              </a:lnSpc>
              <a:spcBef>
                <a:spcPts val="200"/>
              </a:spcBef>
              <a:defRPr sz="1200">
                <a:solidFill>
                  <a:schemeClr val="tx1"/>
                </a:solidFill>
              </a:defRPr>
            </a:lvl3pPr>
            <a:lvl4pPr>
              <a:lnSpc>
                <a:spcPct val="130000"/>
              </a:lnSpc>
              <a:spcBef>
                <a:spcPts val="200"/>
              </a:spcBef>
              <a:defRPr sz="1100">
                <a:solidFill>
                  <a:schemeClr val="tx1"/>
                </a:solidFill>
              </a:defRPr>
            </a:lvl4pPr>
            <a:lvl5pPr>
              <a:lnSpc>
                <a:spcPct val="130000"/>
              </a:lnSpc>
              <a:spcBef>
                <a:spcPts val="200"/>
              </a:spcBef>
              <a:defRPr sz="11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001759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Statement Slide 1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pPr/>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0449138B-C258-E839-D419-0A9506DD3173}"/>
              </a:ext>
            </a:extLst>
          </p:cNvPr>
          <p:cNvSpPr>
            <a:spLocks noGrp="1"/>
          </p:cNvSpPr>
          <p:nvPr>
            <p:ph type="body" sz="quarter" idx="22" hasCustomPrompt="1"/>
          </p:nvPr>
        </p:nvSpPr>
        <p:spPr>
          <a:xfrm>
            <a:off x="613750" y="1260909"/>
            <a:ext cx="2286000" cy="2286000"/>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B02FA579-F8AA-F0FD-46BA-A98046317093}"/>
              </a:ext>
            </a:extLst>
          </p:cNvPr>
          <p:cNvSpPr>
            <a:spLocks noGrp="1"/>
          </p:cNvSpPr>
          <p:nvPr>
            <p:ph type="body" sz="quarter" idx="23" hasCustomPrompt="1"/>
          </p:nvPr>
        </p:nvSpPr>
        <p:spPr>
          <a:xfrm>
            <a:off x="3010113" y="1260910"/>
            <a:ext cx="7960574" cy="2286000"/>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Content Placeholder 12">
            <a:extLst>
              <a:ext uri="{FF2B5EF4-FFF2-40B4-BE49-F238E27FC236}">
                <a16:creationId xmlns:a16="http://schemas.microsoft.com/office/drawing/2014/main" id="{5DFAB319-ED8F-C722-78C0-1147CDF41E90}"/>
              </a:ext>
            </a:extLst>
          </p:cNvPr>
          <p:cNvSpPr>
            <a:spLocks noGrp="1"/>
          </p:cNvSpPr>
          <p:nvPr>
            <p:ph sz="quarter" idx="37"/>
          </p:nvPr>
        </p:nvSpPr>
        <p:spPr>
          <a:xfrm>
            <a:off x="910727" y="1549018"/>
            <a:ext cx="1700651" cy="1743825"/>
          </a:xfrm>
        </p:spPr>
        <p:txBody>
          <a:bodyPr/>
          <a:lstStyle>
            <a:lvl1pPr marL="0" indent="0">
              <a:buNone/>
              <a:defRPr/>
            </a:lvl1pPr>
          </a:lstStyle>
          <a:p>
            <a:pPr lvl="0"/>
            <a:r>
              <a:rPr lang="en-US"/>
              <a:t>Click to edit Master text styles</a:t>
            </a:r>
          </a:p>
        </p:txBody>
      </p:sp>
      <p:sp>
        <p:nvSpPr>
          <p:cNvPr id="11" name="Text Placeholder 13">
            <a:extLst>
              <a:ext uri="{FF2B5EF4-FFF2-40B4-BE49-F238E27FC236}">
                <a16:creationId xmlns:a16="http://schemas.microsoft.com/office/drawing/2014/main" id="{3E311508-8A1A-3492-3533-05DA443903C0}"/>
              </a:ext>
            </a:extLst>
          </p:cNvPr>
          <p:cNvSpPr>
            <a:spLocks noGrp="1"/>
          </p:cNvSpPr>
          <p:nvPr>
            <p:ph type="body" sz="quarter" idx="38" hasCustomPrompt="1"/>
          </p:nvPr>
        </p:nvSpPr>
        <p:spPr>
          <a:xfrm>
            <a:off x="613750" y="3662212"/>
            <a:ext cx="7960574" cy="2286000"/>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6" name="Text Placeholder 13">
            <a:extLst>
              <a:ext uri="{FF2B5EF4-FFF2-40B4-BE49-F238E27FC236}">
                <a16:creationId xmlns:a16="http://schemas.microsoft.com/office/drawing/2014/main" id="{5809D4C5-40AC-91B4-92D7-77951AF5561E}"/>
              </a:ext>
            </a:extLst>
          </p:cNvPr>
          <p:cNvSpPr>
            <a:spLocks noGrp="1"/>
          </p:cNvSpPr>
          <p:nvPr>
            <p:ph type="body" sz="quarter" idx="39" hasCustomPrompt="1"/>
          </p:nvPr>
        </p:nvSpPr>
        <p:spPr>
          <a:xfrm>
            <a:off x="8684687" y="3662212"/>
            <a:ext cx="2286000" cy="2286000"/>
          </a:xfrm>
          <a:prstGeom prst="rect">
            <a:avLst/>
          </a:prstGeom>
          <a:solidFill>
            <a:schemeClr val="accent3"/>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7" name="Content Placeholder 12">
            <a:extLst>
              <a:ext uri="{FF2B5EF4-FFF2-40B4-BE49-F238E27FC236}">
                <a16:creationId xmlns:a16="http://schemas.microsoft.com/office/drawing/2014/main" id="{20769277-D5CB-697D-23DC-6B9DC47AE671}"/>
              </a:ext>
            </a:extLst>
          </p:cNvPr>
          <p:cNvSpPr>
            <a:spLocks noGrp="1"/>
          </p:cNvSpPr>
          <p:nvPr>
            <p:ph sz="quarter" idx="40"/>
          </p:nvPr>
        </p:nvSpPr>
        <p:spPr>
          <a:xfrm>
            <a:off x="8981664" y="3921444"/>
            <a:ext cx="1700651" cy="1743825"/>
          </a:xfrm>
        </p:spPr>
        <p:txBody>
          <a:bodyPr/>
          <a:lstStyle>
            <a:lvl1pPr marL="0" indent="0">
              <a:buNone/>
              <a:defRPr/>
            </a:lvl1pPr>
          </a:lstStyle>
          <a:p>
            <a:pPr lvl="0"/>
            <a:r>
              <a:rPr lang="en-US"/>
              <a:t>Click to edit Master text styles</a:t>
            </a:r>
          </a:p>
        </p:txBody>
      </p:sp>
      <p:sp>
        <p:nvSpPr>
          <p:cNvPr id="18" name="Text Placeholder 13">
            <a:extLst>
              <a:ext uri="{FF2B5EF4-FFF2-40B4-BE49-F238E27FC236}">
                <a16:creationId xmlns:a16="http://schemas.microsoft.com/office/drawing/2014/main" id="{3365D964-DAF2-A38D-4608-90C88BB6840C}"/>
              </a:ext>
            </a:extLst>
          </p:cNvPr>
          <p:cNvSpPr>
            <a:spLocks noGrp="1"/>
          </p:cNvSpPr>
          <p:nvPr>
            <p:ph type="body" sz="quarter" idx="53" hasCustomPrompt="1"/>
          </p:nvPr>
        </p:nvSpPr>
        <p:spPr>
          <a:xfrm>
            <a:off x="3205965" y="1549018"/>
            <a:ext cx="7485588"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6F9030AC-3204-4EAA-8352-CF1AEAC69B40}"/>
              </a:ext>
            </a:extLst>
          </p:cNvPr>
          <p:cNvSpPr>
            <a:spLocks noGrp="1"/>
          </p:cNvSpPr>
          <p:nvPr>
            <p:ph type="body" sz="quarter" idx="54" hasCustomPrompt="1"/>
          </p:nvPr>
        </p:nvSpPr>
        <p:spPr>
          <a:xfrm>
            <a:off x="910727" y="3921444"/>
            <a:ext cx="7485588" cy="654218"/>
          </a:xfrm>
        </p:spPr>
        <p:txBody>
          <a:bodyPr wrap="square" lIns="0" tIns="0" rIns="0" bIns="0">
            <a:spAutoFit/>
          </a:bodyPr>
          <a:lstStyle>
            <a:lvl1pPr marL="0" indent="0" algn="r">
              <a:spcBef>
                <a:spcPts val="0"/>
              </a:spcBef>
              <a:buNone/>
              <a:defRPr sz="3600" b="1"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Footer Placeholder 3">
            <a:extLst>
              <a:ext uri="{FF2B5EF4-FFF2-40B4-BE49-F238E27FC236}">
                <a16:creationId xmlns:a16="http://schemas.microsoft.com/office/drawing/2014/main" id="{BD75438B-B275-ABAD-46DE-A3CABAF8D61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507112617"/>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2_Agenda">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4064215" y="0"/>
            <a:ext cx="812778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FC45BB3-E854-C442-87E7-F2BFC3EEEF4F}"/>
              </a:ext>
            </a:extLst>
          </p:cNvPr>
          <p:cNvSpPr/>
          <p:nvPr userDrawn="1"/>
        </p:nvSpPr>
        <p:spPr>
          <a:xfrm>
            <a:off x="4013629" y="338835"/>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95586" y="1802499"/>
            <a:ext cx="3272728" cy="2204077"/>
          </a:xfrm>
        </p:spPr>
        <p:txBody>
          <a:bodyPr anchor="b">
            <a:noAutofit/>
          </a:bodyPr>
          <a:lstStyle>
            <a:lvl1pPr>
              <a:defRPr sz="5500">
                <a:solidFill>
                  <a:schemeClr val="bg1"/>
                </a:solidFill>
              </a:defRPr>
            </a:lvl1pPr>
          </a:lstStyle>
          <a:p>
            <a:r>
              <a:rPr lang="en-US"/>
              <a:t>SESSION OBJECTIVES</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3929284" y="338835"/>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 name="Footer Placeholder 4">
            <a:extLst>
              <a:ext uri="{FF2B5EF4-FFF2-40B4-BE49-F238E27FC236}">
                <a16:creationId xmlns:a16="http://schemas.microsoft.com/office/drawing/2014/main" id="{D4B10770-201C-CD18-9D7D-0BE5EAA8F7B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bg1"/>
                </a:solidFill>
                <a:latin typeface="Montserrat Medium" pitchFamily="2" charset="0"/>
              </a:defRPr>
            </a:lvl1pPr>
          </a:lstStyle>
          <a:p>
            <a:r>
              <a:rPr lang="en-US" dirty="0"/>
              <a:t>© 2026 Your Part-Time Controller, LLC</a:t>
            </a:r>
          </a:p>
        </p:txBody>
      </p:sp>
      <p:sp>
        <p:nvSpPr>
          <p:cNvPr id="4" name="Slide Number Placeholder 5">
            <a:extLst>
              <a:ext uri="{FF2B5EF4-FFF2-40B4-BE49-F238E27FC236}">
                <a16:creationId xmlns:a16="http://schemas.microsoft.com/office/drawing/2014/main" id="{54038CCC-7387-F6F9-58BD-3792CE81C6BD}"/>
              </a:ext>
            </a:extLst>
          </p:cNvPr>
          <p:cNvSpPr>
            <a:spLocks noGrp="1"/>
          </p:cNvSpPr>
          <p:nvPr>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5" name="Picture 4" descr="A picture containing text, sign&#10;&#10;Description automatically generated">
            <a:extLst>
              <a:ext uri="{FF2B5EF4-FFF2-40B4-BE49-F238E27FC236}">
                <a16:creationId xmlns:a16="http://schemas.microsoft.com/office/drawing/2014/main" id="{929A7B80-18A0-58DB-5AB8-5240C349712A}"/>
              </a:ext>
            </a:extLst>
          </p:cNvPr>
          <p:cNvPicPr>
            <a:picLocks noChangeAspect="1"/>
          </p:cNvPicPr>
          <p:nvPr userDrawn="1"/>
        </p:nvPicPr>
        <p:blipFill>
          <a:blip r:embed="rId2"/>
          <a:stretch>
            <a:fillRect/>
          </a:stretch>
        </p:blipFill>
        <p:spPr>
          <a:xfrm>
            <a:off x="10733539" y="5742248"/>
            <a:ext cx="1237281" cy="753562"/>
          </a:xfrm>
          <a:prstGeom prst="rect">
            <a:avLst/>
          </a:prstGeom>
        </p:spPr>
      </p:pic>
    </p:spTree>
    <p:extLst>
      <p:ext uri="{BB962C8B-B14F-4D97-AF65-F5344CB8AC3E}">
        <p14:creationId xmlns:p14="http://schemas.microsoft.com/office/powerpoint/2010/main" val="3580238454"/>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3_Agenda">
    <p:bg>
      <p:bgPr>
        <a:solidFill>
          <a:schemeClr val="accent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6A8483C-71E8-BF4C-8782-6C1EFC0963E7}"/>
              </a:ext>
            </a:extLst>
          </p:cNvPr>
          <p:cNvSpPr/>
          <p:nvPr userDrawn="1"/>
        </p:nvSpPr>
        <p:spPr>
          <a:xfrm>
            <a:off x="5528511" y="0"/>
            <a:ext cx="666348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F316F136-3E55-B04A-9298-85A16484168B}"/>
              </a:ext>
            </a:extLst>
          </p:cNvPr>
          <p:cNvSpPr>
            <a:spLocks noGrp="1"/>
          </p:cNvSpPr>
          <p:nvPr>
            <p:ph type="title" hasCustomPrompt="1"/>
          </p:nvPr>
        </p:nvSpPr>
        <p:spPr>
          <a:xfrm>
            <a:off x="495586" y="1802499"/>
            <a:ext cx="3272728" cy="2204077"/>
          </a:xfrm>
        </p:spPr>
        <p:txBody>
          <a:bodyPr anchor="b">
            <a:noAutofit/>
          </a:bodyPr>
          <a:lstStyle>
            <a:lvl1pPr>
              <a:defRPr sz="5500">
                <a:solidFill>
                  <a:schemeClr val="bg1"/>
                </a:solidFill>
              </a:defRPr>
            </a:lvl1pPr>
          </a:lstStyle>
          <a:p>
            <a:r>
              <a:rPr lang="en-US"/>
              <a:t>SESSION OBJECTIVES</a:t>
            </a:r>
          </a:p>
        </p:txBody>
      </p:sp>
      <p:sp>
        <p:nvSpPr>
          <p:cNvPr id="18" name="Rectangle 17">
            <a:extLst>
              <a:ext uri="{FF2B5EF4-FFF2-40B4-BE49-F238E27FC236}">
                <a16:creationId xmlns:a16="http://schemas.microsoft.com/office/drawing/2014/main" id="{3E7E2347-5A77-9A45-958F-56BEBBBC18E8}"/>
              </a:ext>
            </a:extLst>
          </p:cNvPr>
          <p:cNvSpPr/>
          <p:nvPr userDrawn="1"/>
        </p:nvSpPr>
        <p:spPr>
          <a:xfrm>
            <a:off x="5461045" y="386961"/>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0" name="Text Placeholder 13">
            <a:extLst>
              <a:ext uri="{FF2B5EF4-FFF2-40B4-BE49-F238E27FC236}">
                <a16:creationId xmlns:a16="http://schemas.microsoft.com/office/drawing/2014/main" id="{ABCE22C3-9F5E-D142-AE7F-2591031DCCD5}"/>
              </a:ext>
            </a:extLst>
          </p:cNvPr>
          <p:cNvSpPr>
            <a:spLocks noGrp="1"/>
          </p:cNvSpPr>
          <p:nvPr>
            <p:ph type="body" sz="quarter" idx="15" hasCustomPrompt="1"/>
          </p:nvPr>
        </p:nvSpPr>
        <p:spPr>
          <a:xfrm>
            <a:off x="7020809" y="58661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0AEAB8E9-02E6-F246-9D87-5ECC46B6E9CE}"/>
              </a:ext>
            </a:extLst>
          </p:cNvPr>
          <p:cNvSpPr>
            <a:spLocks noGrp="1"/>
          </p:cNvSpPr>
          <p:nvPr>
            <p:ph type="body" sz="quarter" idx="16" hasCustomPrompt="1"/>
          </p:nvPr>
        </p:nvSpPr>
        <p:spPr>
          <a:xfrm>
            <a:off x="7020809" y="97419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5" name="Text Placeholder 13">
            <a:extLst>
              <a:ext uri="{FF2B5EF4-FFF2-40B4-BE49-F238E27FC236}">
                <a16:creationId xmlns:a16="http://schemas.microsoft.com/office/drawing/2014/main" id="{3FC0FDDD-49E9-9143-846E-8890B08F6819}"/>
              </a:ext>
            </a:extLst>
          </p:cNvPr>
          <p:cNvSpPr>
            <a:spLocks noGrp="1"/>
          </p:cNvSpPr>
          <p:nvPr>
            <p:ph type="body" sz="quarter" idx="26" hasCustomPrompt="1"/>
          </p:nvPr>
        </p:nvSpPr>
        <p:spPr>
          <a:xfrm>
            <a:off x="7020809" y="2219761"/>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6" name="Text Placeholder 13">
            <a:extLst>
              <a:ext uri="{FF2B5EF4-FFF2-40B4-BE49-F238E27FC236}">
                <a16:creationId xmlns:a16="http://schemas.microsoft.com/office/drawing/2014/main" id="{DCC6913C-A9AC-CC41-B1F3-9B50F000859D}"/>
              </a:ext>
            </a:extLst>
          </p:cNvPr>
          <p:cNvSpPr>
            <a:spLocks noGrp="1"/>
          </p:cNvSpPr>
          <p:nvPr>
            <p:ph type="body" sz="quarter" idx="27" hasCustomPrompt="1"/>
          </p:nvPr>
        </p:nvSpPr>
        <p:spPr>
          <a:xfrm>
            <a:off x="7020809" y="2607341"/>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7" name="Text Placeholder 13">
            <a:extLst>
              <a:ext uri="{FF2B5EF4-FFF2-40B4-BE49-F238E27FC236}">
                <a16:creationId xmlns:a16="http://schemas.microsoft.com/office/drawing/2014/main" id="{BDE3CD82-1205-8A40-AA57-5F5BE9C706C8}"/>
              </a:ext>
            </a:extLst>
          </p:cNvPr>
          <p:cNvSpPr>
            <a:spLocks noGrp="1"/>
          </p:cNvSpPr>
          <p:nvPr>
            <p:ph type="body" sz="quarter" idx="28" hasCustomPrompt="1"/>
          </p:nvPr>
        </p:nvSpPr>
        <p:spPr>
          <a:xfrm>
            <a:off x="7020809" y="3758507"/>
            <a:ext cx="3519041" cy="408638"/>
          </a:xfrm>
        </p:spPr>
        <p:txBody>
          <a:bodyPr lIns="0" tIns="0" rIns="0" bIns="0">
            <a:spAutoFit/>
          </a:bodyPr>
          <a:lstStyle>
            <a:lvl1pPr marL="0" indent="0">
              <a:spcBef>
                <a:spcPts val="0"/>
              </a:spcBef>
              <a:buNone/>
              <a:defRPr sz="2200" b="1"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8" name="Text Placeholder 13">
            <a:extLst>
              <a:ext uri="{FF2B5EF4-FFF2-40B4-BE49-F238E27FC236}">
                <a16:creationId xmlns:a16="http://schemas.microsoft.com/office/drawing/2014/main" id="{BE7D3BEB-F037-2247-BEC3-7BA00A379590}"/>
              </a:ext>
            </a:extLst>
          </p:cNvPr>
          <p:cNvSpPr>
            <a:spLocks noGrp="1"/>
          </p:cNvSpPr>
          <p:nvPr>
            <p:ph type="body" sz="quarter" idx="29" hasCustomPrompt="1"/>
          </p:nvPr>
        </p:nvSpPr>
        <p:spPr>
          <a:xfrm>
            <a:off x="7020809" y="4146087"/>
            <a:ext cx="3519041" cy="297197"/>
          </a:xfrm>
        </p:spPr>
        <p:txBody>
          <a:bodyPr lIns="0" tIns="0" rIns="0" bIns="0">
            <a:spAutoFit/>
          </a:bodyPr>
          <a:lstStyle>
            <a:lvl1pPr marL="0" indent="0">
              <a:lnSpc>
                <a:spcPct val="130000"/>
              </a:lnSpc>
              <a:spcBef>
                <a:spcPts val="0"/>
              </a:spcBef>
              <a:spcAft>
                <a:spcPts val="1000"/>
              </a:spcAft>
              <a:buNone/>
              <a:defRPr sz="16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Title</a:t>
            </a:r>
          </a:p>
        </p:txBody>
      </p:sp>
      <p:sp>
        <p:nvSpPr>
          <p:cNvPr id="3" name="Footer Placeholder 4">
            <a:extLst>
              <a:ext uri="{FF2B5EF4-FFF2-40B4-BE49-F238E27FC236}">
                <a16:creationId xmlns:a16="http://schemas.microsoft.com/office/drawing/2014/main" id="{D4B10770-201C-CD18-9D7D-0BE5EAA8F7B2}"/>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bg1"/>
                </a:solidFill>
                <a:latin typeface="Montserrat Medium" pitchFamily="2" charset="0"/>
              </a:defRPr>
            </a:lvl1pPr>
          </a:lstStyle>
          <a:p>
            <a:r>
              <a:rPr lang="en-US" dirty="0"/>
              <a:t>© 2026 Your Part-Time Controller, LLC</a:t>
            </a:r>
          </a:p>
        </p:txBody>
      </p:sp>
      <p:sp>
        <p:nvSpPr>
          <p:cNvPr id="4" name="Slide Number Placeholder 5">
            <a:extLst>
              <a:ext uri="{FF2B5EF4-FFF2-40B4-BE49-F238E27FC236}">
                <a16:creationId xmlns:a16="http://schemas.microsoft.com/office/drawing/2014/main" id="{54038CCC-7387-F6F9-58BD-3792CE81C6BD}"/>
              </a:ext>
            </a:extLst>
          </p:cNvPr>
          <p:cNvSpPr>
            <a:spLocks noGrp="1"/>
          </p:cNvSpPr>
          <p:nvPr>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5" name="Picture 4" descr="A picture containing text, sign&#10;&#10;Description automatically generated">
            <a:extLst>
              <a:ext uri="{FF2B5EF4-FFF2-40B4-BE49-F238E27FC236}">
                <a16:creationId xmlns:a16="http://schemas.microsoft.com/office/drawing/2014/main" id="{929A7B80-18A0-58DB-5AB8-5240C349712A}"/>
              </a:ext>
            </a:extLst>
          </p:cNvPr>
          <p:cNvPicPr>
            <a:picLocks noChangeAspect="1"/>
          </p:cNvPicPr>
          <p:nvPr userDrawn="1"/>
        </p:nvPicPr>
        <p:blipFill>
          <a:blip r:embed="rId2"/>
          <a:stretch>
            <a:fillRect/>
          </a:stretch>
        </p:blipFill>
        <p:spPr>
          <a:xfrm>
            <a:off x="10733539" y="5742248"/>
            <a:ext cx="1237281" cy="753562"/>
          </a:xfrm>
          <a:prstGeom prst="rect">
            <a:avLst/>
          </a:prstGeom>
        </p:spPr>
      </p:pic>
    </p:spTree>
    <p:extLst>
      <p:ext uri="{BB962C8B-B14F-4D97-AF65-F5344CB8AC3E}">
        <p14:creationId xmlns:p14="http://schemas.microsoft.com/office/powerpoint/2010/main" val="1121442978"/>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9675F-3D13-D46C-2823-8F36F2BF3AB8}"/>
              </a:ext>
            </a:extLst>
          </p:cNvPr>
          <p:cNvSpPr txBox="1">
            <a:spLocks noGrp="1"/>
          </p:cNvSpPr>
          <p:nvPr>
            <p:ph type="ctrTitle"/>
          </p:nvPr>
        </p:nvSpPr>
        <p:spPr>
          <a:xfrm>
            <a:off x="457200" y="1420282"/>
            <a:ext cx="5181600" cy="980017"/>
          </a:xfrm>
        </p:spPr>
        <p:txBody>
          <a:bodyPr/>
          <a:lstStyle>
            <a:lvl1pPr>
              <a:defRPr/>
            </a:lvl1pPr>
          </a:lstStyle>
          <a:p>
            <a:pPr lvl="0"/>
            <a:r>
              <a:rPr lang="en-US"/>
              <a:t>Click to edit Master title style</a:t>
            </a:r>
          </a:p>
        </p:txBody>
      </p:sp>
      <p:sp>
        <p:nvSpPr>
          <p:cNvPr id="3" name="Subtitle 2">
            <a:extLst>
              <a:ext uri="{FF2B5EF4-FFF2-40B4-BE49-F238E27FC236}">
                <a16:creationId xmlns:a16="http://schemas.microsoft.com/office/drawing/2014/main" id="{AA1C996E-D543-CA05-1F23-AEE16F016E0C}"/>
              </a:ext>
            </a:extLst>
          </p:cNvPr>
          <p:cNvSpPr txBox="1">
            <a:spLocks noGrp="1"/>
          </p:cNvSpPr>
          <p:nvPr>
            <p:ph type="subTitle" idx="1"/>
          </p:nvPr>
        </p:nvSpPr>
        <p:spPr>
          <a:xfrm>
            <a:off x="914400" y="2590800"/>
            <a:ext cx="4267200" cy="1168402"/>
          </a:xfrm>
        </p:spPr>
        <p:txBody>
          <a:bodyPr anchorCtr="1"/>
          <a:lstStyle>
            <a:lvl1pPr marL="0" indent="0" algn="ctr">
              <a:buNone/>
              <a:defRPr>
                <a:solidFill>
                  <a:srgbClr val="898989"/>
                </a:solidFill>
              </a:defRPr>
            </a:lvl1pPr>
          </a:lstStyle>
          <a:p>
            <a:pPr lvl="0"/>
            <a:r>
              <a:rPr lang="en-US"/>
              <a:t>Click to edit Master subtitle style</a:t>
            </a:r>
          </a:p>
        </p:txBody>
      </p:sp>
      <p:sp>
        <p:nvSpPr>
          <p:cNvPr id="4" name="Date Placeholder 3">
            <a:extLst>
              <a:ext uri="{FF2B5EF4-FFF2-40B4-BE49-F238E27FC236}">
                <a16:creationId xmlns:a16="http://schemas.microsoft.com/office/drawing/2014/main" id="{7A48A26A-C713-5FAB-72C3-759AB11A1CA5}"/>
              </a:ext>
            </a:extLst>
          </p:cNvPr>
          <p:cNvSpPr txBox="1">
            <a:spLocks noGrp="1"/>
          </p:cNvSpPr>
          <p:nvPr>
            <p:ph type="dt" sz="half" idx="7"/>
          </p:nvPr>
        </p:nvSpPr>
        <p:spPr/>
        <p:txBody>
          <a:bodyPr/>
          <a:lstStyle>
            <a:lvl1pPr>
              <a:defRPr/>
            </a:lvl1pPr>
          </a:lstStyle>
          <a:p>
            <a:pPr lvl="0"/>
            <a:fld id="{BDDCE4D5-0037-45AA-96EE-9BB7AD5BC5B1}" type="datetime1">
              <a:rPr lang="en-US"/>
              <a:pPr lvl="0"/>
              <a:t>4/29/2026</a:t>
            </a:fld>
            <a:endParaRPr lang="en-US"/>
          </a:p>
        </p:txBody>
      </p:sp>
      <p:sp>
        <p:nvSpPr>
          <p:cNvPr id="5" name="Footer Placeholder 4">
            <a:extLst>
              <a:ext uri="{FF2B5EF4-FFF2-40B4-BE49-F238E27FC236}">
                <a16:creationId xmlns:a16="http://schemas.microsoft.com/office/drawing/2014/main" id="{62719D98-0F26-DA68-AD8F-BAA8832B4023}"/>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C00F766-57E9-49E6-A343-CA3F7AD482AC}"/>
              </a:ext>
            </a:extLst>
          </p:cNvPr>
          <p:cNvSpPr txBox="1">
            <a:spLocks noGrp="1"/>
          </p:cNvSpPr>
          <p:nvPr>
            <p:ph type="sldNum" sz="quarter" idx="8"/>
          </p:nvPr>
        </p:nvSpPr>
        <p:spPr/>
        <p:txBody>
          <a:bodyPr/>
          <a:lstStyle>
            <a:lvl1pPr>
              <a:defRPr/>
            </a:lvl1pPr>
          </a:lstStyle>
          <a:p>
            <a:pPr lvl="0"/>
            <a:fld id="{4F7E2DD2-B537-4CB5-A35D-88B54C61D58C}" type="slidenum">
              <a:t>‹#›</a:t>
            </a:fld>
            <a:endParaRPr lang="en-US"/>
          </a:p>
        </p:txBody>
      </p:sp>
    </p:spTree>
    <p:extLst>
      <p:ext uri="{BB962C8B-B14F-4D97-AF65-F5344CB8AC3E}">
        <p14:creationId xmlns:p14="http://schemas.microsoft.com/office/powerpoint/2010/main" val="4247338073"/>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732028-F9D5-B1DA-F6E6-9C771308048A}"/>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FE909C49-4B53-96AF-DE07-E363B70618FD}"/>
              </a:ext>
            </a:extLst>
          </p:cNvPr>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2E4C9C-9468-5AE1-A6D9-748B6D5405D9}"/>
              </a:ext>
            </a:extLst>
          </p:cNvPr>
          <p:cNvSpPr txBox="1">
            <a:spLocks noGrp="1"/>
          </p:cNvSpPr>
          <p:nvPr>
            <p:ph type="dt" sz="half" idx="7"/>
          </p:nvPr>
        </p:nvSpPr>
        <p:spPr/>
        <p:txBody>
          <a:bodyPr/>
          <a:lstStyle>
            <a:lvl1pPr>
              <a:defRPr/>
            </a:lvl1pPr>
          </a:lstStyle>
          <a:p>
            <a:pPr lvl="0"/>
            <a:fld id="{B9A6F29C-164D-4F3F-A2B6-37E84500722C}" type="datetime1">
              <a:rPr lang="en-US"/>
              <a:pPr lvl="0"/>
              <a:t>4/29/2026</a:t>
            </a:fld>
            <a:endParaRPr lang="en-US"/>
          </a:p>
        </p:txBody>
      </p:sp>
      <p:sp>
        <p:nvSpPr>
          <p:cNvPr id="5" name="Footer Placeholder 4">
            <a:extLst>
              <a:ext uri="{FF2B5EF4-FFF2-40B4-BE49-F238E27FC236}">
                <a16:creationId xmlns:a16="http://schemas.microsoft.com/office/drawing/2014/main" id="{107DA1E2-0D68-8483-DDB9-CEEA1FAD1A2D}"/>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E14AD752-6E1C-E347-2807-EA7818A0AED4}"/>
              </a:ext>
            </a:extLst>
          </p:cNvPr>
          <p:cNvSpPr txBox="1">
            <a:spLocks noGrp="1"/>
          </p:cNvSpPr>
          <p:nvPr>
            <p:ph type="sldNum" sz="quarter" idx="8"/>
          </p:nvPr>
        </p:nvSpPr>
        <p:spPr/>
        <p:txBody>
          <a:bodyPr/>
          <a:lstStyle>
            <a:lvl1pPr>
              <a:defRPr/>
            </a:lvl1pPr>
          </a:lstStyle>
          <a:p>
            <a:pPr lvl="0"/>
            <a:fld id="{8353F2E9-CC9B-4779-9C61-2185197B1E2F}" type="slidenum">
              <a:t>‹#›</a:t>
            </a:fld>
            <a:endParaRPr lang="en-US"/>
          </a:p>
        </p:txBody>
      </p:sp>
    </p:spTree>
    <p:extLst>
      <p:ext uri="{BB962C8B-B14F-4D97-AF65-F5344CB8AC3E}">
        <p14:creationId xmlns:p14="http://schemas.microsoft.com/office/powerpoint/2010/main" val="2229797819"/>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B928ED-BA40-0F14-F26E-2D26FC2207F5}"/>
              </a:ext>
            </a:extLst>
          </p:cNvPr>
          <p:cNvSpPr txBox="1">
            <a:spLocks noGrp="1"/>
          </p:cNvSpPr>
          <p:nvPr>
            <p:ph type="title"/>
          </p:nvPr>
        </p:nvSpPr>
        <p:spPr>
          <a:xfrm>
            <a:off x="481541" y="2937931"/>
            <a:ext cx="5181600" cy="908047"/>
          </a:xfrm>
        </p:spPr>
        <p:txBody>
          <a:bodyPr anchor="t" anchorCtr="0"/>
          <a:lstStyle>
            <a:lvl1pPr algn="l">
              <a:defRPr sz="2667" b="1" cap="all"/>
            </a:lvl1pPr>
          </a:lstStyle>
          <a:p>
            <a:pPr lvl="0"/>
            <a:r>
              <a:rPr lang="en-US"/>
              <a:t>Click to edit Master title style</a:t>
            </a:r>
          </a:p>
        </p:txBody>
      </p:sp>
      <p:sp>
        <p:nvSpPr>
          <p:cNvPr id="3" name="Text Placeholder 2">
            <a:extLst>
              <a:ext uri="{FF2B5EF4-FFF2-40B4-BE49-F238E27FC236}">
                <a16:creationId xmlns:a16="http://schemas.microsoft.com/office/drawing/2014/main" id="{D345E954-D15E-FC21-3CB9-69A10CB9F713}"/>
              </a:ext>
            </a:extLst>
          </p:cNvPr>
          <p:cNvSpPr txBox="1">
            <a:spLocks noGrp="1"/>
          </p:cNvSpPr>
          <p:nvPr>
            <p:ph type="body" idx="1"/>
          </p:nvPr>
        </p:nvSpPr>
        <p:spPr>
          <a:xfrm>
            <a:off x="481541" y="1937809"/>
            <a:ext cx="5181600" cy="1000121"/>
          </a:xfrm>
        </p:spPr>
        <p:txBody>
          <a:bodyPr anchor="b"/>
          <a:lstStyle>
            <a:lvl1pPr marL="0" indent="0">
              <a:spcBef>
                <a:spcPts val="333"/>
              </a:spcBef>
              <a:buNone/>
              <a:defRPr sz="1333">
                <a:solidFill>
                  <a:srgbClr val="898989"/>
                </a:solidFill>
              </a:defRPr>
            </a:lvl1pPr>
          </a:lstStyle>
          <a:p>
            <a:pPr lvl="0"/>
            <a:r>
              <a:rPr lang="en-US"/>
              <a:t>Click to edit Master text styles</a:t>
            </a:r>
          </a:p>
        </p:txBody>
      </p:sp>
      <p:sp>
        <p:nvSpPr>
          <p:cNvPr id="4" name="Date Placeholder 3">
            <a:extLst>
              <a:ext uri="{FF2B5EF4-FFF2-40B4-BE49-F238E27FC236}">
                <a16:creationId xmlns:a16="http://schemas.microsoft.com/office/drawing/2014/main" id="{05CC2AB1-4652-37DE-4220-C98A1F9DC9AE}"/>
              </a:ext>
            </a:extLst>
          </p:cNvPr>
          <p:cNvSpPr txBox="1">
            <a:spLocks noGrp="1"/>
          </p:cNvSpPr>
          <p:nvPr>
            <p:ph type="dt" sz="half" idx="7"/>
          </p:nvPr>
        </p:nvSpPr>
        <p:spPr/>
        <p:txBody>
          <a:bodyPr/>
          <a:lstStyle>
            <a:lvl1pPr>
              <a:defRPr/>
            </a:lvl1pPr>
          </a:lstStyle>
          <a:p>
            <a:pPr lvl="0"/>
            <a:fld id="{0F4BAE4B-E019-4C5C-A78E-AC3543152801}" type="datetime1">
              <a:rPr lang="en-US"/>
              <a:pPr lvl="0"/>
              <a:t>4/29/2026</a:t>
            </a:fld>
            <a:endParaRPr lang="en-US"/>
          </a:p>
        </p:txBody>
      </p:sp>
      <p:sp>
        <p:nvSpPr>
          <p:cNvPr id="5" name="Footer Placeholder 4">
            <a:extLst>
              <a:ext uri="{FF2B5EF4-FFF2-40B4-BE49-F238E27FC236}">
                <a16:creationId xmlns:a16="http://schemas.microsoft.com/office/drawing/2014/main" id="{21196FB9-9481-96A9-28EB-3A25DB6DEB8B}"/>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395CD58D-75BB-1828-093E-542860514F63}"/>
              </a:ext>
            </a:extLst>
          </p:cNvPr>
          <p:cNvSpPr txBox="1">
            <a:spLocks noGrp="1"/>
          </p:cNvSpPr>
          <p:nvPr>
            <p:ph type="sldNum" sz="quarter" idx="8"/>
          </p:nvPr>
        </p:nvSpPr>
        <p:spPr/>
        <p:txBody>
          <a:bodyPr/>
          <a:lstStyle>
            <a:lvl1pPr>
              <a:defRPr/>
            </a:lvl1pPr>
          </a:lstStyle>
          <a:p>
            <a:pPr lvl="0"/>
            <a:fld id="{ACC13478-C610-42DB-9855-31D5F2F2079A}" type="slidenum">
              <a:t>‹#›</a:t>
            </a:fld>
            <a:endParaRPr lang="en-US"/>
          </a:p>
        </p:txBody>
      </p:sp>
    </p:spTree>
    <p:extLst>
      <p:ext uri="{BB962C8B-B14F-4D97-AF65-F5344CB8AC3E}">
        <p14:creationId xmlns:p14="http://schemas.microsoft.com/office/powerpoint/2010/main" val="1341874585"/>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7DFB5B-86B2-5A84-2D1C-36C51EA9C509}"/>
              </a:ext>
            </a:extLst>
          </p:cNvPr>
          <p:cNvSpPr txBox="1">
            <a:spLocks noGrp="1"/>
          </p:cNvSpPr>
          <p:nvPr>
            <p:ph type="title"/>
          </p:nvPr>
        </p:nvSpPr>
        <p:spPr/>
        <p:txBody>
          <a:bodyPr/>
          <a:lstStyle>
            <a:lvl1pPr>
              <a:defRPr/>
            </a:lvl1pPr>
          </a:lstStyle>
          <a:p>
            <a:pPr lvl="0"/>
            <a:r>
              <a:rPr lang="en-US"/>
              <a:t>Click to edit Master title style</a:t>
            </a:r>
          </a:p>
        </p:txBody>
      </p:sp>
      <p:sp>
        <p:nvSpPr>
          <p:cNvPr id="3" name="Content Placeholder 2">
            <a:extLst>
              <a:ext uri="{FF2B5EF4-FFF2-40B4-BE49-F238E27FC236}">
                <a16:creationId xmlns:a16="http://schemas.microsoft.com/office/drawing/2014/main" id="{2D52D179-4A9D-0268-9F9B-CD06A1008CB3}"/>
              </a:ext>
            </a:extLst>
          </p:cNvPr>
          <p:cNvSpPr txBox="1">
            <a:spLocks noGrp="1"/>
          </p:cNvSpPr>
          <p:nvPr>
            <p:ph idx="1"/>
          </p:nvPr>
        </p:nvSpPr>
        <p:spPr>
          <a:xfrm>
            <a:off x="304800" y="1066800"/>
            <a:ext cx="2692402" cy="3017306"/>
          </a:xfrm>
        </p:spPr>
        <p:txBody>
          <a:bodyPr/>
          <a:lstStyle>
            <a:lvl1pPr>
              <a:spcBef>
                <a:spcPts val="467"/>
              </a:spcBef>
              <a:defRPr sz="1867"/>
            </a:lvl1pPr>
            <a:lvl2pPr>
              <a:spcBef>
                <a:spcPts val="400"/>
              </a:spcBef>
              <a:defRPr sz="1600"/>
            </a:lvl2pPr>
            <a:lvl3pPr>
              <a:spcBef>
                <a:spcPts val="333"/>
              </a:spcBef>
              <a:defRPr sz="1333"/>
            </a:lvl3pPr>
            <a:lvl4pPr>
              <a:spcBef>
                <a:spcPts val="267"/>
              </a:spcBef>
              <a:defRPr sz="1200"/>
            </a:lvl4pPr>
            <a:lvl5pPr>
              <a:spcBef>
                <a:spcPts val="267"/>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35BCE91-0041-937A-0F05-6C6D1DB1BB63}"/>
              </a:ext>
            </a:extLst>
          </p:cNvPr>
          <p:cNvSpPr txBox="1">
            <a:spLocks noGrp="1"/>
          </p:cNvSpPr>
          <p:nvPr>
            <p:ph idx="2"/>
          </p:nvPr>
        </p:nvSpPr>
        <p:spPr>
          <a:xfrm>
            <a:off x="3098798" y="1066800"/>
            <a:ext cx="2692402" cy="3017306"/>
          </a:xfrm>
        </p:spPr>
        <p:txBody>
          <a:bodyPr/>
          <a:lstStyle>
            <a:lvl1pPr>
              <a:spcBef>
                <a:spcPts val="467"/>
              </a:spcBef>
              <a:defRPr sz="1867"/>
            </a:lvl1pPr>
            <a:lvl2pPr>
              <a:spcBef>
                <a:spcPts val="400"/>
              </a:spcBef>
              <a:defRPr sz="1600"/>
            </a:lvl2pPr>
            <a:lvl3pPr>
              <a:spcBef>
                <a:spcPts val="333"/>
              </a:spcBef>
              <a:defRPr sz="1333"/>
            </a:lvl3pPr>
            <a:lvl4pPr>
              <a:spcBef>
                <a:spcPts val="267"/>
              </a:spcBef>
              <a:defRPr sz="1200"/>
            </a:lvl4pPr>
            <a:lvl5pPr>
              <a:spcBef>
                <a:spcPts val="267"/>
              </a:spcBef>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E3A5F51-485C-BA87-4FC9-CE8454891AE4}"/>
              </a:ext>
            </a:extLst>
          </p:cNvPr>
          <p:cNvSpPr txBox="1">
            <a:spLocks noGrp="1"/>
          </p:cNvSpPr>
          <p:nvPr>
            <p:ph type="dt" sz="half" idx="7"/>
          </p:nvPr>
        </p:nvSpPr>
        <p:spPr/>
        <p:txBody>
          <a:bodyPr/>
          <a:lstStyle>
            <a:lvl1pPr>
              <a:defRPr/>
            </a:lvl1pPr>
          </a:lstStyle>
          <a:p>
            <a:pPr lvl="0"/>
            <a:fld id="{36A685F7-7310-4066-B502-9C53F1A3B8F9}" type="datetime1">
              <a:rPr lang="en-US"/>
              <a:pPr lvl="0"/>
              <a:t>4/29/2026</a:t>
            </a:fld>
            <a:endParaRPr lang="en-US"/>
          </a:p>
        </p:txBody>
      </p:sp>
      <p:sp>
        <p:nvSpPr>
          <p:cNvPr id="6" name="Footer Placeholder 5">
            <a:extLst>
              <a:ext uri="{FF2B5EF4-FFF2-40B4-BE49-F238E27FC236}">
                <a16:creationId xmlns:a16="http://schemas.microsoft.com/office/drawing/2014/main" id="{8415B2D8-B0CB-ED97-0683-831E85BF4C3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2C36D5D-CA0F-EE56-C678-161FCD22E725}"/>
              </a:ext>
            </a:extLst>
          </p:cNvPr>
          <p:cNvSpPr txBox="1">
            <a:spLocks noGrp="1"/>
          </p:cNvSpPr>
          <p:nvPr>
            <p:ph type="sldNum" sz="quarter" idx="8"/>
          </p:nvPr>
        </p:nvSpPr>
        <p:spPr/>
        <p:txBody>
          <a:bodyPr/>
          <a:lstStyle>
            <a:lvl1pPr>
              <a:defRPr/>
            </a:lvl1pPr>
          </a:lstStyle>
          <a:p>
            <a:pPr lvl="0"/>
            <a:fld id="{41B1977B-DAAA-4027-AE82-3480AB390397}" type="slidenum">
              <a:t>‹#›</a:t>
            </a:fld>
            <a:endParaRPr lang="en-US"/>
          </a:p>
        </p:txBody>
      </p:sp>
    </p:spTree>
    <p:extLst>
      <p:ext uri="{BB962C8B-B14F-4D97-AF65-F5344CB8AC3E}">
        <p14:creationId xmlns:p14="http://schemas.microsoft.com/office/powerpoint/2010/main" val="1593397118"/>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482B5C-83D5-AEBD-37FB-617831036108}"/>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2">
            <a:extLst>
              <a:ext uri="{FF2B5EF4-FFF2-40B4-BE49-F238E27FC236}">
                <a16:creationId xmlns:a16="http://schemas.microsoft.com/office/drawing/2014/main" id="{39797F87-83AD-0296-F5A0-AB220A139E98}"/>
              </a:ext>
            </a:extLst>
          </p:cNvPr>
          <p:cNvSpPr txBox="1">
            <a:spLocks noGrp="1"/>
          </p:cNvSpPr>
          <p:nvPr>
            <p:ph type="body" idx="1"/>
          </p:nvPr>
        </p:nvSpPr>
        <p:spPr>
          <a:xfrm>
            <a:off x="304800" y="1023409"/>
            <a:ext cx="2693456" cy="426506"/>
          </a:xfrm>
        </p:spPr>
        <p:txBody>
          <a:bodyPr anchor="b"/>
          <a:lstStyle>
            <a:lvl1pPr marL="0" indent="0">
              <a:spcBef>
                <a:spcPts val="400"/>
              </a:spcBef>
              <a:buNone/>
              <a:defRPr sz="1600" b="1"/>
            </a:lvl1pPr>
          </a:lstStyle>
          <a:p>
            <a:pPr lvl="0"/>
            <a:r>
              <a:rPr lang="en-US"/>
              <a:t>Click to edit Master text styles</a:t>
            </a:r>
          </a:p>
        </p:txBody>
      </p:sp>
      <p:sp>
        <p:nvSpPr>
          <p:cNvPr id="4" name="Content Placeholder 3">
            <a:extLst>
              <a:ext uri="{FF2B5EF4-FFF2-40B4-BE49-F238E27FC236}">
                <a16:creationId xmlns:a16="http://schemas.microsoft.com/office/drawing/2014/main" id="{BA618097-88F2-F11B-E059-93B913C2E8D2}"/>
              </a:ext>
            </a:extLst>
          </p:cNvPr>
          <p:cNvSpPr txBox="1">
            <a:spLocks noGrp="1"/>
          </p:cNvSpPr>
          <p:nvPr>
            <p:ph idx="2"/>
          </p:nvPr>
        </p:nvSpPr>
        <p:spPr>
          <a:xfrm>
            <a:off x="304800" y="1449915"/>
            <a:ext cx="2693456" cy="2634191"/>
          </a:xfrm>
        </p:spPr>
        <p:txBody>
          <a:bodyPr/>
          <a:lstStyle>
            <a:lvl1pPr>
              <a:spcBef>
                <a:spcPts val="400"/>
              </a:spcBef>
              <a:defRPr sz="1600"/>
            </a:lvl1pPr>
            <a:lvl2pPr>
              <a:spcBef>
                <a:spcPts val="333"/>
              </a:spcBef>
              <a:defRPr sz="1333"/>
            </a:lvl2pPr>
            <a:lvl3pPr>
              <a:spcBef>
                <a:spcPts val="267"/>
              </a:spcBef>
              <a:defRPr sz="1200"/>
            </a:lvl3pPr>
            <a:lvl4pPr>
              <a:spcBef>
                <a:spcPts val="267"/>
              </a:spcBef>
              <a:defRPr sz="1067"/>
            </a:lvl4pPr>
            <a:lvl5pPr>
              <a:spcBef>
                <a:spcPts val="267"/>
              </a:spcBef>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371D95F-8E8D-D021-E281-D679E5FF91B8}"/>
              </a:ext>
            </a:extLst>
          </p:cNvPr>
          <p:cNvSpPr txBox="1">
            <a:spLocks noGrp="1"/>
          </p:cNvSpPr>
          <p:nvPr>
            <p:ph type="body" idx="3"/>
          </p:nvPr>
        </p:nvSpPr>
        <p:spPr>
          <a:xfrm>
            <a:off x="3096682" y="1023409"/>
            <a:ext cx="2694517" cy="426506"/>
          </a:xfrm>
        </p:spPr>
        <p:txBody>
          <a:bodyPr anchor="b"/>
          <a:lstStyle>
            <a:lvl1pPr marL="0" indent="0">
              <a:spcBef>
                <a:spcPts val="400"/>
              </a:spcBef>
              <a:buNone/>
              <a:defRPr sz="1600" b="1"/>
            </a:lvl1pPr>
          </a:lstStyle>
          <a:p>
            <a:pPr lvl="0"/>
            <a:r>
              <a:rPr lang="en-US"/>
              <a:t>Click to edit Master text styles</a:t>
            </a:r>
          </a:p>
        </p:txBody>
      </p:sp>
      <p:sp>
        <p:nvSpPr>
          <p:cNvPr id="6" name="Content Placeholder 5">
            <a:extLst>
              <a:ext uri="{FF2B5EF4-FFF2-40B4-BE49-F238E27FC236}">
                <a16:creationId xmlns:a16="http://schemas.microsoft.com/office/drawing/2014/main" id="{9FF2F61E-BB7A-2898-784D-A1F029882B16}"/>
              </a:ext>
            </a:extLst>
          </p:cNvPr>
          <p:cNvSpPr txBox="1">
            <a:spLocks noGrp="1"/>
          </p:cNvSpPr>
          <p:nvPr>
            <p:ph idx="4"/>
          </p:nvPr>
        </p:nvSpPr>
        <p:spPr>
          <a:xfrm>
            <a:off x="3096682" y="1449915"/>
            <a:ext cx="2694517" cy="2634191"/>
          </a:xfrm>
        </p:spPr>
        <p:txBody>
          <a:bodyPr/>
          <a:lstStyle>
            <a:lvl1pPr>
              <a:spcBef>
                <a:spcPts val="400"/>
              </a:spcBef>
              <a:defRPr sz="1600"/>
            </a:lvl1pPr>
            <a:lvl2pPr>
              <a:spcBef>
                <a:spcPts val="333"/>
              </a:spcBef>
              <a:defRPr sz="1333"/>
            </a:lvl2pPr>
            <a:lvl3pPr>
              <a:spcBef>
                <a:spcPts val="267"/>
              </a:spcBef>
              <a:defRPr sz="1200"/>
            </a:lvl3pPr>
            <a:lvl4pPr>
              <a:spcBef>
                <a:spcPts val="267"/>
              </a:spcBef>
              <a:defRPr sz="1067"/>
            </a:lvl4pPr>
            <a:lvl5pPr>
              <a:spcBef>
                <a:spcPts val="267"/>
              </a:spcBef>
              <a:defRPr sz="1067"/>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2DE9A3-8ACD-839F-65FD-88A9A9224ECC}"/>
              </a:ext>
            </a:extLst>
          </p:cNvPr>
          <p:cNvSpPr txBox="1">
            <a:spLocks noGrp="1"/>
          </p:cNvSpPr>
          <p:nvPr>
            <p:ph type="dt" sz="half" idx="7"/>
          </p:nvPr>
        </p:nvSpPr>
        <p:spPr/>
        <p:txBody>
          <a:bodyPr/>
          <a:lstStyle>
            <a:lvl1pPr>
              <a:defRPr/>
            </a:lvl1pPr>
          </a:lstStyle>
          <a:p>
            <a:pPr lvl="0"/>
            <a:fld id="{F38F8F30-D991-42BD-AE4A-ED7441CCB723}" type="datetime1">
              <a:rPr lang="en-US"/>
              <a:pPr lvl="0"/>
              <a:t>4/29/2026</a:t>
            </a:fld>
            <a:endParaRPr lang="en-US"/>
          </a:p>
        </p:txBody>
      </p:sp>
      <p:sp>
        <p:nvSpPr>
          <p:cNvPr id="8" name="Footer Placeholder 7">
            <a:extLst>
              <a:ext uri="{FF2B5EF4-FFF2-40B4-BE49-F238E27FC236}">
                <a16:creationId xmlns:a16="http://schemas.microsoft.com/office/drawing/2014/main" id="{9582C15B-4302-AEEC-B6A3-4A8BD0205B29}"/>
              </a:ext>
            </a:extLst>
          </p:cNvPr>
          <p:cNvSpPr txBox="1">
            <a:spLocks noGrp="1"/>
          </p:cNvSpPr>
          <p:nvPr>
            <p:ph type="ftr" sz="quarter" idx="9"/>
          </p:nvPr>
        </p:nvSpPr>
        <p:spPr/>
        <p:txBody>
          <a:bodyPr/>
          <a:lstStyle>
            <a:lvl1pPr>
              <a:defRPr/>
            </a:lvl1pPr>
          </a:lstStyle>
          <a:p>
            <a:pPr lvl="0"/>
            <a:endParaRPr lang="en-US"/>
          </a:p>
        </p:txBody>
      </p:sp>
      <p:sp>
        <p:nvSpPr>
          <p:cNvPr id="9" name="Slide Number Placeholder 8">
            <a:extLst>
              <a:ext uri="{FF2B5EF4-FFF2-40B4-BE49-F238E27FC236}">
                <a16:creationId xmlns:a16="http://schemas.microsoft.com/office/drawing/2014/main" id="{B2E86B0C-80CA-95F6-C8ED-A1D4514D7F57}"/>
              </a:ext>
            </a:extLst>
          </p:cNvPr>
          <p:cNvSpPr txBox="1">
            <a:spLocks noGrp="1"/>
          </p:cNvSpPr>
          <p:nvPr>
            <p:ph type="sldNum" sz="quarter" idx="8"/>
          </p:nvPr>
        </p:nvSpPr>
        <p:spPr/>
        <p:txBody>
          <a:bodyPr/>
          <a:lstStyle>
            <a:lvl1pPr>
              <a:defRPr/>
            </a:lvl1pPr>
          </a:lstStyle>
          <a:p>
            <a:pPr lvl="0"/>
            <a:fld id="{8F67423B-DDB4-485A-B70C-8288727695FE}" type="slidenum">
              <a:t>‹#›</a:t>
            </a:fld>
            <a:endParaRPr lang="en-US"/>
          </a:p>
        </p:txBody>
      </p:sp>
    </p:spTree>
    <p:extLst>
      <p:ext uri="{BB962C8B-B14F-4D97-AF65-F5344CB8AC3E}">
        <p14:creationId xmlns:p14="http://schemas.microsoft.com/office/powerpoint/2010/main" val="383985846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353EC2-40BD-C1F5-1FE1-F80CA465B013}"/>
              </a:ext>
            </a:extLst>
          </p:cNvPr>
          <p:cNvSpPr txBox="1">
            <a:spLocks noGrp="1"/>
          </p:cNvSpPr>
          <p:nvPr>
            <p:ph type="title"/>
          </p:nvPr>
        </p:nvSpPr>
        <p:spPr/>
        <p:txBody>
          <a:bodyPr/>
          <a:lstStyle>
            <a:lvl1pPr>
              <a:defRPr/>
            </a:lvl1pPr>
          </a:lstStyle>
          <a:p>
            <a:pPr lvl="0"/>
            <a:r>
              <a:rPr lang="en-US"/>
              <a:t>Click to edit Master title style</a:t>
            </a:r>
          </a:p>
        </p:txBody>
      </p:sp>
      <p:sp>
        <p:nvSpPr>
          <p:cNvPr id="3" name="Date Placeholder 2">
            <a:extLst>
              <a:ext uri="{FF2B5EF4-FFF2-40B4-BE49-F238E27FC236}">
                <a16:creationId xmlns:a16="http://schemas.microsoft.com/office/drawing/2014/main" id="{4BAC7EBF-2596-57E8-1AA4-BD4CD1C6A9F6}"/>
              </a:ext>
            </a:extLst>
          </p:cNvPr>
          <p:cNvSpPr txBox="1">
            <a:spLocks noGrp="1"/>
          </p:cNvSpPr>
          <p:nvPr>
            <p:ph type="dt" sz="half" idx="7"/>
          </p:nvPr>
        </p:nvSpPr>
        <p:spPr/>
        <p:txBody>
          <a:bodyPr/>
          <a:lstStyle>
            <a:lvl1pPr>
              <a:defRPr/>
            </a:lvl1pPr>
          </a:lstStyle>
          <a:p>
            <a:pPr lvl="0"/>
            <a:fld id="{DF7C2C3A-2C92-4EFD-BB02-97281DC1FBB9}" type="datetime1">
              <a:rPr lang="en-US"/>
              <a:pPr lvl="0"/>
              <a:t>4/29/2026</a:t>
            </a:fld>
            <a:endParaRPr lang="en-US"/>
          </a:p>
        </p:txBody>
      </p:sp>
      <p:sp>
        <p:nvSpPr>
          <p:cNvPr id="4" name="Footer Placeholder 3">
            <a:extLst>
              <a:ext uri="{FF2B5EF4-FFF2-40B4-BE49-F238E27FC236}">
                <a16:creationId xmlns:a16="http://schemas.microsoft.com/office/drawing/2014/main" id="{45624EC9-B98F-128D-E1B7-B1A9D604DF5C}"/>
              </a:ext>
            </a:extLst>
          </p:cNvPr>
          <p:cNvSpPr txBox="1">
            <a:spLocks noGrp="1"/>
          </p:cNvSpPr>
          <p:nvPr>
            <p:ph type="ftr" sz="quarter" idx="9"/>
          </p:nvPr>
        </p:nvSpPr>
        <p:spPr/>
        <p:txBody>
          <a:bodyPr/>
          <a:lstStyle>
            <a:lvl1pPr>
              <a:defRPr/>
            </a:lvl1pPr>
          </a:lstStyle>
          <a:p>
            <a:pPr lvl="0"/>
            <a:endParaRPr lang="en-US"/>
          </a:p>
        </p:txBody>
      </p:sp>
      <p:sp>
        <p:nvSpPr>
          <p:cNvPr id="5" name="Slide Number Placeholder 4">
            <a:extLst>
              <a:ext uri="{FF2B5EF4-FFF2-40B4-BE49-F238E27FC236}">
                <a16:creationId xmlns:a16="http://schemas.microsoft.com/office/drawing/2014/main" id="{EFFCE56D-06CC-7EA1-9609-48AE5E964921}"/>
              </a:ext>
            </a:extLst>
          </p:cNvPr>
          <p:cNvSpPr txBox="1">
            <a:spLocks noGrp="1"/>
          </p:cNvSpPr>
          <p:nvPr>
            <p:ph type="sldNum" sz="quarter" idx="8"/>
          </p:nvPr>
        </p:nvSpPr>
        <p:spPr/>
        <p:txBody>
          <a:bodyPr/>
          <a:lstStyle>
            <a:lvl1pPr>
              <a:defRPr/>
            </a:lvl1pPr>
          </a:lstStyle>
          <a:p>
            <a:pPr lvl="0"/>
            <a:fld id="{A3C760ED-6115-4F1B-A6A7-C8A4284DAD80}" type="slidenum">
              <a:t>‹#›</a:t>
            </a:fld>
            <a:endParaRPr lang="en-US"/>
          </a:p>
        </p:txBody>
      </p:sp>
    </p:spTree>
    <p:extLst>
      <p:ext uri="{BB962C8B-B14F-4D97-AF65-F5344CB8AC3E}">
        <p14:creationId xmlns:p14="http://schemas.microsoft.com/office/powerpoint/2010/main" val="3164868935"/>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FFE6106-506A-27A2-151F-5638E8FC2499}"/>
              </a:ext>
            </a:extLst>
          </p:cNvPr>
          <p:cNvSpPr txBox="1">
            <a:spLocks noGrp="1"/>
          </p:cNvSpPr>
          <p:nvPr>
            <p:ph type="dt" sz="half" idx="7"/>
          </p:nvPr>
        </p:nvSpPr>
        <p:spPr/>
        <p:txBody>
          <a:bodyPr/>
          <a:lstStyle>
            <a:lvl1pPr>
              <a:defRPr/>
            </a:lvl1pPr>
          </a:lstStyle>
          <a:p>
            <a:pPr lvl="0"/>
            <a:fld id="{59FC3C17-CE4B-424A-8E39-5BC5DB78464D}" type="datetime1">
              <a:rPr lang="en-US"/>
              <a:pPr lvl="0"/>
              <a:t>4/29/2026</a:t>
            </a:fld>
            <a:endParaRPr lang="en-US"/>
          </a:p>
        </p:txBody>
      </p:sp>
      <p:sp>
        <p:nvSpPr>
          <p:cNvPr id="3" name="Footer Placeholder 2">
            <a:extLst>
              <a:ext uri="{FF2B5EF4-FFF2-40B4-BE49-F238E27FC236}">
                <a16:creationId xmlns:a16="http://schemas.microsoft.com/office/drawing/2014/main" id="{031EA811-97E9-056B-D175-1318A8D63966}"/>
              </a:ext>
            </a:extLst>
          </p:cNvPr>
          <p:cNvSpPr txBox="1">
            <a:spLocks noGrp="1"/>
          </p:cNvSpPr>
          <p:nvPr>
            <p:ph type="ftr" sz="quarter" idx="9"/>
          </p:nvPr>
        </p:nvSpPr>
        <p:spPr/>
        <p:txBody>
          <a:bodyPr/>
          <a:lstStyle>
            <a:lvl1pPr>
              <a:defRPr/>
            </a:lvl1pPr>
          </a:lstStyle>
          <a:p>
            <a:pPr lvl="0"/>
            <a:endParaRPr lang="en-US"/>
          </a:p>
        </p:txBody>
      </p:sp>
      <p:sp>
        <p:nvSpPr>
          <p:cNvPr id="4" name="Slide Number Placeholder 3">
            <a:extLst>
              <a:ext uri="{FF2B5EF4-FFF2-40B4-BE49-F238E27FC236}">
                <a16:creationId xmlns:a16="http://schemas.microsoft.com/office/drawing/2014/main" id="{6D83705A-6B60-FC69-6E22-5E7A5229B30F}"/>
              </a:ext>
            </a:extLst>
          </p:cNvPr>
          <p:cNvSpPr txBox="1">
            <a:spLocks noGrp="1"/>
          </p:cNvSpPr>
          <p:nvPr>
            <p:ph type="sldNum" sz="quarter" idx="8"/>
          </p:nvPr>
        </p:nvSpPr>
        <p:spPr/>
        <p:txBody>
          <a:bodyPr/>
          <a:lstStyle>
            <a:lvl1pPr>
              <a:defRPr/>
            </a:lvl1pPr>
          </a:lstStyle>
          <a:p>
            <a:pPr lvl="0"/>
            <a:fld id="{91D6AD6D-71D5-435E-8043-A86285C6D77A}" type="slidenum">
              <a:t>‹#›</a:t>
            </a:fld>
            <a:endParaRPr lang="en-US"/>
          </a:p>
        </p:txBody>
      </p:sp>
    </p:spTree>
    <p:extLst>
      <p:ext uri="{BB962C8B-B14F-4D97-AF65-F5344CB8AC3E}">
        <p14:creationId xmlns:p14="http://schemas.microsoft.com/office/powerpoint/2010/main" val="388621233"/>
      </p:ext>
    </p:extLst>
  </p:cSld>
  <p:clrMapOvr>
    <a:masterClrMapping/>
  </p:clrMapOvr>
  <p:hf sldNum="0" hdr="0" ftr="0" dt="0"/>
</p:sldLayout>
</file>

<file path=ppt/slideLayouts/slideLayout6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E98FDE-D3DC-1E92-70EE-1E61418BFE5B}"/>
              </a:ext>
            </a:extLst>
          </p:cNvPr>
          <p:cNvSpPr txBox="1">
            <a:spLocks noGrp="1"/>
          </p:cNvSpPr>
          <p:nvPr>
            <p:ph type="title"/>
          </p:nvPr>
        </p:nvSpPr>
        <p:spPr>
          <a:xfrm>
            <a:off x="304800" y="182032"/>
            <a:ext cx="2005541" cy="774697"/>
          </a:xfrm>
        </p:spPr>
        <p:txBody>
          <a:bodyPr anchor="b" anchorCtr="0"/>
          <a:lstStyle>
            <a:lvl1pPr algn="l">
              <a:defRPr sz="1333" b="1"/>
            </a:lvl1pPr>
          </a:lstStyle>
          <a:p>
            <a:pPr lvl="0"/>
            <a:r>
              <a:rPr lang="en-US"/>
              <a:t>Click to edit Master title style</a:t>
            </a:r>
          </a:p>
        </p:txBody>
      </p:sp>
      <p:sp>
        <p:nvSpPr>
          <p:cNvPr id="3" name="Content Placeholder 2">
            <a:extLst>
              <a:ext uri="{FF2B5EF4-FFF2-40B4-BE49-F238E27FC236}">
                <a16:creationId xmlns:a16="http://schemas.microsoft.com/office/drawing/2014/main" id="{C29BE83D-B79F-3785-63CF-28EDD1E0D0B0}"/>
              </a:ext>
            </a:extLst>
          </p:cNvPr>
          <p:cNvSpPr txBox="1">
            <a:spLocks noGrp="1"/>
          </p:cNvSpPr>
          <p:nvPr>
            <p:ph idx="1"/>
          </p:nvPr>
        </p:nvSpPr>
        <p:spPr>
          <a:xfrm>
            <a:off x="2383365" y="182032"/>
            <a:ext cx="3407835" cy="3902073"/>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3B678C-92A2-8292-779B-8806705C32EF}"/>
              </a:ext>
            </a:extLst>
          </p:cNvPr>
          <p:cNvSpPr txBox="1">
            <a:spLocks noGrp="1"/>
          </p:cNvSpPr>
          <p:nvPr>
            <p:ph type="body" idx="2"/>
          </p:nvPr>
        </p:nvSpPr>
        <p:spPr>
          <a:xfrm>
            <a:off x="304800" y="956730"/>
            <a:ext cx="2005541" cy="3127376"/>
          </a:xfrm>
        </p:spPr>
        <p:txBody>
          <a:bodyPr/>
          <a:lstStyle>
            <a:lvl1pPr marL="0" indent="0">
              <a:spcBef>
                <a:spcPts val="200"/>
              </a:spcBef>
              <a:buNone/>
              <a:defRPr sz="933"/>
            </a:lvl1pPr>
          </a:lstStyle>
          <a:p>
            <a:pPr lvl="0"/>
            <a:r>
              <a:rPr lang="en-US"/>
              <a:t>Click to edit Master text styles</a:t>
            </a:r>
          </a:p>
        </p:txBody>
      </p:sp>
      <p:sp>
        <p:nvSpPr>
          <p:cNvPr id="5" name="Date Placeholder 4">
            <a:extLst>
              <a:ext uri="{FF2B5EF4-FFF2-40B4-BE49-F238E27FC236}">
                <a16:creationId xmlns:a16="http://schemas.microsoft.com/office/drawing/2014/main" id="{E520768E-9291-2BD7-B870-4E287C37790A}"/>
              </a:ext>
            </a:extLst>
          </p:cNvPr>
          <p:cNvSpPr txBox="1">
            <a:spLocks noGrp="1"/>
          </p:cNvSpPr>
          <p:nvPr>
            <p:ph type="dt" sz="half" idx="7"/>
          </p:nvPr>
        </p:nvSpPr>
        <p:spPr/>
        <p:txBody>
          <a:bodyPr/>
          <a:lstStyle>
            <a:lvl1pPr>
              <a:defRPr/>
            </a:lvl1pPr>
          </a:lstStyle>
          <a:p>
            <a:pPr lvl="0"/>
            <a:fld id="{548569CE-CD8F-4680-B835-7A5A2382F5ED}" type="datetime1">
              <a:rPr lang="en-US"/>
              <a:pPr lvl="0"/>
              <a:t>4/29/2026</a:t>
            </a:fld>
            <a:endParaRPr lang="en-US"/>
          </a:p>
        </p:txBody>
      </p:sp>
      <p:sp>
        <p:nvSpPr>
          <p:cNvPr id="6" name="Footer Placeholder 5">
            <a:extLst>
              <a:ext uri="{FF2B5EF4-FFF2-40B4-BE49-F238E27FC236}">
                <a16:creationId xmlns:a16="http://schemas.microsoft.com/office/drawing/2014/main" id="{467001E0-77D1-5102-7ED1-94D5C778EC8C}"/>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BC2518D3-1D7A-11E4-3E28-848716E77DD2}"/>
              </a:ext>
            </a:extLst>
          </p:cNvPr>
          <p:cNvSpPr txBox="1">
            <a:spLocks noGrp="1"/>
          </p:cNvSpPr>
          <p:nvPr>
            <p:ph type="sldNum" sz="quarter" idx="8"/>
          </p:nvPr>
        </p:nvSpPr>
        <p:spPr/>
        <p:txBody>
          <a:bodyPr/>
          <a:lstStyle>
            <a:lvl1pPr>
              <a:defRPr/>
            </a:lvl1pPr>
          </a:lstStyle>
          <a:p>
            <a:pPr lvl="0"/>
            <a:fld id="{997BF1A5-195F-4019-B1B8-34B315BCFB16}" type="slidenum">
              <a:t>‹#›</a:t>
            </a:fld>
            <a:endParaRPr lang="en-US"/>
          </a:p>
        </p:txBody>
      </p:sp>
    </p:spTree>
    <p:extLst>
      <p:ext uri="{BB962C8B-B14F-4D97-AF65-F5344CB8AC3E}">
        <p14:creationId xmlns:p14="http://schemas.microsoft.com/office/powerpoint/2010/main" val="149070691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Statement Slide 2 -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pPr/>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13">
            <a:extLst>
              <a:ext uri="{FF2B5EF4-FFF2-40B4-BE49-F238E27FC236}">
                <a16:creationId xmlns:a16="http://schemas.microsoft.com/office/drawing/2014/main" id="{F2F5482D-05B3-AC2E-0F20-000916988966}"/>
              </a:ext>
            </a:extLst>
          </p:cNvPr>
          <p:cNvSpPr>
            <a:spLocks noGrp="1"/>
          </p:cNvSpPr>
          <p:nvPr>
            <p:ph type="body" sz="quarter" idx="22" hasCustomPrompt="1"/>
          </p:nvPr>
        </p:nvSpPr>
        <p:spPr>
          <a:xfrm>
            <a:off x="1073997" y="1529709"/>
            <a:ext cx="9478375" cy="4250121"/>
          </a:xfrm>
          <a:prstGeom prst="rect">
            <a:avLst/>
          </a:prstGeom>
          <a:solidFill>
            <a:schemeClr val="accent5"/>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8" name="Text Placeholder 13">
            <a:extLst>
              <a:ext uri="{FF2B5EF4-FFF2-40B4-BE49-F238E27FC236}">
                <a16:creationId xmlns:a16="http://schemas.microsoft.com/office/drawing/2014/main" id="{48579880-EED6-97C2-B047-A2D9A2077B06}"/>
              </a:ext>
            </a:extLst>
          </p:cNvPr>
          <p:cNvSpPr>
            <a:spLocks noGrp="1"/>
          </p:cNvSpPr>
          <p:nvPr>
            <p:ph type="body" sz="quarter" idx="23" hasCustomPrompt="1"/>
          </p:nvPr>
        </p:nvSpPr>
        <p:spPr>
          <a:xfrm>
            <a:off x="1213177" y="1358560"/>
            <a:ext cx="9478375" cy="4250121"/>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0" name="Text Placeholder 13">
            <a:extLst>
              <a:ext uri="{FF2B5EF4-FFF2-40B4-BE49-F238E27FC236}">
                <a16:creationId xmlns:a16="http://schemas.microsoft.com/office/drawing/2014/main" id="{56B5B95B-9AC8-E350-A1B0-60DEB793BCC8}"/>
              </a:ext>
            </a:extLst>
          </p:cNvPr>
          <p:cNvSpPr>
            <a:spLocks noGrp="1"/>
          </p:cNvSpPr>
          <p:nvPr>
            <p:ph type="body" sz="quarter" idx="53" hasCustomPrompt="1"/>
          </p:nvPr>
        </p:nvSpPr>
        <p:spPr>
          <a:xfrm>
            <a:off x="2923608" y="1855745"/>
            <a:ext cx="7619139" cy="654218"/>
          </a:xfrm>
        </p:spPr>
        <p:txBody>
          <a:bodyPr wrap="square" lIns="0" tIns="0" rIns="0" bIns="0">
            <a:spAutoFit/>
          </a:bodyPr>
          <a:lstStyle>
            <a:lvl1pPr marL="0" indent="0" algn="l">
              <a:spcBef>
                <a:spcPts val="0"/>
              </a:spcBef>
              <a:buNone/>
              <a:defRPr sz="36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1" name="Text Placeholder 5">
            <a:extLst>
              <a:ext uri="{FF2B5EF4-FFF2-40B4-BE49-F238E27FC236}">
                <a16:creationId xmlns:a16="http://schemas.microsoft.com/office/drawing/2014/main" id="{1FA5BB63-7EFA-FF45-CD62-283E109CA67E}"/>
              </a:ext>
            </a:extLst>
          </p:cNvPr>
          <p:cNvSpPr>
            <a:spLocks noGrp="1" noChangeAspect="1"/>
          </p:cNvSpPr>
          <p:nvPr>
            <p:ph type="body" sz="quarter" idx="36" hasCustomPrompt="1"/>
          </p:nvPr>
        </p:nvSpPr>
        <p:spPr>
          <a:xfrm>
            <a:off x="1421549" y="1604799"/>
            <a:ext cx="1156109" cy="1156109"/>
          </a:xfrm>
          <a:prstGeom prst="ellipse">
            <a:avLst/>
          </a:prstGeom>
          <a:solidFill>
            <a:schemeClr val="accent4"/>
          </a:solidFill>
          <a:ln w="19050">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16" name="Content Placeholder 12">
            <a:extLst>
              <a:ext uri="{FF2B5EF4-FFF2-40B4-BE49-F238E27FC236}">
                <a16:creationId xmlns:a16="http://schemas.microsoft.com/office/drawing/2014/main" id="{27BF7C4A-236E-EF85-1DA8-009D114A52BE}"/>
              </a:ext>
            </a:extLst>
          </p:cNvPr>
          <p:cNvSpPr>
            <a:spLocks noGrp="1"/>
          </p:cNvSpPr>
          <p:nvPr>
            <p:ph sz="quarter" idx="37"/>
          </p:nvPr>
        </p:nvSpPr>
        <p:spPr>
          <a:xfrm>
            <a:off x="1649253" y="1838987"/>
            <a:ext cx="701297" cy="719101"/>
          </a:xfrm>
        </p:spPr>
        <p:txBody>
          <a:bodyPr>
            <a:normAutofit/>
          </a:bodyPr>
          <a:lstStyle>
            <a:lvl1pPr marL="0" indent="0">
              <a:buNone/>
              <a:defRPr sz="1200">
                <a:solidFill>
                  <a:schemeClr val="bg1"/>
                </a:solidFill>
              </a:defRPr>
            </a:lvl1pPr>
          </a:lstStyle>
          <a:p>
            <a:pPr lvl="0"/>
            <a:r>
              <a:rPr lang="en-US"/>
              <a:t>Click to edit Master text styles</a:t>
            </a:r>
          </a:p>
        </p:txBody>
      </p:sp>
      <p:sp>
        <p:nvSpPr>
          <p:cNvPr id="17" name="Text Placeholder 13">
            <a:extLst>
              <a:ext uri="{FF2B5EF4-FFF2-40B4-BE49-F238E27FC236}">
                <a16:creationId xmlns:a16="http://schemas.microsoft.com/office/drawing/2014/main" id="{33134DF1-F19C-9708-56BC-E9B0E3F2DE07}"/>
              </a:ext>
            </a:extLst>
          </p:cNvPr>
          <p:cNvSpPr>
            <a:spLocks noGrp="1"/>
          </p:cNvSpPr>
          <p:nvPr>
            <p:ph type="body" sz="quarter" idx="16" hasCustomPrompt="1"/>
          </p:nvPr>
        </p:nvSpPr>
        <p:spPr>
          <a:xfrm>
            <a:off x="1421548" y="3125248"/>
            <a:ext cx="9130823" cy="363433"/>
          </a:xfrm>
        </p:spPr>
        <p:txBody>
          <a:bodyPr wrap="square" lIns="0" tIns="0" rIns="0" bIns="0">
            <a:spAutoFit/>
          </a:bodyPr>
          <a:lstStyle>
            <a:lvl1pPr marL="0" indent="0">
              <a:lnSpc>
                <a:spcPct val="130000"/>
              </a:lnSpc>
              <a:spcBef>
                <a:spcPts val="0"/>
              </a:spcBef>
              <a:buNone/>
              <a:defRPr sz="2000" b="0">
                <a:solidFill>
                  <a:schemeClr val="bg1"/>
                </a:solidFill>
                <a:latin typeface="Montserrat Medium" pitchFamily="2" charset="0"/>
              </a:defRPr>
            </a:lvl1pPr>
            <a:lvl2pPr>
              <a:buNone/>
              <a:defRPr/>
            </a:lvl2pPr>
            <a:lvl3pPr>
              <a:buNone/>
              <a:defRPr/>
            </a:lvl3pPr>
            <a:lvl4pPr>
              <a:buNone/>
              <a:defRPr/>
            </a:lvl4pPr>
            <a:lvl5pPr>
              <a:buNone/>
              <a:defRPr/>
            </a:lvl5pPr>
          </a:lstStyle>
          <a:p>
            <a:pPr lvl="0"/>
            <a:r>
              <a:rPr lang="en-US"/>
              <a:t>Edit Body Text</a:t>
            </a:r>
          </a:p>
        </p:txBody>
      </p:sp>
      <p:sp>
        <p:nvSpPr>
          <p:cNvPr id="23" name="Footer Placeholder 3">
            <a:extLst>
              <a:ext uri="{FF2B5EF4-FFF2-40B4-BE49-F238E27FC236}">
                <a16:creationId xmlns:a16="http://schemas.microsoft.com/office/drawing/2014/main" id="{68087990-007F-0713-5F6D-DFB3B6B9D11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195937565"/>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50C3D5-F196-4712-DBE3-4677C85789F6}"/>
              </a:ext>
            </a:extLst>
          </p:cNvPr>
          <p:cNvSpPr txBox="1">
            <a:spLocks noGrp="1"/>
          </p:cNvSpPr>
          <p:nvPr>
            <p:ph type="title"/>
          </p:nvPr>
        </p:nvSpPr>
        <p:spPr>
          <a:xfrm>
            <a:off x="1194859" y="3200401"/>
            <a:ext cx="3657600" cy="377823"/>
          </a:xfrm>
        </p:spPr>
        <p:txBody>
          <a:bodyPr anchor="b" anchorCtr="0"/>
          <a:lstStyle>
            <a:lvl1pPr algn="l">
              <a:defRPr sz="1333" b="1"/>
            </a:lvl1pPr>
          </a:lstStyle>
          <a:p>
            <a:pPr lvl="0"/>
            <a:r>
              <a:rPr lang="en-US"/>
              <a:t>Click to edit Master title style</a:t>
            </a:r>
          </a:p>
        </p:txBody>
      </p:sp>
      <p:sp>
        <p:nvSpPr>
          <p:cNvPr id="3" name="Picture Placeholder 2">
            <a:extLst>
              <a:ext uri="{FF2B5EF4-FFF2-40B4-BE49-F238E27FC236}">
                <a16:creationId xmlns:a16="http://schemas.microsoft.com/office/drawing/2014/main" id="{2EF9275A-AA2B-9683-B91E-7F7C37FA2E74}"/>
              </a:ext>
            </a:extLst>
          </p:cNvPr>
          <p:cNvSpPr txBox="1">
            <a:spLocks noGrp="1"/>
          </p:cNvSpPr>
          <p:nvPr>
            <p:ph type="pic" idx="1"/>
          </p:nvPr>
        </p:nvSpPr>
        <p:spPr>
          <a:xfrm>
            <a:off x="1194859" y="408517"/>
            <a:ext cx="3657600" cy="2743200"/>
          </a:xfrm>
        </p:spPr>
        <p:txBody>
          <a:bodyPr/>
          <a:lstStyle>
            <a:lvl1pPr marL="0" indent="0">
              <a:buNone/>
              <a:defRPr/>
            </a:lvl1pPr>
          </a:lstStyle>
          <a:p>
            <a:pPr lvl="0"/>
            <a:endParaRPr lang="en-US"/>
          </a:p>
        </p:txBody>
      </p:sp>
      <p:sp>
        <p:nvSpPr>
          <p:cNvPr id="4" name="Text Placeholder 3">
            <a:extLst>
              <a:ext uri="{FF2B5EF4-FFF2-40B4-BE49-F238E27FC236}">
                <a16:creationId xmlns:a16="http://schemas.microsoft.com/office/drawing/2014/main" id="{649EB8E9-F8FC-C308-E4B1-EA9D2E6BED25}"/>
              </a:ext>
            </a:extLst>
          </p:cNvPr>
          <p:cNvSpPr txBox="1">
            <a:spLocks noGrp="1"/>
          </p:cNvSpPr>
          <p:nvPr>
            <p:ph type="body" idx="2"/>
          </p:nvPr>
        </p:nvSpPr>
        <p:spPr>
          <a:xfrm>
            <a:off x="1194859" y="3578223"/>
            <a:ext cx="3657600" cy="536576"/>
          </a:xfrm>
        </p:spPr>
        <p:txBody>
          <a:bodyPr/>
          <a:lstStyle>
            <a:lvl1pPr marL="0" indent="0">
              <a:spcBef>
                <a:spcPts val="200"/>
              </a:spcBef>
              <a:buNone/>
              <a:defRPr sz="933"/>
            </a:lvl1pPr>
          </a:lstStyle>
          <a:p>
            <a:pPr lvl="0"/>
            <a:r>
              <a:rPr lang="en-US"/>
              <a:t>Click to edit Master text styles</a:t>
            </a:r>
          </a:p>
        </p:txBody>
      </p:sp>
      <p:sp>
        <p:nvSpPr>
          <p:cNvPr id="5" name="Date Placeholder 4">
            <a:extLst>
              <a:ext uri="{FF2B5EF4-FFF2-40B4-BE49-F238E27FC236}">
                <a16:creationId xmlns:a16="http://schemas.microsoft.com/office/drawing/2014/main" id="{9CB2EE31-0333-088A-B37C-F7D34AB3B13E}"/>
              </a:ext>
            </a:extLst>
          </p:cNvPr>
          <p:cNvSpPr txBox="1">
            <a:spLocks noGrp="1"/>
          </p:cNvSpPr>
          <p:nvPr>
            <p:ph type="dt" sz="half" idx="7"/>
          </p:nvPr>
        </p:nvSpPr>
        <p:spPr/>
        <p:txBody>
          <a:bodyPr/>
          <a:lstStyle>
            <a:lvl1pPr>
              <a:defRPr/>
            </a:lvl1pPr>
          </a:lstStyle>
          <a:p>
            <a:pPr lvl="0"/>
            <a:fld id="{F7B252FF-A098-4CEE-BC82-8FBCEC9E0F00}" type="datetime1">
              <a:rPr lang="en-US"/>
              <a:pPr lvl="0"/>
              <a:t>4/29/2026</a:t>
            </a:fld>
            <a:endParaRPr lang="en-US"/>
          </a:p>
        </p:txBody>
      </p:sp>
      <p:sp>
        <p:nvSpPr>
          <p:cNvPr id="6" name="Footer Placeholder 5">
            <a:extLst>
              <a:ext uri="{FF2B5EF4-FFF2-40B4-BE49-F238E27FC236}">
                <a16:creationId xmlns:a16="http://schemas.microsoft.com/office/drawing/2014/main" id="{D649C38A-6BCF-73AD-ACEF-8664C472AC82}"/>
              </a:ext>
            </a:extLst>
          </p:cNvPr>
          <p:cNvSpPr txBox="1">
            <a:spLocks noGrp="1"/>
          </p:cNvSpPr>
          <p:nvPr>
            <p:ph type="ftr" sz="quarter" idx="9"/>
          </p:nvPr>
        </p:nvSpPr>
        <p:spPr/>
        <p:txBody>
          <a:bodyPr/>
          <a:lstStyle>
            <a:lvl1pPr>
              <a:defRPr/>
            </a:lvl1pPr>
          </a:lstStyle>
          <a:p>
            <a:pPr lvl="0"/>
            <a:endParaRPr lang="en-US"/>
          </a:p>
        </p:txBody>
      </p:sp>
      <p:sp>
        <p:nvSpPr>
          <p:cNvPr id="7" name="Slide Number Placeholder 6">
            <a:extLst>
              <a:ext uri="{FF2B5EF4-FFF2-40B4-BE49-F238E27FC236}">
                <a16:creationId xmlns:a16="http://schemas.microsoft.com/office/drawing/2014/main" id="{3992230B-F411-3D3A-5D4F-17CB21E4321F}"/>
              </a:ext>
            </a:extLst>
          </p:cNvPr>
          <p:cNvSpPr txBox="1">
            <a:spLocks noGrp="1"/>
          </p:cNvSpPr>
          <p:nvPr>
            <p:ph type="sldNum" sz="quarter" idx="8"/>
          </p:nvPr>
        </p:nvSpPr>
        <p:spPr/>
        <p:txBody>
          <a:bodyPr/>
          <a:lstStyle>
            <a:lvl1pPr>
              <a:defRPr/>
            </a:lvl1pPr>
          </a:lstStyle>
          <a:p>
            <a:pPr lvl="0"/>
            <a:fld id="{94F75627-CF42-4319-B1C6-B93012268FC2}" type="slidenum">
              <a:t>‹#›</a:t>
            </a:fld>
            <a:endParaRPr lang="en-US"/>
          </a:p>
        </p:txBody>
      </p:sp>
    </p:spTree>
    <p:extLst>
      <p:ext uri="{BB962C8B-B14F-4D97-AF65-F5344CB8AC3E}">
        <p14:creationId xmlns:p14="http://schemas.microsoft.com/office/powerpoint/2010/main" val="3187004834"/>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0E50FD-467B-C76E-BCB3-EB740EF9F197}"/>
              </a:ext>
            </a:extLst>
          </p:cNvPr>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80A2BD4E-1C03-44ED-F3A5-F04EA925C058}"/>
              </a:ext>
            </a:extLst>
          </p:cNvPr>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E4D2B8-BFB0-340D-07A0-742CAC4F879C}"/>
              </a:ext>
            </a:extLst>
          </p:cNvPr>
          <p:cNvSpPr txBox="1">
            <a:spLocks noGrp="1"/>
          </p:cNvSpPr>
          <p:nvPr>
            <p:ph type="dt" sz="half" idx="7"/>
          </p:nvPr>
        </p:nvSpPr>
        <p:spPr/>
        <p:txBody>
          <a:bodyPr/>
          <a:lstStyle>
            <a:lvl1pPr>
              <a:defRPr/>
            </a:lvl1pPr>
          </a:lstStyle>
          <a:p>
            <a:pPr lvl="0"/>
            <a:fld id="{A111E441-35E3-4AF3-B4D6-74F2B4A08D07}" type="datetime1">
              <a:rPr lang="en-US"/>
              <a:pPr lvl="0"/>
              <a:t>4/29/2026</a:t>
            </a:fld>
            <a:endParaRPr lang="en-US"/>
          </a:p>
        </p:txBody>
      </p:sp>
      <p:sp>
        <p:nvSpPr>
          <p:cNvPr id="5" name="Footer Placeholder 4">
            <a:extLst>
              <a:ext uri="{FF2B5EF4-FFF2-40B4-BE49-F238E27FC236}">
                <a16:creationId xmlns:a16="http://schemas.microsoft.com/office/drawing/2014/main" id="{1CF74557-FF4D-A1CF-8264-505CEE6FAF12}"/>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CEFF92B5-E457-A0EB-A9F3-DB8E46B587C4}"/>
              </a:ext>
            </a:extLst>
          </p:cNvPr>
          <p:cNvSpPr txBox="1">
            <a:spLocks noGrp="1"/>
          </p:cNvSpPr>
          <p:nvPr>
            <p:ph type="sldNum" sz="quarter" idx="8"/>
          </p:nvPr>
        </p:nvSpPr>
        <p:spPr/>
        <p:txBody>
          <a:bodyPr/>
          <a:lstStyle>
            <a:lvl1pPr>
              <a:defRPr/>
            </a:lvl1pPr>
          </a:lstStyle>
          <a:p>
            <a:pPr lvl="0"/>
            <a:fld id="{F32E6123-4028-4FFD-BBF3-270CCF11910D}" type="slidenum">
              <a:t>‹#›</a:t>
            </a:fld>
            <a:endParaRPr lang="en-US"/>
          </a:p>
        </p:txBody>
      </p:sp>
    </p:spTree>
    <p:extLst>
      <p:ext uri="{BB962C8B-B14F-4D97-AF65-F5344CB8AC3E}">
        <p14:creationId xmlns:p14="http://schemas.microsoft.com/office/powerpoint/2010/main" val="222218836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96D0528-08EF-1DFA-39A0-252A53F8F48A}"/>
              </a:ext>
            </a:extLst>
          </p:cNvPr>
          <p:cNvSpPr txBox="1">
            <a:spLocks noGrp="1"/>
          </p:cNvSpPr>
          <p:nvPr>
            <p:ph type="title" orient="vert"/>
          </p:nvPr>
        </p:nvSpPr>
        <p:spPr>
          <a:xfrm>
            <a:off x="4419600" y="183094"/>
            <a:ext cx="1371600" cy="3901019"/>
          </a:xfrm>
        </p:spPr>
        <p:txBody>
          <a:bodyPr vert="eaVert"/>
          <a:lstStyle>
            <a:lvl1pPr>
              <a:defRPr/>
            </a:lvl1pPr>
          </a:lstStyle>
          <a:p>
            <a:pPr lvl="0"/>
            <a:r>
              <a:rPr lang="en-US"/>
              <a:t>Click to edit Master title style</a:t>
            </a:r>
          </a:p>
        </p:txBody>
      </p:sp>
      <p:sp>
        <p:nvSpPr>
          <p:cNvPr id="3" name="Vertical Text Placeholder 2">
            <a:extLst>
              <a:ext uri="{FF2B5EF4-FFF2-40B4-BE49-F238E27FC236}">
                <a16:creationId xmlns:a16="http://schemas.microsoft.com/office/drawing/2014/main" id="{FE0903D4-9D31-CD3A-5430-D2CE9412747B}"/>
              </a:ext>
            </a:extLst>
          </p:cNvPr>
          <p:cNvSpPr txBox="1">
            <a:spLocks noGrp="1"/>
          </p:cNvSpPr>
          <p:nvPr>
            <p:ph type="body" orient="vert" idx="1"/>
          </p:nvPr>
        </p:nvSpPr>
        <p:spPr>
          <a:xfrm>
            <a:off x="304800" y="183094"/>
            <a:ext cx="4013197" cy="390101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189BBC-4F45-CF5A-5ACD-CBE2694EFEB0}"/>
              </a:ext>
            </a:extLst>
          </p:cNvPr>
          <p:cNvSpPr txBox="1">
            <a:spLocks noGrp="1"/>
          </p:cNvSpPr>
          <p:nvPr>
            <p:ph type="dt" sz="half" idx="7"/>
          </p:nvPr>
        </p:nvSpPr>
        <p:spPr/>
        <p:txBody>
          <a:bodyPr/>
          <a:lstStyle>
            <a:lvl1pPr>
              <a:defRPr/>
            </a:lvl1pPr>
          </a:lstStyle>
          <a:p>
            <a:pPr lvl="0"/>
            <a:fld id="{F6868033-88BF-4A86-AAC8-82BD8DDBACDF}" type="datetime1">
              <a:rPr lang="en-US"/>
              <a:pPr lvl="0"/>
              <a:t>4/29/2026</a:t>
            </a:fld>
            <a:endParaRPr lang="en-US"/>
          </a:p>
        </p:txBody>
      </p:sp>
      <p:sp>
        <p:nvSpPr>
          <p:cNvPr id="5" name="Footer Placeholder 4">
            <a:extLst>
              <a:ext uri="{FF2B5EF4-FFF2-40B4-BE49-F238E27FC236}">
                <a16:creationId xmlns:a16="http://schemas.microsoft.com/office/drawing/2014/main" id="{13732104-FB94-7D77-EF24-F84F8BB8D6AC}"/>
              </a:ext>
            </a:extLst>
          </p:cNvPr>
          <p:cNvSpPr txBox="1">
            <a:spLocks noGrp="1"/>
          </p:cNvSpPr>
          <p:nvPr>
            <p:ph type="ftr" sz="quarter" idx="9"/>
          </p:nvPr>
        </p:nvSpPr>
        <p:spPr/>
        <p:txBody>
          <a:bodyPr/>
          <a:lstStyle>
            <a:lvl1pPr>
              <a:defRPr/>
            </a:lvl1pPr>
          </a:lstStyle>
          <a:p>
            <a:pPr lvl="0"/>
            <a:endParaRPr lang="en-US"/>
          </a:p>
        </p:txBody>
      </p:sp>
      <p:sp>
        <p:nvSpPr>
          <p:cNvPr id="6" name="Slide Number Placeholder 5">
            <a:extLst>
              <a:ext uri="{FF2B5EF4-FFF2-40B4-BE49-F238E27FC236}">
                <a16:creationId xmlns:a16="http://schemas.microsoft.com/office/drawing/2014/main" id="{9C89D850-C31C-A3A3-250D-1A192FECEDF6}"/>
              </a:ext>
            </a:extLst>
          </p:cNvPr>
          <p:cNvSpPr txBox="1">
            <a:spLocks noGrp="1"/>
          </p:cNvSpPr>
          <p:nvPr>
            <p:ph type="sldNum" sz="quarter" idx="8"/>
          </p:nvPr>
        </p:nvSpPr>
        <p:spPr/>
        <p:txBody>
          <a:bodyPr/>
          <a:lstStyle>
            <a:lvl1pPr>
              <a:defRPr/>
            </a:lvl1pPr>
          </a:lstStyle>
          <a:p>
            <a:pPr lvl="0"/>
            <a:fld id="{3C33FEB3-A400-4A82-B7DF-0569A98879C1}" type="slidenum">
              <a:t>‹#›</a:t>
            </a:fld>
            <a:endParaRPr lang="en-US"/>
          </a:p>
        </p:txBody>
      </p:sp>
    </p:spTree>
    <p:extLst>
      <p:ext uri="{BB962C8B-B14F-4D97-AF65-F5344CB8AC3E}">
        <p14:creationId xmlns:p14="http://schemas.microsoft.com/office/powerpoint/2010/main" val="3649496509"/>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6 Icons Li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C1CA65-6E23-9568-54E8-0832C3E0ED3C}"/>
              </a:ext>
            </a:extLst>
          </p:cNvPr>
          <p:cNvSpPr txBox="1">
            <a:spLocks noGrp="1"/>
          </p:cNvSpPr>
          <p:nvPr>
            <p:ph type="title"/>
          </p:nvPr>
        </p:nvSpPr>
        <p:spPr/>
        <p:txBody>
          <a:bodyPr/>
          <a:lstStyle>
            <a:lvl1pPr>
              <a:defRPr/>
            </a:lvl1pPr>
          </a:lstStyle>
          <a:p>
            <a:pPr lvl="0"/>
            <a:r>
              <a:rPr lang="en-US"/>
              <a:t>Click to edit Master title style</a:t>
            </a:r>
          </a:p>
        </p:txBody>
      </p:sp>
      <p:sp>
        <p:nvSpPr>
          <p:cNvPr id="3" name="Footer Placeholder 2">
            <a:extLst>
              <a:ext uri="{FF2B5EF4-FFF2-40B4-BE49-F238E27FC236}">
                <a16:creationId xmlns:a16="http://schemas.microsoft.com/office/drawing/2014/main" id="{845BC321-49DB-B4AB-60E1-965354C31C50}"/>
              </a:ext>
            </a:extLst>
          </p:cNvPr>
          <p:cNvSpPr txBox="1">
            <a:spLocks noGrp="1"/>
          </p:cNvSpPr>
          <p:nvPr>
            <p:ph type="ftr" sz="quarter" idx="9"/>
          </p:nvPr>
        </p:nvSpPr>
        <p:spPr/>
        <p:txBody>
          <a:bodyPr/>
          <a:lstStyle>
            <a:lvl1pPr>
              <a:defRPr/>
            </a:lvl1pPr>
          </a:lstStyle>
          <a:p>
            <a:pPr lvl="0"/>
            <a:r>
              <a:rPr lang="en-US"/>
              <a:t>© 2022 Your Part-Time Controller, LLC</a:t>
            </a:r>
          </a:p>
        </p:txBody>
      </p:sp>
      <p:sp>
        <p:nvSpPr>
          <p:cNvPr id="4" name="Slide Number Placeholder 3">
            <a:extLst>
              <a:ext uri="{FF2B5EF4-FFF2-40B4-BE49-F238E27FC236}">
                <a16:creationId xmlns:a16="http://schemas.microsoft.com/office/drawing/2014/main" id="{67C9399D-02FD-63E7-F913-851C78D22363}"/>
              </a:ext>
            </a:extLst>
          </p:cNvPr>
          <p:cNvSpPr txBox="1">
            <a:spLocks noGrp="1"/>
          </p:cNvSpPr>
          <p:nvPr>
            <p:ph type="sldNum" sz="quarter" idx="8"/>
          </p:nvPr>
        </p:nvSpPr>
        <p:spPr/>
        <p:txBody>
          <a:bodyPr/>
          <a:lstStyle>
            <a:lvl1pPr>
              <a:defRPr/>
            </a:lvl1pPr>
          </a:lstStyle>
          <a:p>
            <a:pPr lvl="0"/>
            <a:fld id="{B018E8A3-36DF-44D6-8DA0-0DF81B897F27}" type="slidenum">
              <a:t>‹#›</a:t>
            </a:fld>
            <a:endParaRPr lang="en-US"/>
          </a:p>
        </p:txBody>
      </p:sp>
      <p:sp>
        <p:nvSpPr>
          <p:cNvPr id="5" name="Text Placeholder 13">
            <a:extLst>
              <a:ext uri="{FF2B5EF4-FFF2-40B4-BE49-F238E27FC236}">
                <a16:creationId xmlns:a16="http://schemas.microsoft.com/office/drawing/2014/main" id="{83FAC43E-207A-9173-DB71-D20D55326204}"/>
              </a:ext>
            </a:extLst>
          </p:cNvPr>
          <p:cNvSpPr txBox="1">
            <a:spLocks noGrp="1"/>
          </p:cNvSpPr>
          <p:nvPr>
            <p:ph type="body" idx="4294967295"/>
          </p:nvPr>
        </p:nvSpPr>
        <p:spPr>
          <a:xfrm>
            <a:off x="836365" y="1682112"/>
            <a:ext cx="4712214" cy="912906"/>
          </a:xfrm>
          <a:ln w="12701">
            <a:solidFill>
              <a:srgbClr val="4F81BD"/>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6" name="Text Placeholder 13">
            <a:extLst>
              <a:ext uri="{FF2B5EF4-FFF2-40B4-BE49-F238E27FC236}">
                <a16:creationId xmlns:a16="http://schemas.microsoft.com/office/drawing/2014/main" id="{0D46CF3A-A145-A64F-9EED-BA90CF8A55D8}"/>
              </a:ext>
            </a:extLst>
          </p:cNvPr>
          <p:cNvSpPr txBox="1">
            <a:spLocks noGrp="1"/>
          </p:cNvSpPr>
          <p:nvPr>
            <p:ph type="body" idx="4294967295"/>
          </p:nvPr>
        </p:nvSpPr>
        <p:spPr>
          <a:xfrm>
            <a:off x="1584711" y="1237787"/>
            <a:ext cx="3575303" cy="478499"/>
          </a:xfrm>
        </p:spPr>
        <p:txBody>
          <a:bodyPr lIns="0" tIns="0" rIns="0" bIns="0"/>
          <a:lstStyle>
            <a:lvl1pPr marL="0" indent="0">
              <a:spcBef>
                <a:spcPts val="0"/>
              </a:spcBef>
              <a:buNone/>
              <a:defRPr sz="1800">
                <a:solidFill>
                  <a:srgbClr val="4F81BD"/>
                </a:solidFill>
              </a:defRPr>
            </a:lvl1pPr>
          </a:lstStyle>
          <a:p>
            <a:pPr lvl="0"/>
            <a:r>
              <a:rPr lang="en-US"/>
              <a:t>Edit Title</a:t>
            </a:r>
          </a:p>
        </p:txBody>
      </p:sp>
      <p:sp>
        <p:nvSpPr>
          <p:cNvPr id="7" name="Text Placeholder 13">
            <a:extLst>
              <a:ext uri="{FF2B5EF4-FFF2-40B4-BE49-F238E27FC236}">
                <a16:creationId xmlns:a16="http://schemas.microsoft.com/office/drawing/2014/main" id="{E438802A-08D0-CBF8-9289-BD06BB36CA43}"/>
              </a:ext>
            </a:extLst>
          </p:cNvPr>
          <p:cNvSpPr txBox="1">
            <a:spLocks noGrp="1"/>
          </p:cNvSpPr>
          <p:nvPr>
            <p:ph type="body" idx="4294967295"/>
          </p:nvPr>
        </p:nvSpPr>
        <p:spPr>
          <a:xfrm>
            <a:off x="1584711" y="1781855"/>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8" name="Text Placeholder 5">
            <a:extLst>
              <a:ext uri="{FF2B5EF4-FFF2-40B4-BE49-F238E27FC236}">
                <a16:creationId xmlns:a16="http://schemas.microsoft.com/office/drawing/2014/main" id="{7932D6A5-0EA8-0B8F-2A93-9C5B6D82EDF1}"/>
              </a:ext>
            </a:extLst>
          </p:cNvPr>
          <p:cNvSpPr txBox="1">
            <a:spLocks noGrp="1"/>
          </p:cNvSpPr>
          <p:nvPr>
            <p:ph type="body" idx="4294967295"/>
          </p:nvPr>
        </p:nvSpPr>
        <p:spPr>
          <a:xfrm>
            <a:off x="475957" y="1240920"/>
            <a:ext cx="950976" cy="950976"/>
          </a:xfrm>
          <a:solidFill>
            <a:srgbClr val="4F81BD"/>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
        <p:nvSpPr>
          <p:cNvPr id="9" name="Text Placeholder 13">
            <a:extLst>
              <a:ext uri="{FF2B5EF4-FFF2-40B4-BE49-F238E27FC236}">
                <a16:creationId xmlns:a16="http://schemas.microsoft.com/office/drawing/2014/main" id="{7B286942-FC14-4CE7-D6EF-03014BB292FE}"/>
              </a:ext>
            </a:extLst>
          </p:cNvPr>
          <p:cNvSpPr txBox="1">
            <a:spLocks noGrp="1"/>
          </p:cNvSpPr>
          <p:nvPr>
            <p:ph type="body" idx="4294967295"/>
          </p:nvPr>
        </p:nvSpPr>
        <p:spPr>
          <a:xfrm>
            <a:off x="836365" y="3377154"/>
            <a:ext cx="4712214" cy="912906"/>
          </a:xfrm>
          <a:ln w="12701">
            <a:solidFill>
              <a:srgbClr val="C0504D"/>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10" name="Text Placeholder 13">
            <a:extLst>
              <a:ext uri="{FF2B5EF4-FFF2-40B4-BE49-F238E27FC236}">
                <a16:creationId xmlns:a16="http://schemas.microsoft.com/office/drawing/2014/main" id="{FF985B22-1999-6BD6-D403-DE44C1966ECA}"/>
              </a:ext>
            </a:extLst>
          </p:cNvPr>
          <p:cNvSpPr txBox="1">
            <a:spLocks noGrp="1"/>
          </p:cNvSpPr>
          <p:nvPr>
            <p:ph type="body" idx="4294967295"/>
          </p:nvPr>
        </p:nvSpPr>
        <p:spPr>
          <a:xfrm>
            <a:off x="1584711" y="2932829"/>
            <a:ext cx="3575303" cy="478499"/>
          </a:xfrm>
        </p:spPr>
        <p:txBody>
          <a:bodyPr lIns="0" tIns="0" rIns="0" bIns="0"/>
          <a:lstStyle>
            <a:lvl1pPr marL="0" indent="0">
              <a:spcBef>
                <a:spcPts val="0"/>
              </a:spcBef>
              <a:buNone/>
              <a:defRPr sz="1800">
                <a:solidFill>
                  <a:srgbClr val="C0504D"/>
                </a:solidFill>
              </a:defRPr>
            </a:lvl1pPr>
          </a:lstStyle>
          <a:p>
            <a:pPr lvl="0"/>
            <a:r>
              <a:rPr lang="en-US"/>
              <a:t>Edit Title</a:t>
            </a:r>
          </a:p>
        </p:txBody>
      </p:sp>
      <p:sp>
        <p:nvSpPr>
          <p:cNvPr id="11" name="Text Placeholder 13">
            <a:extLst>
              <a:ext uri="{FF2B5EF4-FFF2-40B4-BE49-F238E27FC236}">
                <a16:creationId xmlns:a16="http://schemas.microsoft.com/office/drawing/2014/main" id="{25FE7269-5C42-D1FB-9F93-5EFA895E56D0}"/>
              </a:ext>
            </a:extLst>
          </p:cNvPr>
          <p:cNvSpPr txBox="1">
            <a:spLocks noGrp="1"/>
          </p:cNvSpPr>
          <p:nvPr>
            <p:ph type="body" idx="4294967295"/>
          </p:nvPr>
        </p:nvSpPr>
        <p:spPr>
          <a:xfrm>
            <a:off x="1584711" y="3476896"/>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12" name="Text Placeholder 5">
            <a:extLst>
              <a:ext uri="{FF2B5EF4-FFF2-40B4-BE49-F238E27FC236}">
                <a16:creationId xmlns:a16="http://schemas.microsoft.com/office/drawing/2014/main" id="{8247F1D4-7D53-531D-2855-B6D017A23B08}"/>
              </a:ext>
            </a:extLst>
          </p:cNvPr>
          <p:cNvSpPr txBox="1">
            <a:spLocks noGrp="1"/>
          </p:cNvSpPr>
          <p:nvPr>
            <p:ph type="body" idx="4294967295"/>
          </p:nvPr>
        </p:nvSpPr>
        <p:spPr>
          <a:xfrm>
            <a:off x="475957" y="2935961"/>
            <a:ext cx="950976" cy="950976"/>
          </a:xfrm>
          <a:solidFill>
            <a:srgbClr val="C0504D"/>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
        <p:nvSpPr>
          <p:cNvPr id="13" name="Text Placeholder 13">
            <a:extLst>
              <a:ext uri="{FF2B5EF4-FFF2-40B4-BE49-F238E27FC236}">
                <a16:creationId xmlns:a16="http://schemas.microsoft.com/office/drawing/2014/main" id="{C505CAC6-A1AE-D219-BE01-5D84216A1DDF}"/>
              </a:ext>
            </a:extLst>
          </p:cNvPr>
          <p:cNvSpPr txBox="1">
            <a:spLocks noGrp="1"/>
          </p:cNvSpPr>
          <p:nvPr>
            <p:ph type="body" idx="4294967295"/>
          </p:nvPr>
        </p:nvSpPr>
        <p:spPr>
          <a:xfrm>
            <a:off x="836365" y="5110429"/>
            <a:ext cx="4712214" cy="912906"/>
          </a:xfrm>
          <a:ln w="12701">
            <a:solidFill>
              <a:srgbClr val="8064A2"/>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14" name="Text Placeholder 13">
            <a:extLst>
              <a:ext uri="{FF2B5EF4-FFF2-40B4-BE49-F238E27FC236}">
                <a16:creationId xmlns:a16="http://schemas.microsoft.com/office/drawing/2014/main" id="{A89339B5-303D-A051-2073-8F75C2FCFF84}"/>
              </a:ext>
            </a:extLst>
          </p:cNvPr>
          <p:cNvSpPr txBox="1">
            <a:spLocks noGrp="1"/>
          </p:cNvSpPr>
          <p:nvPr>
            <p:ph type="body" idx="4294967295"/>
          </p:nvPr>
        </p:nvSpPr>
        <p:spPr>
          <a:xfrm>
            <a:off x="1584711" y="4666104"/>
            <a:ext cx="3575303" cy="478499"/>
          </a:xfrm>
        </p:spPr>
        <p:txBody>
          <a:bodyPr lIns="0" tIns="0" rIns="0" bIns="0"/>
          <a:lstStyle>
            <a:lvl1pPr marL="0" indent="0">
              <a:spcBef>
                <a:spcPts val="0"/>
              </a:spcBef>
              <a:buNone/>
              <a:defRPr sz="1800">
                <a:solidFill>
                  <a:srgbClr val="8064A2"/>
                </a:solidFill>
              </a:defRPr>
            </a:lvl1pPr>
          </a:lstStyle>
          <a:p>
            <a:pPr lvl="0"/>
            <a:r>
              <a:rPr lang="en-US"/>
              <a:t>Edit Title</a:t>
            </a:r>
          </a:p>
        </p:txBody>
      </p:sp>
      <p:sp>
        <p:nvSpPr>
          <p:cNvPr id="15" name="Text Placeholder 13">
            <a:extLst>
              <a:ext uri="{FF2B5EF4-FFF2-40B4-BE49-F238E27FC236}">
                <a16:creationId xmlns:a16="http://schemas.microsoft.com/office/drawing/2014/main" id="{843B8637-AC94-CCE5-88CD-284138F32580}"/>
              </a:ext>
            </a:extLst>
          </p:cNvPr>
          <p:cNvSpPr txBox="1">
            <a:spLocks noGrp="1"/>
          </p:cNvSpPr>
          <p:nvPr>
            <p:ph type="body" idx="4294967295"/>
          </p:nvPr>
        </p:nvSpPr>
        <p:spPr>
          <a:xfrm>
            <a:off x="1584711" y="5210172"/>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16" name="Text Placeholder 5">
            <a:extLst>
              <a:ext uri="{FF2B5EF4-FFF2-40B4-BE49-F238E27FC236}">
                <a16:creationId xmlns:a16="http://schemas.microsoft.com/office/drawing/2014/main" id="{A764BC95-5F2F-ADD5-BEC7-924B3B090AB2}"/>
              </a:ext>
            </a:extLst>
          </p:cNvPr>
          <p:cNvSpPr txBox="1">
            <a:spLocks noGrp="1"/>
          </p:cNvSpPr>
          <p:nvPr>
            <p:ph type="body" idx="4294967295"/>
          </p:nvPr>
        </p:nvSpPr>
        <p:spPr>
          <a:xfrm>
            <a:off x="475957" y="4669237"/>
            <a:ext cx="950976" cy="950976"/>
          </a:xfrm>
          <a:solidFill>
            <a:srgbClr val="8064A2"/>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
        <p:nvSpPr>
          <p:cNvPr id="17" name="Text Placeholder 13">
            <a:extLst>
              <a:ext uri="{FF2B5EF4-FFF2-40B4-BE49-F238E27FC236}">
                <a16:creationId xmlns:a16="http://schemas.microsoft.com/office/drawing/2014/main" id="{BE21F294-C3DB-B9C9-66E2-80EEC96142FC}"/>
              </a:ext>
            </a:extLst>
          </p:cNvPr>
          <p:cNvSpPr txBox="1">
            <a:spLocks noGrp="1"/>
          </p:cNvSpPr>
          <p:nvPr>
            <p:ph type="body" idx="4294967295"/>
          </p:nvPr>
        </p:nvSpPr>
        <p:spPr>
          <a:xfrm>
            <a:off x="6913608" y="1682112"/>
            <a:ext cx="4712214" cy="912906"/>
          </a:xfrm>
          <a:ln w="12701">
            <a:solidFill>
              <a:srgbClr val="4F81BD"/>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18" name="Text Placeholder 13">
            <a:extLst>
              <a:ext uri="{FF2B5EF4-FFF2-40B4-BE49-F238E27FC236}">
                <a16:creationId xmlns:a16="http://schemas.microsoft.com/office/drawing/2014/main" id="{36A5AE91-F364-75A8-4593-C9F5FDD663ED}"/>
              </a:ext>
            </a:extLst>
          </p:cNvPr>
          <p:cNvSpPr txBox="1">
            <a:spLocks noGrp="1"/>
          </p:cNvSpPr>
          <p:nvPr>
            <p:ph type="body" idx="4294967295"/>
          </p:nvPr>
        </p:nvSpPr>
        <p:spPr>
          <a:xfrm>
            <a:off x="7661947" y="1237787"/>
            <a:ext cx="3575303" cy="478499"/>
          </a:xfrm>
        </p:spPr>
        <p:txBody>
          <a:bodyPr lIns="0" tIns="0" rIns="0" bIns="0"/>
          <a:lstStyle>
            <a:lvl1pPr marL="0" indent="0">
              <a:spcBef>
                <a:spcPts val="0"/>
              </a:spcBef>
              <a:buNone/>
              <a:defRPr sz="1800">
                <a:solidFill>
                  <a:srgbClr val="4F81BD"/>
                </a:solidFill>
              </a:defRPr>
            </a:lvl1pPr>
          </a:lstStyle>
          <a:p>
            <a:pPr lvl="0"/>
            <a:r>
              <a:rPr lang="en-US"/>
              <a:t>Edit Title</a:t>
            </a:r>
          </a:p>
        </p:txBody>
      </p:sp>
      <p:sp>
        <p:nvSpPr>
          <p:cNvPr id="19" name="Text Placeholder 13">
            <a:extLst>
              <a:ext uri="{FF2B5EF4-FFF2-40B4-BE49-F238E27FC236}">
                <a16:creationId xmlns:a16="http://schemas.microsoft.com/office/drawing/2014/main" id="{10BB7323-FDAC-2980-C3CA-B4CC531D37A8}"/>
              </a:ext>
            </a:extLst>
          </p:cNvPr>
          <p:cNvSpPr txBox="1">
            <a:spLocks noGrp="1"/>
          </p:cNvSpPr>
          <p:nvPr>
            <p:ph type="body" idx="4294967295"/>
          </p:nvPr>
        </p:nvSpPr>
        <p:spPr>
          <a:xfrm>
            <a:off x="7661947" y="1781855"/>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20" name="Text Placeholder 5">
            <a:extLst>
              <a:ext uri="{FF2B5EF4-FFF2-40B4-BE49-F238E27FC236}">
                <a16:creationId xmlns:a16="http://schemas.microsoft.com/office/drawing/2014/main" id="{49E16879-493B-4569-040B-66243565760C}"/>
              </a:ext>
            </a:extLst>
          </p:cNvPr>
          <p:cNvSpPr txBox="1">
            <a:spLocks noGrp="1"/>
          </p:cNvSpPr>
          <p:nvPr>
            <p:ph type="body" idx="4294967295"/>
          </p:nvPr>
        </p:nvSpPr>
        <p:spPr>
          <a:xfrm>
            <a:off x="6553200" y="1240920"/>
            <a:ext cx="950976" cy="950976"/>
          </a:xfrm>
          <a:solidFill>
            <a:srgbClr val="4F81BD"/>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
        <p:nvSpPr>
          <p:cNvPr id="21" name="Text Placeholder 13">
            <a:extLst>
              <a:ext uri="{FF2B5EF4-FFF2-40B4-BE49-F238E27FC236}">
                <a16:creationId xmlns:a16="http://schemas.microsoft.com/office/drawing/2014/main" id="{E7EDA2CB-20EE-5A21-C096-882D281F111E}"/>
              </a:ext>
            </a:extLst>
          </p:cNvPr>
          <p:cNvSpPr txBox="1">
            <a:spLocks noGrp="1"/>
          </p:cNvSpPr>
          <p:nvPr>
            <p:ph type="body" idx="4294967295"/>
          </p:nvPr>
        </p:nvSpPr>
        <p:spPr>
          <a:xfrm>
            <a:off x="6913608" y="3377154"/>
            <a:ext cx="4712214" cy="912906"/>
          </a:xfrm>
          <a:ln w="12701">
            <a:solidFill>
              <a:srgbClr val="C0504D"/>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22" name="Text Placeholder 13">
            <a:extLst>
              <a:ext uri="{FF2B5EF4-FFF2-40B4-BE49-F238E27FC236}">
                <a16:creationId xmlns:a16="http://schemas.microsoft.com/office/drawing/2014/main" id="{70237912-54A9-7E74-7EC6-68313741AC99}"/>
              </a:ext>
            </a:extLst>
          </p:cNvPr>
          <p:cNvSpPr txBox="1">
            <a:spLocks noGrp="1"/>
          </p:cNvSpPr>
          <p:nvPr>
            <p:ph type="body" idx="4294967295"/>
          </p:nvPr>
        </p:nvSpPr>
        <p:spPr>
          <a:xfrm>
            <a:off x="7661947" y="2932829"/>
            <a:ext cx="3575303" cy="478499"/>
          </a:xfrm>
        </p:spPr>
        <p:txBody>
          <a:bodyPr lIns="0" tIns="0" rIns="0" bIns="0"/>
          <a:lstStyle>
            <a:lvl1pPr marL="0" indent="0">
              <a:spcBef>
                <a:spcPts val="0"/>
              </a:spcBef>
              <a:buNone/>
              <a:defRPr sz="1800">
                <a:solidFill>
                  <a:srgbClr val="C0504D"/>
                </a:solidFill>
              </a:defRPr>
            </a:lvl1pPr>
          </a:lstStyle>
          <a:p>
            <a:pPr lvl="0"/>
            <a:r>
              <a:rPr lang="en-US"/>
              <a:t>Edit Title</a:t>
            </a:r>
          </a:p>
        </p:txBody>
      </p:sp>
      <p:sp>
        <p:nvSpPr>
          <p:cNvPr id="23" name="Text Placeholder 13">
            <a:extLst>
              <a:ext uri="{FF2B5EF4-FFF2-40B4-BE49-F238E27FC236}">
                <a16:creationId xmlns:a16="http://schemas.microsoft.com/office/drawing/2014/main" id="{8227FF48-BC9B-308D-9E63-FDC965837AF6}"/>
              </a:ext>
            </a:extLst>
          </p:cNvPr>
          <p:cNvSpPr txBox="1">
            <a:spLocks noGrp="1"/>
          </p:cNvSpPr>
          <p:nvPr>
            <p:ph type="body" idx="4294967295"/>
          </p:nvPr>
        </p:nvSpPr>
        <p:spPr>
          <a:xfrm>
            <a:off x="7661947" y="3476896"/>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24" name="Text Placeholder 5">
            <a:extLst>
              <a:ext uri="{FF2B5EF4-FFF2-40B4-BE49-F238E27FC236}">
                <a16:creationId xmlns:a16="http://schemas.microsoft.com/office/drawing/2014/main" id="{AB3CF20D-DD2E-65C5-62A2-618BAA9A3283}"/>
              </a:ext>
            </a:extLst>
          </p:cNvPr>
          <p:cNvSpPr txBox="1">
            <a:spLocks noGrp="1"/>
          </p:cNvSpPr>
          <p:nvPr>
            <p:ph type="body" idx="4294967295"/>
          </p:nvPr>
        </p:nvSpPr>
        <p:spPr>
          <a:xfrm>
            <a:off x="6553200" y="2935961"/>
            <a:ext cx="950976" cy="950976"/>
          </a:xfrm>
          <a:solidFill>
            <a:srgbClr val="C0504D"/>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
        <p:nvSpPr>
          <p:cNvPr id="25" name="Text Placeholder 13">
            <a:extLst>
              <a:ext uri="{FF2B5EF4-FFF2-40B4-BE49-F238E27FC236}">
                <a16:creationId xmlns:a16="http://schemas.microsoft.com/office/drawing/2014/main" id="{B883815E-CA23-3972-756D-2E32F58746A2}"/>
              </a:ext>
            </a:extLst>
          </p:cNvPr>
          <p:cNvSpPr txBox="1">
            <a:spLocks noGrp="1"/>
          </p:cNvSpPr>
          <p:nvPr>
            <p:ph type="body" idx="4294967295"/>
          </p:nvPr>
        </p:nvSpPr>
        <p:spPr>
          <a:xfrm>
            <a:off x="6913608" y="5110429"/>
            <a:ext cx="4712214" cy="912906"/>
          </a:xfrm>
          <a:ln w="12701">
            <a:solidFill>
              <a:srgbClr val="8064A2"/>
            </a:solidFill>
            <a:prstDash val="solid"/>
          </a:ln>
        </p:spPr>
        <p:txBody>
          <a:bodyPr lIns="0" tIns="0" rIns="0" bIns="0" anchorCtr="1"/>
          <a:lstStyle>
            <a:lvl1pPr marL="0" indent="0" algn="ctr">
              <a:spcBef>
                <a:spcPts val="467"/>
              </a:spcBef>
              <a:buNone/>
              <a:defRPr sz="2000" b="1">
                <a:solidFill>
                  <a:srgbClr val="FFFFFF"/>
                </a:solidFill>
              </a:defRPr>
            </a:lvl1pPr>
          </a:lstStyle>
          <a:p>
            <a:pPr lvl="0"/>
            <a:r>
              <a:rPr lang="en-US"/>
              <a:t>  </a:t>
            </a:r>
          </a:p>
        </p:txBody>
      </p:sp>
      <p:sp>
        <p:nvSpPr>
          <p:cNvPr id="26" name="Text Placeholder 13">
            <a:extLst>
              <a:ext uri="{FF2B5EF4-FFF2-40B4-BE49-F238E27FC236}">
                <a16:creationId xmlns:a16="http://schemas.microsoft.com/office/drawing/2014/main" id="{184416CF-F952-5634-D12D-F6F7B69B1BE4}"/>
              </a:ext>
            </a:extLst>
          </p:cNvPr>
          <p:cNvSpPr txBox="1">
            <a:spLocks noGrp="1"/>
          </p:cNvSpPr>
          <p:nvPr>
            <p:ph type="body" idx="4294967295"/>
          </p:nvPr>
        </p:nvSpPr>
        <p:spPr>
          <a:xfrm>
            <a:off x="7661947" y="4666104"/>
            <a:ext cx="3575303" cy="478499"/>
          </a:xfrm>
        </p:spPr>
        <p:txBody>
          <a:bodyPr lIns="0" tIns="0" rIns="0" bIns="0"/>
          <a:lstStyle>
            <a:lvl1pPr marL="0" indent="0">
              <a:spcBef>
                <a:spcPts val="0"/>
              </a:spcBef>
              <a:buNone/>
              <a:defRPr sz="1800">
                <a:solidFill>
                  <a:srgbClr val="8064A2"/>
                </a:solidFill>
              </a:defRPr>
            </a:lvl1pPr>
          </a:lstStyle>
          <a:p>
            <a:pPr lvl="0"/>
            <a:r>
              <a:rPr lang="en-US"/>
              <a:t>Edit Title</a:t>
            </a:r>
          </a:p>
        </p:txBody>
      </p:sp>
      <p:sp>
        <p:nvSpPr>
          <p:cNvPr id="27" name="Text Placeholder 13">
            <a:extLst>
              <a:ext uri="{FF2B5EF4-FFF2-40B4-BE49-F238E27FC236}">
                <a16:creationId xmlns:a16="http://schemas.microsoft.com/office/drawing/2014/main" id="{EEBFAA4D-A592-3444-9645-614470A4B9BB}"/>
              </a:ext>
            </a:extLst>
          </p:cNvPr>
          <p:cNvSpPr txBox="1">
            <a:spLocks noGrp="1"/>
          </p:cNvSpPr>
          <p:nvPr>
            <p:ph type="body" idx="4294967295"/>
          </p:nvPr>
        </p:nvSpPr>
        <p:spPr>
          <a:xfrm>
            <a:off x="7661947" y="5210172"/>
            <a:ext cx="3575303" cy="215444"/>
          </a:xfrm>
        </p:spPr>
        <p:txBody>
          <a:bodyPr lIns="0" tIns="0" rIns="0" bIns="0">
            <a:spAutoFit/>
          </a:bodyPr>
          <a:lstStyle>
            <a:lvl1pPr marL="0" indent="0">
              <a:spcBef>
                <a:spcPts val="0"/>
              </a:spcBef>
              <a:buNone/>
              <a:defRPr sz="1400">
                <a:solidFill>
                  <a:srgbClr val="4F81BD"/>
                </a:solidFill>
                <a:latin typeface="Montserrat Medium" pitchFamily="2"/>
              </a:defRPr>
            </a:lvl1pPr>
          </a:lstStyle>
          <a:p>
            <a:pPr lvl="0"/>
            <a:r>
              <a:rPr lang="en-US"/>
              <a:t>Edit Title</a:t>
            </a:r>
          </a:p>
        </p:txBody>
      </p:sp>
      <p:sp>
        <p:nvSpPr>
          <p:cNvPr id="28" name="Text Placeholder 5">
            <a:extLst>
              <a:ext uri="{FF2B5EF4-FFF2-40B4-BE49-F238E27FC236}">
                <a16:creationId xmlns:a16="http://schemas.microsoft.com/office/drawing/2014/main" id="{6DA5E2D7-809A-15F6-061C-280B23F8D109}"/>
              </a:ext>
            </a:extLst>
          </p:cNvPr>
          <p:cNvSpPr txBox="1">
            <a:spLocks noGrp="1"/>
          </p:cNvSpPr>
          <p:nvPr>
            <p:ph type="body" idx="4294967295"/>
          </p:nvPr>
        </p:nvSpPr>
        <p:spPr>
          <a:xfrm>
            <a:off x="6553200" y="4669237"/>
            <a:ext cx="950976" cy="950976"/>
          </a:xfrm>
          <a:solidFill>
            <a:srgbClr val="8064A2"/>
          </a:solidFill>
        </p:spPr>
        <p:txBody>
          <a:bodyPr lIns="0" tIns="91440" rIns="0" bIns="91440" anchor="ctr" anchorCtr="1">
            <a:noAutofit/>
          </a:bodyPr>
          <a:lstStyle>
            <a:lvl1pPr marL="0" indent="0" algn="ctr">
              <a:spcBef>
                <a:spcPts val="0"/>
              </a:spcBef>
              <a:buNone/>
              <a:defRPr sz="3200" b="1">
                <a:solidFill>
                  <a:srgbClr val="FFFFFF"/>
                </a:solidFill>
              </a:defRPr>
            </a:lvl1pPr>
          </a:lstStyle>
          <a:p>
            <a:pPr lvl="0"/>
            <a:r>
              <a:rPr lang="en-US"/>
              <a:t> </a:t>
            </a:r>
          </a:p>
        </p:txBody>
      </p:sp>
    </p:spTree>
    <p:extLst>
      <p:ext uri="{BB962C8B-B14F-4D97-AF65-F5344CB8AC3E}">
        <p14:creationId xmlns:p14="http://schemas.microsoft.com/office/powerpoint/2010/main" val="3001284083"/>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showMasterSp="0" preserve="1">
  <p:cSld name="6_Custom Title Slide V0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921D63A-A862-680A-ABD2-C8603C92E2AF}"/>
              </a:ext>
            </a:extLst>
          </p:cNvPr>
          <p:cNvSpPr/>
          <p:nvPr/>
        </p:nvSpPr>
        <p:spPr>
          <a:xfrm>
            <a:off x="0" y="4278703"/>
            <a:ext cx="12192000" cy="2579297"/>
          </a:xfrm>
          <a:prstGeom prst="rect">
            <a:avLst/>
          </a:prstGeom>
          <a:solidFill>
            <a:srgbClr val="FFFFFF"/>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3" name="Rectangle 7">
            <a:extLst>
              <a:ext uri="{FF2B5EF4-FFF2-40B4-BE49-F238E27FC236}">
                <a16:creationId xmlns:a16="http://schemas.microsoft.com/office/drawing/2014/main" id="{8D5E480E-85EA-AC8F-2C2C-CC19036DC1E9}"/>
              </a:ext>
            </a:extLst>
          </p:cNvPr>
          <p:cNvSpPr/>
          <p:nvPr/>
        </p:nvSpPr>
        <p:spPr>
          <a:xfrm>
            <a:off x="375599" y="4745388"/>
            <a:ext cx="134929" cy="1645920"/>
          </a:xfrm>
          <a:prstGeom prst="rect">
            <a:avLst/>
          </a:pr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4" name="Title 1">
            <a:extLst>
              <a:ext uri="{FF2B5EF4-FFF2-40B4-BE49-F238E27FC236}">
                <a16:creationId xmlns:a16="http://schemas.microsoft.com/office/drawing/2014/main" id="{FFC5E9F5-EB49-010F-8FF7-2A14F3F7D36F}"/>
              </a:ext>
            </a:extLst>
          </p:cNvPr>
          <p:cNvSpPr txBox="1">
            <a:spLocks noGrp="1"/>
          </p:cNvSpPr>
          <p:nvPr>
            <p:ph type="title"/>
          </p:nvPr>
        </p:nvSpPr>
        <p:spPr>
          <a:xfrm>
            <a:off x="886133" y="4941204"/>
            <a:ext cx="7520446" cy="854080"/>
          </a:xfrm>
        </p:spPr>
        <p:txBody>
          <a:bodyPr anchor="b" anchorCtr="0"/>
          <a:lstStyle>
            <a:lvl1pPr algn="l">
              <a:defRPr sz="6000">
                <a:solidFill>
                  <a:srgbClr val="4F81BD"/>
                </a:solidFill>
              </a:defRPr>
            </a:lvl1pPr>
          </a:lstStyle>
          <a:p>
            <a:pPr lvl="0"/>
            <a:r>
              <a:rPr lang="en-US"/>
              <a:t>EDIT TITLE</a:t>
            </a:r>
          </a:p>
        </p:txBody>
      </p:sp>
      <p:sp>
        <p:nvSpPr>
          <p:cNvPr id="5" name="Subtitle 2">
            <a:extLst>
              <a:ext uri="{FF2B5EF4-FFF2-40B4-BE49-F238E27FC236}">
                <a16:creationId xmlns:a16="http://schemas.microsoft.com/office/drawing/2014/main" id="{7C4765E0-1F8C-8455-24D7-0A37FBAC9546}"/>
              </a:ext>
            </a:extLst>
          </p:cNvPr>
          <p:cNvSpPr txBox="1">
            <a:spLocks noGrp="1"/>
          </p:cNvSpPr>
          <p:nvPr>
            <p:ph type="subTitle" idx="4294967295"/>
          </p:nvPr>
        </p:nvSpPr>
        <p:spPr>
          <a:xfrm>
            <a:off x="886133" y="5795284"/>
            <a:ext cx="7520446" cy="468477"/>
          </a:xfrm>
        </p:spPr>
        <p:txBody>
          <a:bodyPr/>
          <a:lstStyle>
            <a:lvl1pPr marL="0" indent="0">
              <a:spcBef>
                <a:spcPts val="600"/>
              </a:spcBef>
              <a:buNone/>
              <a:defRPr sz="2400" b="1">
                <a:solidFill>
                  <a:srgbClr val="C0504D"/>
                </a:solidFill>
              </a:defRPr>
            </a:lvl1pPr>
          </a:lstStyle>
          <a:p>
            <a:pPr lvl="0"/>
            <a:r>
              <a:rPr lang="en-US"/>
              <a:t>Edit Subtitle</a:t>
            </a:r>
          </a:p>
        </p:txBody>
      </p:sp>
      <p:pic>
        <p:nvPicPr>
          <p:cNvPr id="6" name="Picture 8" descr="A picture containing text, sign&#10;&#10;Description automatically generated">
            <a:extLst>
              <a:ext uri="{FF2B5EF4-FFF2-40B4-BE49-F238E27FC236}">
                <a16:creationId xmlns:a16="http://schemas.microsoft.com/office/drawing/2014/main" id="{67744FD6-1FB3-F7F2-89D1-719D7644098C}"/>
              </a:ext>
            </a:extLst>
          </p:cNvPr>
          <p:cNvPicPr>
            <a:picLocks noChangeAspect="1"/>
          </p:cNvPicPr>
          <p:nvPr/>
        </p:nvPicPr>
        <p:blipFill>
          <a:blip r:embed="rId2"/>
          <a:stretch>
            <a:fillRect/>
          </a:stretch>
        </p:blipFill>
        <p:spPr>
          <a:xfrm>
            <a:off x="9488966" y="4924269"/>
            <a:ext cx="2154753" cy="1312347"/>
          </a:xfrm>
          <a:prstGeom prst="rect">
            <a:avLst/>
          </a:prstGeom>
          <a:noFill/>
          <a:ln cap="flat">
            <a:noFill/>
          </a:ln>
        </p:spPr>
      </p:pic>
      <p:sp>
        <p:nvSpPr>
          <p:cNvPr id="7" name="Picture Placeholder 4">
            <a:extLst>
              <a:ext uri="{FF2B5EF4-FFF2-40B4-BE49-F238E27FC236}">
                <a16:creationId xmlns:a16="http://schemas.microsoft.com/office/drawing/2014/main" id="{DF96158B-809C-6453-D5A6-6B4A2F772005}"/>
              </a:ext>
            </a:extLst>
          </p:cNvPr>
          <p:cNvSpPr txBox="1">
            <a:spLocks noGrp="1"/>
          </p:cNvSpPr>
          <p:nvPr>
            <p:ph type="pic" idx="4294967295"/>
          </p:nvPr>
        </p:nvSpPr>
        <p:spPr>
          <a:xfrm>
            <a:off x="0" y="0"/>
            <a:ext cx="12192000" cy="4278313"/>
          </a:xfrm>
        </p:spPr>
        <p:txBody>
          <a:bodyPr anchor="ctr" anchorCtr="1"/>
          <a:lstStyle>
            <a:lvl1pPr marL="0" indent="0" algn="ctr">
              <a:spcBef>
                <a:spcPts val="600"/>
              </a:spcBef>
              <a:buNone/>
              <a:defRPr sz="2400"/>
            </a:lvl1pPr>
          </a:lstStyle>
          <a:p>
            <a:pPr lvl="0"/>
            <a:r>
              <a:rPr lang="en-US"/>
              <a:t>Click icon to add picture</a:t>
            </a:r>
          </a:p>
        </p:txBody>
      </p:sp>
      <p:pic>
        <p:nvPicPr>
          <p:cNvPr id="8" name="Picture 4" descr="A group of people sitting around a table&#10;&#10;Description automatically generated">
            <a:extLst>
              <a:ext uri="{FF2B5EF4-FFF2-40B4-BE49-F238E27FC236}">
                <a16:creationId xmlns:a16="http://schemas.microsoft.com/office/drawing/2014/main" id="{B110BA4E-7FA7-7C28-0DA6-08B554FFCF52}"/>
              </a:ext>
            </a:extLst>
          </p:cNvPr>
          <p:cNvPicPr>
            <a:picLocks noChangeAspect="1"/>
          </p:cNvPicPr>
          <p:nvPr/>
        </p:nvPicPr>
        <p:blipFill>
          <a:blip r:embed="rId3"/>
          <a:stretch>
            <a:fillRect/>
          </a:stretch>
        </p:blipFill>
        <p:spPr>
          <a:xfrm>
            <a:off x="0" y="-70427"/>
            <a:ext cx="12192000" cy="4453561"/>
          </a:xfrm>
          <a:prstGeom prst="rect">
            <a:avLst/>
          </a:prstGeom>
          <a:noFill/>
          <a:ln cap="flat">
            <a:noFill/>
          </a:ln>
        </p:spPr>
      </p:pic>
    </p:spTree>
    <p:extLst>
      <p:ext uri="{BB962C8B-B14F-4D97-AF65-F5344CB8AC3E}">
        <p14:creationId xmlns:p14="http://schemas.microsoft.com/office/powerpoint/2010/main" val="1729219171"/>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p:cSld name="Single Speaker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72B781-0D94-20FB-BC79-58B15A6E2DB6}"/>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5">
            <a:extLst>
              <a:ext uri="{FF2B5EF4-FFF2-40B4-BE49-F238E27FC236}">
                <a16:creationId xmlns:a16="http://schemas.microsoft.com/office/drawing/2014/main" id="{ECF34D01-C2D9-110F-85E7-F78583A8BC42}"/>
              </a:ext>
            </a:extLst>
          </p:cNvPr>
          <p:cNvSpPr txBox="1">
            <a:spLocks noGrp="1"/>
          </p:cNvSpPr>
          <p:nvPr>
            <p:ph type="body" idx="4294967295"/>
          </p:nvPr>
        </p:nvSpPr>
        <p:spPr>
          <a:xfrm>
            <a:off x="4478292" y="1078828"/>
            <a:ext cx="3015277" cy="3015277"/>
          </a:xfrm>
          <a:ln w="38103">
            <a:solidFill>
              <a:srgbClr val="C0504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4" name="Picture Placeholder 7">
            <a:extLst>
              <a:ext uri="{FF2B5EF4-FFF2-40B4-BE49-F238E27FC236}">
                <a16:creationId xmlns:a16="http://schemas.microsoft.com/office/drawing/2014/main" id="{9E6B7E45-64AA-F5BA-477B-7609D5A1F849}"/>
              </a:ext>
            </a:extLst>
          </p:cNvPr>
          <p:cNvSpPr txBox="1">
            <a:spLocks noGrp="1"/>
          </p:cNvSpPr>
          <p:nvPr>
            <p:ph type="pic" idx="4294967295"/>
          </p:nvPr>
        </p:nvSpPr>
        <p:spPr>
          <a:xfrm>
            <a:off x="4715171" y="1315706"/>
            <a:ext cx="2541519" cy="2541519"/>
          </a:xfrm>
        </p:spPr>
        <p:txBody>
          <a:bodyPr anchorCtr="1"/>
          <a:lstStyle>
            <a:lvl1pPr marL="0" indent="0" algn="ctr">
              <a:buNone/>
              <a:defRPr/>
            </a:lvl1pPr>
          </a:lstStyle>
          <a:p>
            <a:pPr lvl="0"/>
            <a:r>
              <a:rPr lang="en-US"/>
              <a:t>Click icon to add picture</a:t>
            </a:r>
          </a:p>
        </p:txBody>
      </p:sp>
      <p:sp>
        <p:nvSpPr>
          <p:cNvPr id="5" name="Text Placeholder 5">
            <a:extLst>
              <a:ext uri="{FF2B5EF4-FFF2-40B4-BE49-F238E27FC236}">
                <a16:creationId xmlns:a16="http://schemas.microsoft.com/office/drawing/2014/main" id="{8918C84B-AD41-14E0-B52E-5E000A1E1185}"/>
              </a:ext>
            </a:extLst>
          </p:cNvPr>
          <p:cNvSpPr txBox="1">
            <a:spLocks noGrp="1"/>
          </p:cNvSpPr>
          <p:nvPr>
            <p:ph type="body" idx="4294967295"/>
          </p:nvPr>
        </p:nvSpPr>
        <p:spPr>
          <a:xfrm>
            <a:off x="4252600" y="3068689"/>
            <a:ext cx="1071043" cy="1071043"/>
          </a:xfrm>
          <a:solidFill>
            <a:srgbClr val="FFFFFF"/>
          </a:solidFill>
          <a:ln w="19046">
            <a:solidFill>
              <a:srgbClr val="4F81B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6" name="Text Placeholder 5">
            <a:extLst>
              <a:ext uri="{FF2B5EF4-FFF2-40B4-BE49-F238E27FC236}">
                <a16:creationId xmlns:a16="http://schemas.microsoft.com/office/drawing/2014/main" id="{C1291739-4F50-178E-A59D-E4FDE1980880}"/>
              </a:ext>
            </a:extLst>
          </p:cNvPr>
          <p:cNvSpPr txBox="1">
            <a:spLocks noGrp="1"/>
          </p:cNvSpPr>
          <p:nvPr>
            <p:ph type="body" idx="4294967295"/>
          </p:nvPr>
        </p:nvSpPr>
        <p:spPr>
          <a:xfrm>
            <a:off x="4298235" y="3114324"/>
            <a:ext cx="979773" cy="979773"/>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7" name="Text Placeholder 13">
            <a:extLst>
              <a:ext uri="{FF2B5EF4-FFF2-40B4-BE49-F238E27FC236}">
                <a16:creationId xmlns:a16="http://schemas.microsoft.com/office/drawing/2014/main" id="{8D7F9BD6-683C-D6A4-0747-FBFAC7670746}"/>
              </a:ext>
            </a:extLst>
          </p:cNvPr>
          <p:cNvSpPr txBox="1">
            <a:spLocks noGrp="1"/>
          </p:cNvSpPr>
          <p:nvPr>
            <p:ph type="body" idx="4294967295"/>
          </p:nvPr>
        </p:nvSpPr>
        <p:spPr>
          <a:xfrm>
            <a:off x="4370198" y="5257355"/>
            <a:ext cx="3233757" cy="276999"/>
          </a:xfrm>
        </p:spPr>
        <p:txBody>
          <a:bodyPr lIns="0" tIns="0" rIns="0" bIns="0" anchorCtr="1">
            <a:spAutoFit/>
          </a:bodyPr>
          <a:lstStyle>
            <a:lvl1pPr marL="0" indent="0" algn="ctr">
              <a:spcBef>
                <a:spcPts val="0"/>
              </a:spcBef>
              <a:buNone/>
              <a:defRPr sz="1800">
                <a:solidFill>
                  <a:srgbClr val="C0504D"/>
                </a:solidFill>
              </a:defRPr>
            </a:lvl1pPr>
          </a:lstStyle>
          <a:p>
            <a:pPr lvl="0"/>
            <a:r>
              <a:rPr lang="en-US"/>
              <a:t>Title</a:t>
            </a:r>
          </a:p>
        </p:txBody>
      </p:sp>
      <p:sp>
        <p:nvSpPr>
          <p:cNvPr id="8" name="Text Placeholder 13">
            <a:extLst>
              <a:ext uri="{FF2B5EF4-FFF2-40B4-BE49-F238E27FC236}">
                <a16:creationId xmlns:a16="http://schemas.microsoft.com/office/drawing/2014/main" id="{76B901DB-8AC2-A37E-C5B4-025FCE8F809A}"/>
              </a:ext>
            </a:extLst>
          </p:cNvPr>
          <p:cNvSpPr txBox="1">
            <a:spLocks noGrp="1"/>
          </p:cNvSpPr>
          <p:nvPr>
            <p:ph type="body" idx="4294967295"/>
          </p:nvPr>
        </p:nvSpPr>
        <p:spPr>
          <a:xfrm>
            <a:off x="4369052" y="5665050"/>
            <a:ext cx="3233757" cy="215444"/>
          </a:xfrm>
        </p:spPr>
        <p:txBody>
          <a:bodyPr lIns="0" tIns="0" rIns="0" bIns="0" anchorCtr="1">
            <a:spAutoFit/>
          </a:bodyPr>
          <a:lstStyle>
            <a:lvl1pPr marL="0" indent="0" algn="ctr">
              <a:spcBef>
                <a:spcPts val="0"/>
              </a:spcBef>
              <a:buNone/>
              <a:defRPr sz="1400">
                <a:solidFill>
                  <a:srgbClr val="4F81BD"/>
                </a:solidFill>
              </a:defRPr>
            </a:lvl1pPr>
          </a:lstStyle>
          <a:p>
            <a:pPr lvl="0"/>
            <a:r>
              <a:rPr lang="en-US"/>
              <a:t>Market</a:t>
            </a:r>
          </a:p>
        </p:txBody>
      </p:sp>
      <p:sp>
        <p:nvSpPr>
          <p:cNvPr id="9" name="Text Placeholder 13">
            <a:extLst>
              <a:ext uri="{FF2B5EF4-FFF2-40B4-BE49-F238E27FC236}">
                <a16:creationId xmlns:a16="http://schemas.microsoft.com/office/drawing/2014/main" id="{999FE8AD-49FE-1DD6-FEC4-33F64F22D3E4}"/>
              </a:ext>
            </a:extLst>
          </p:cNvPr>
          <p:cNvSpPr txBox="1">
            <a:spLocks noGrp="1"/>
          </p:cNvSpPr>
          <p:nvPr>
            <p:ph type="body" idx="4294967295"/>
          </p:nvPr>
        </p:nvSpPr>
        <p:spPr>
          <a:xfrm>
            <a:off x="4369052" y="6129601"/>
            <a:ext cx="3233757" cy="169277"/>
          </a:xfrm>
        </p:spPr>
        <p:txBody>
          <a:bodyPr lIns="0" tIns="0" rIns="0" bIns="0" anchorCtr="1">
            <a:spAutoFit/>
          </a:bodyPr>
          <a:lstStyle>
            <a:lvl1pPr marL="0" indent="0" algn="ctr">
              <a:spcBef>
                <a:spcPts val="0"/>
              </a:spcBef>
              <a:buNone/>
              <a:defRPr sz="1100">
                <a:solidFill>
                  <a:srgbClr val="4F81BD"/>
                </a:solidFill>
                <a:latin typeface="Montserrat Medium" pitchFamily="2"/>
              </a:defRPr>
            </a:lvl1pPr>
          </a:lstStyle>
          <a:p>
            <a:pPr lvl="0"/>
            <a:r>
              <a:rPr lang="en-US"/>
              <a:t>Your Part-Time Controller, LLC</a:t>
            </a:r>
          </a:p>
        </p:txBody>
      </p:sp>
      <p:sp>
        <p:nvSpPr>
          <p:cNvPr id="10" name="Picture Placeholder 26">
            <a:extLst>
              <a:ext uri="{FF2B5EF4-FFF2-40B4-BE49-F238E27FC236}">
                <a16:creationId xmlns:a16="http://schemas.microsoft.com/office/drawing/2014/main" id="{535A8AA8-67EA-8701-8E91-796C2BD2B86B}"/>
              </a:ext>
            </a:extLst>
          </p:cNvPr>
          <p:cNvSpPr txBox="1">
            <a:spLocks noGrp="1"/>
          </p:cNvSpPr>
          <p:nvPr>
            <p:ph type="pic" idx="4294967295"/>
          </p:nvPr>
        </p:nvSpPr>
        <p:spPr>
          <a:xfrm>
            <a:off x="4456048" y="3297533"/>
            <a:ext cx="664141" cy="613361"/>
          </a:xfrm>
        </p:spPr>
        <p:txBody>
          <a:bodyPr/>
          <a:lstStyle>
            <a:lvl1pPr marL="0" indent="0">
              <a:buNone/>
              <a:defRPr/>
            </a:lvl1pPr>
          </a:lstStyle>
          <a:p>
            <a:pPr lvl="0"/>
            <a:r>
              <a:rPr lang="en-US"/>
              <a:t>Click icon to add picture</a:t>
            </a:r>
          </a:p>
        </p:txBody>
      </p:sp>
      <p:sp>
        <p:nvSpPr>
          <p:cNvPr id="11" name="Slide Number Placeholder 3">
            <a:extLst>
              <a:ext uri="{FF2B5EF4-FFF2-40B4-BE49-F238E27FC236}">
                <a16:creationId xmlns:a16="http://schemas.microsoft.com/office/drawing/2014/main" id="{C210EAA4-69CC-9CCC-5D53-AF1D0D77ED21}"/>
              </a:ext>
            </a:extLst>
          </p:cNvPr>
          <p:cNvSpPr txBox="1">
            <a:spLocks noGrp="1"/>
          </p:cNvSpPr>
          <p:nvPr>
            <p:ph type="sldNum" sz="quarter" idx="8"/>
          </p:nvPr>
        </p:nvSpPr>
        <p:spPr>
          <a:xfrm>
            <a:off x="11467234" y="6621267"/>
            <a:ext cx="503584" cy="161580"/>
          </a:xfrm>
        </p:spPr>
        <p:txBody>
          <a:bodyPr/>
          <a:lstStyle>
            <a:lvl1pPr>
              <a:defRPr/>
            </a:lvl1pPr>
          </a:lstStyle>
          <a:p>
            <a:pPr lvl="0"/>
            <a:fld id="{BEC2BF54-3C4E-4462-9907-5D34D0AB7447}" type="slidenum">
              <a:t>‹#›</a:t>
            </a:fld>
            <a:endParaRPr lang="en-US"/>
          </a:p>
        </p:txBody>
      </p:sp>
      <p:sp>
        <p:nvSpPr>
          <p:cNvPr id="12" name="Footer Placeholder 3">
            <a:extLst>
              <a:ext uri="{FF2B5EF4-FFF2-40B4-BE49-F238E27FC236}">
                <a16:creationId xmlns:a16="http://schemas.microsoft.com/office/drawing/2014/main" id="{E2CDD847-DC13-A2AF-21CA-91457A8DF5AA}"/>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3286961514"/>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showMasterSp="0" preserve="1">
  <p:cSld name="1_Agenda">
    <p:bg>
      <p:bgPr>
        <a:solidFill>
          <a:srgbClr val="4F81BD"/>
        </a:solidFill>
        <a:effectLst/>
      </p:bgPr>
    </p:bg>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DB744108-2ECB-E0A6-76F2-022BE3989957}"/>
              </a:ext>
            </a:extLst>
          </p:cNvPr>
          <p:cNvSpPr/>
          <p:nvPr/>
        </p:nvSpPr>
        <p:spPr>
          <a:xfrm>
            <a:off x="5523958" y="0"/>
            <a:ext cx="6668042" cy="6858000"/>
          </a:xfrm>
          <a:prstGeom prst="rect">
            <a:avLst/>
          </a:prstGeom>
          <a:solidFill>
            <a:srgbClr val="FFFFFF"/>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3" name="Rectangle 8">
            <a:extLst>
              <a:ext uri="{FF2B5EF4-FFF2-40B4-BE49-F238E27FC236}">
                <a16:creationId xmlns:a16="http://schemas.microsoft.com/office/drawing/2014/main" id="{74570C83-1F39-AD80-1AF2-1BFB296AF91C}"/>
              </a:ext>
            </a:extLst>
          </p:cNvPr>
          <p:cNvSpPr/>
          <p:nvPr/>
        </p:nvSpPr>
        <p:spPr>
          <a:xfrm>
            <a:off x="5473373" y="474433"/>
            <a:ext cx="134929" cy="5943600"/>
          </a:xfrm>
          <a:prstGeom prst="rect">
            <a:avLst/>
          </a:pr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4" name="Title 1">
            <a:extLst>
              <a:ext uri="{FF2B5EF4-FFF2-40B4-BE49-F238E27FC236}">
                <a16:creationId xmlns:a16="http://schemas.microsoft.com/office/drawing/2014/main" id="{FEF15431-1EFB-B125-D1D0-BB3CA9F30432}"/>
              </a:ext>
            </a:extLst>
          </p:cNvPr>
          <p:cNvSpPr txBox="1">
            <a:spLocks noGrp="1"/>
          </p:cNvSpPr>
          <p:nvPr>
            <p:ph type="title"/>
          </p:nvPr>
        </p:nvSpPr>
        <p:spPr>
          <a:xfrm>
            <a:off x="488387" y="2338602"/>
            <a:ext cx="3626413" cy="1015660"/>
          </a:xfrm>
        </p:spPr>
        <p:txBody>
          <a:bodyPr anchor="b">
            <a:noAutofit/>
          </a:bodyPr>
          <a:lstStyle>
            <a:lvl1pPr>
              <a:defRPr sz="6600">
                <a:solidFill>
                  <a:srgbClr val="FFFFFF"/>
                </a:solidFill>
              </a:defRPr>
            </a:lvl1pPr>
          </a:lstStyle>
          <a:p>
            <a:pPr lvl="0"/>
            <a:r>
              <a:rPr lang="en-US"/>
              <a:t>Title Here</a:t>
            </a:r>
          </a:p>
        </p:txBody>
      </p:sp>
      <p:sp>
        <p:nvSpPr>
          <p:cNvPr id="5" name="Rectangle 17">
            <a:extLst>
              <a:ext uri="{FF2B5EF4-FFF2-40B4-BE49-F238E27FC236}">
                <a16:creationId xmlns:a16="http://schemas.microsoft.com/office/drawing/2014/main" id="{1DC9CF3B-9E9C-7DC1-0037-A2F949C2CF11}"/>
              </a:ext>
            </a:extLst>
          </p:cNvPr>
          <p:cNvSpPr/>
          <p:nvPr/>
        </p:nvSpPr>
        <p:spPr>
          <a:xfrm>
            <a:off x="5389028" y="474433"/>
            <a:ext cx="134929" cy="5943600"/>
          </a:xfrm>
          <a:prstGeom prst="rect">
            <a:avLst/>
          </a:pr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6" name="Text Placeholder 13">
            <a:extLst>
              <a:ext uri="{FF2B5EF4-FFF2-40B4-BE49-F238E27FC236}">
                <a16:creationId xmlns:a16="http://schemas.microsoft.com/office/drawing/2014/main" id="{01AC6BF5-B12D-3F46-9F93-45F2EF23A447}"/>
              </a:ext>
            </a:extLst>
          </p:cNvPr>
          <p:cNvSpPr txBox="1">
            <a:spLocks noGrp="1"/>
          </p:cNvSpPr>
          <p:nvPr>
            <p:ph type="body" idx="4294967295"/>
          </p:nvPr>
        </p:nvSpPr>
        <p:spPr>
          <a:xfrm>
            <a:off x="7020811" y="586618"/>
            <a:ext cx="3519044" cy="338554"/>
          </a:xfrm>
        </p:spPr>
        <p:txBody>
          <a:bodyPr lIns="0" tIns="0" rIns="0" bIns="0">
            <a:spAutoFit/>
          </a:bodyPr>
          <a:lstStyle>
            <a:lvl1pPr marL="0" indent="0">
              <a:spcBef>
                <a:spcPts val="0"/>
              </a:spcBef>
              <a:buNone/>
              <a:defRPr sz="2200" b="1">
                <a:solidFill>
                  <a:srgbClr val="FFFFFF"/>
                </a:solidFill>
              </a:defRPr>
            </a:lvl1pPr>
          </a:lstStyle>
          <a:p>
            <a:pPr lvl="0"/>
            <a:r>
              <a:rPr lang="en-US"/>
              <a:t>Edit Title</a:t>
            </a:r>
          </a:p>
        </p:txBody>
      </p:sp>
      <p:sp>
        <p:nvSpPr>
          <p:cNvPr id="7" name="Text Placeholder 13">
            <a:extLst>
              <a:ext uri="{FF2B5EF4-FFF2-40B4-BE49-F238E27FC236}">
                <a16:creationId xmlns:a16="http://schemas.microsoft.com/office/drawing/2014/main" id="{3CAAAEA6-D00F-4399-9FDC-FD3D613EB56C}"/>
              </a:ext>
            </a:extLst>
          </p:cNvPr>
          <p:cNvSpPr txBox="1">
            <a:spLocks noGrp="1"/>
          </p:cNvSpPr>
          <p:nvPr>
            <p:ph type="body" idx="4294967295"/>
          </p:nvPr>
        </p:nvSpPr>
        <p:spPr>
          <a:xfrm>
            <a:off x="7020811" y="974196"/>
            <a:ext cx="3519044" cy="297198"/>
          </a:xfrm>
        </p:spPr>
        <p:txBody>
          <a:bodyPr lIns="0" tIns="0" rIns="0" bIns="0">
            <a:spAutoFit/>
          </a:bodyPr>
          <a:lstStyle>
            <a:lvl1pPr marL="0" indent="0">
              <a:lnSpc>
                <a:spcPct val="130000"/>
              </a:lnSpc>
              <a:spcBef>
                <a:spcPts val="0"/>
              </a:spcBef>
              <a:spcAft>
                <a:spcPts val="1000"/>
              </a:spcAft>
              <a:buNone/>
              <a:defRPr sz="1600">
                <a:solidFill>
                  <a:srgbClr val="FFFFFF"/>
                </a:solidFill>
                <a:latin typeface="Montserrat Medium" pitchFamily="2"/>
              </a:defRPr>
            </a:lvl1pPr>
          </a:lstStyle>
          <a:p>
            <a:pPr lvl="0"/>
            <a:r>
              <a:rPr lang="en-US"/>
              <a:t>Edit Title</a:t>
            </a:r>
          </a:p>
        </p:txBody>
      </p:sp>
      <p:sp>
        <p:nvSpPr>
          <p:cNvPr id="8" name="Text Placeholder 13">
            <a:extLst>
              <a:ext uri="{FF2B5EF4-FFF2-40B4-BE49-F238E27FC236}">
                <a16:creationId xmlns:a16="http://schemas.microsoft.com/office/drawing/2014/main" id="{1D020AA5-414A-4AB5-A51A-05F060344C9D}"/>
              </a:ext>
            </a:extLst>
          </p:cNvPr>
          <p:cNvSpPr txBox="1">
            <a:spLocks noGrp="1"/>
          </p:cNvSpPr>
          <p:nvPr>
            <p:ph type="body" idx="4294967295"/>
          </p:nvPr>
        </p:nvSpPr>
        <p:spPr>
          <a:xfrm>
            <a:off x="7020811" y="2219761"/>
            <a:ext cx="3519044" cy="338554"/>
          </a:xfrm>
        </p:spPr>
        <p:txBody>
          <a:bodyPr lIns="0" tIns="0" rIns="0" bIns="0">
            <a:spAutoFit/>
          </a:bodyPr>
          <a:lstStyle>
            <a:lvl1pPr marL="0" indent="0">
              <a:spcBef>
                <a:spcPts val="0"/>
              </a:spcBef>
              <a:buNone/>
              <a:defRPr sz="2200" b="1">
                <a:solidFill>
                  <a:srgbClr val="FFFFFF"/>
                </a:solidFill>
              </a:defRPr>
            </a:lvl1pPr>
          </a:lstStyle>
          <a:p>
            <a:pPr lvl="0"/>
            <a:r>
              <a:rPr lang="en-US"/>
              <a:t>Edit Title</a:t>
            </a:r>
          </a:p>
        </p:txBody>
      </p:sp>
      <p:sp>
        <p:nvSpPr>
          <p:cNvPr id="9" name="Text Placeholder 13">
            <a:extLst>
              <a:ext uri="{FF2B5EF4-FFF2-40B4-BE49-F238E27FC236}">
                <a16:creationId xmlns:a16="http://schemas.microsoft.com/office/drawing/2014/main" id="{A8F84928-C4B5-4C63-00EC-98D9C795E07A}"/>
              </a:ext>
            </a:extLst>
          </p:cNvPr>
          <p:cNvSpPr txBox="1">
            <a:spLocks noGrp="1"/>
          </p:cNvSpPr>
          <p:nvPr>
            <p:ph type="body" idx="4294967295"/>
          </p:nvPr>
        </p:nvSpPr>
        <p:spPr>
          <a:xfrm>
            <a:off x="7020811" y="2607338"/>
            <a:ext cx="3519044" cy="297198"/>
          </a:xfrm>
        </p:spPr>
        <p:txBody>
          <a:bodyPr lIns="0" tIns="0" rIns="0" bIns="0">
            <a:spAutoFit/>
          </a:bodyPr>
          <a:lstStyle>
            <a:lvl1pPr marL="0" indent="0">
              <a:lnSpc>
                <a:spcPct val="130000"/>
              </a:lnSpc>
              <a:spcBef>
                <a:spcPts val="0"/>
              </a:spcBef>
              <a:spcAft>
                <a:spcPts val="1000"/>
              </a:spcAft>
              <a:buNone/>
              <a:defRPr sz="1600">
                <a:solidFill>
                  <a:srgbClr val="FFFFFF"/>
                </a:solidFill>
                <a:latin typeface="Montserrat Medium" pitchFamily="2"/>
              </a:defRPr>
            </a:lvl1pPr>
          </a:lstStyle>
          <a:p>
            <a:pPr lvl="0"/>
            <a:r>
              <a:rPr lang="en-US"/>
              <a:t>Edit Title</a:t>
            </a:r>
          </a:p>
        </p:txBody>
      </p:sp>
      <p:sp>
        <p:nvSpPr>
          <p:cNvPr id="10" name="Text Placeholder 13">
            <a:extLst>
              <a:ext uri="{FF2B5EF4-FFF2-40B4-BE49-F238E27FC236}">
                <a16:creationId xmlns:a16="http://schemas.microsoft.com/office/drawing/2014/main" id="{0E523C97-505C-385E-2743-058E0001A9E2}"/>
              </a:ext>
            </a:extLst>
          </p:cNvPr>
          <p:cNvSpPr txBox="1">
            <a:spLocks noGrp="1"/>
          </p:cNvSpPr>
          <p:nvPr>
            <p:ph type="body" idx="4294967295"/>
          </p:nvPr>
        </p:nvSpPr>
        <p:spPr>
          <a:xfrm>
            <a:off x="7020811" y="3758507"/>
            <a:ext cx="3519044" cy="338554"/>
          </a:xfrm>
        </p:spPr>
        <p:txBody>
          <a:bodyPr lIns="0" tIns="0" rIns="0" bIns="0">
            <a:spAutoFit/>
          </a:bodyPr>
          <a:lstStyle>
            <a:lvl1pPr marL="0" indent="0">
              <a:spcBef>
                <a:spcPts val="0"/>
              </a:spcBef>
              <a:buNone/>
              <a:defRPr sz="2200" b="1">
                <a:solidFill>
                  <a:srgbClr val="FFFFFF"/>
                </a:solidFill>
              </a:defRPr>
            </a:lvl1pPr>
          </a:lstStyle>
          <a:p>
            <a:pPr lvl="0"/>
            <a:r>
              <a:rPr lang="en-US"/>
              <a:t>Edit Title</a:t>
            </a:r>
          </a:p>
        </p:txBody>
      </p:sp>
      <p:sp>
        <p:nvSpPr>
          <p:cNvPr id="11" name="Text Placeholder 13">
            <a:extLst>
              <a:ext uri="{FF2B5EF4-FFF2-40B4-BE49-F238E27FC236}">
                <a16:creationId xmlns:a16="http://schemas.microsoft.com/office/drawing/2014/main" id="{27E1BBE7-5A04-5549-99C8-F620113953C0}"/>
              </a:ext>
            </a:extLst>
          </p:cNvPr>
          <p:cNvSpPr txBox="1">
            <a:spLocks noGrp="1"/>
          </p:cNvSpPr>
          <p:nvPr>
            <p:ph type="body" idx="4294967295"/>
          </p:nvPr>
        </p:nvSpPr>
        <p:spPr>
          <a:xfrm>
            <a:off x="7020811" y="4146085"/>
            <a:ext cx="3519044" cy="297198"/>
          </a:xfrm>
        </p:spPr>
        <p:txBody>
          <a:bodyPr lIns="0" tIns="0" rIns="0" bIns="0">
            <a:spAutoFit/>
          </a:bodyPr>
          <a:lstStyle>
            <a:lvl1pPr marL="0" indent="0">
              <a:lnSpc>
                <a:spcPct val="130000"/>
              </a:lnSpc>
              <a:spcBef>
                <a:spcPts val="0"/>
              </a:spcBef>
              <a:spcAft>
                <a:spcPts val="1000"/>
              </a:spcAft>
              <a:buNone/>
              <a:defRPr sz="1600">
                <a:solidFill>
                  <a:srgbClr val="FFFFFF"/>
                </a:solidFill>
                <a:latin typeface="Montserrat Medium" pitchFamily="2"/>
              </a:defRPr>
            </a:lvl1pPr>
          </a:lstStyle>
          <a:p>
            <a:pPr lvl="0"/>
            <a:r>
              <a:rPr lang="en-US"/>
              <a:t>Edit Title</a:t>
            </a:r>
          </a:p>
        </p:txBody>
      </p:sp>
      <p:sp>
        <p:nvSpPr>
          <p:cNvPr id="12" name="Footer Placeholder 4">
            <a:extLst>
              <a:ext uri="{FF2B5EF4-FFF2-40B4-BE49-F238E27FC236}">
                <a16:creationId xmlns:a16="http://schemas.microsoft.com/office/drawing/2014/main" id="{691CCAC0-CB14-9AB3-2982-EBCEC43938EB}"/>
              </a:ext>
            </a:extLst>
          </p:cNvPr>
          <p:cNvSpPr txBox="1">
            <a:spLocks noGrp="1"/>
          </p:cNvSpPr>
          <p:nvPr>
            <p:ph type="ftr" sz="quarter" idx="9"/>
          </p:nvPr>
        </p:nvSpPr>
        <p:spPr>
          <a:xfrm>
            <a:off x="334615" y="6621267"/>
            <a:ext cx="4114800" cy="161580"/>
          </a:xfrm>
        </p:spPr>
        <p:txBody>
          <a:bodyPr lIns="0" tIns="0" rIns="0" bIns="0" anchorCtr="0">
            <a:spAutoFit/>
          </a:bodyPr>
          <a:lstStyle>
            <a:lvl1pPr algn="l">
              <a:defRPr sz="1050">
                <a:solidFill>
                  <a:srgbClr val="FFFFFF"/>
                </a:solidFill>
                <a:latin typeface="Montserrat Medium" pitchFamily="2"/>
              </a:defRPr>
            </a:lvl1pPr>
          </a:lstStyle>
          <a:p>
            <a:pPr lvl="0"/>
            <a:r>
              <a:rPr lang="en-US"/>
              <a:t>© 2025 Your Part-Time Controller, LLC</a:t>
            </a:r>
          </a:p>
        </p:txBody>
      </p:sp>
      <p:sp>
        <p:nvSpPr>
          <p:cNvPr id="13" name="Slide Number Placeholder 5">
            <a:extLst>
              <a:ext uri="{FF2B5EF4-FFF2-40B4-BE49-F238E27FC236}">
                <a16:creationId xmlns:a16="http://schemas.microsoft.com/office/drawing/2014/main" id="{CF23646A-3BDC-1EBD-3E13-EBC280B000A1}"/>
              </a:ext>
            </a:extLst>
          </p:cNvPr>
          <p:cNvSpPr txBox="1">
            <a:spLocks noGrp="1"/>
          </p:cNvSpPr>
          <p:nvPr>
            <p:ph type="sldNum" sz="quarter" idx="8"/>
          </p:nvPr>
        </p:nvSpPr>
        <p:spPr>
          <a:xfrm>
            <a:off x="11467234" y="6621267"/>
            <a:ext cx="503584" cy="161580"/>
          </a:xfrm>
        </p:spPr>
        <p:txBody>
          <a:bodyPr lIns="0" tIns="0" rIns="0" bIns="0">
            <a:spAutoFit/>
          </a:bodyPr>
          <a:lstStyle>
            <a:lvl1pPr>
              <a:defRPr sz="1050">
                <a:solidFill>
                  <a:srgbClr val="4F81BD"/>
                </a:solidFill>
                <a:latin typeface="Montserrat Medium" pitchFamily="2"/>
              </a:defRPr>
            </a:lvl1pPr>
          </a:lstStyle>
          <a:p>
            <a:pPr lvl="0"/>
            <a:fld id="{25DDEB57-987B-4951-B8DE-6161BA541D78}" type="slidenum">
              <a:t>‹#›</a:t>
            </a:fld>
            <a:endParaRPr lang="en-US"/>
          </a:p>
        </p:txBody>
      </p:sp>
      <p:pic>
        <p:nvPicPr>
          <p:cNvPr id="14" name="Picture 4" descr="A picture containing text, sign&#10;&#10;Description automatically generated">
            <a:extLst>
              <a:ext uri="{FF2B5EF4-FFF2-40B4-BE49-F238E27FC236}">
                <a16:creationId xmlns:a16="http://schemas.microsoft.com/office/drawing/2014/main" id="{0376D996-DC1C-DA86-7DD0-4AB1E032DC23}"/>
              </a:ext>
            </a:extLst>
          </p:cNvPr>
          <p:cNvPicPr>
            <a:picLocks noChangeAspect="1"/>
          </p:cNvPicPr>
          <p:nvPr/>
        </p:nvPicPr>
        <p:blipFill>
          <a:blip r:embed="rId2"/>
          <a:stretch>
            <a:fillRect/>
          </a:stretch>
        </p:blipFill>
        <p:spPr>
          <a:xfrm>
            <a:off x="10733538" y="5742249"/>
            <a:ext cx="1237281" cy="753563"/>
          </a:xfrm>
          <a:prstGeom prst="rect">
            <a:avLst/>
          </a:prstGeom>
          <a:noFill/>
          <a:ln cap="flat">
            <a:noFill/>
          </a:ln>
        </p:spPr>
      </p:pic>
    </p:spTree>
    <p:extLst>
      <p:ext uri="{BB962C8B-B14F-4D97-AF65-F5344CB8AC3E}">
        <p14:creationId xmlns:p14="http://schemas.microsoft.com/office/powerpoint/2010/main" val="133789923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p:cSld name="Tab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E0052-06E4-DF2D-C318-4772C6463C1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3">
            <a:extLst>
              <a:ext uri="{FF2B5EF4-FFF2-40B4-BE49-F238E27FC236}">
                <a16:creationId xmlns:a16="http://schemas.microsoft.com/office/drawing/2014/main" id="{6254AE7D-CF98-BB72-D896-BD9274181CF0}"/>
              </a:ext>
            </a:extLst>
          </p:cNvPr>
          <p:cNvSpPr txBox="1">
            <a:spLocks noGrp="1"/>
          </p:cNvSpPr>
          <p:nvPr>
            <p:ph type="sldNum" sz="quarter" idx="8"/>
          </p:nvPr>
        </p:nvSpPr>
        <p:spPr/>
        <p:txBody>
          <a:bodyPr/>
          <a:lstStyle>
            <a:lvl1pPr>
              <a:defRPr/>
            </a:lvl1pPr>
          </a:lstStyle>
          <a:p>
            <a:pPr lvl="0"/>
            <a:fld id="{A26B576A-54D1-49F7-B133-421B93B479E5}" type="slidenum">
              <a:t>‹#›</a:t>
            </a:fld>
            <a:endParaRPr lang="en-US"/>
          </a:p>
        </p:txBody>
      </p:sp>
      <p:sp>
        <p:nvSpPr>
          <p:cNvPr id="4" name="Text Placeholder 5">
            <a:extLst>
              <a:ext uri="{FF2B5EF4-FFF2-40B4-BE49-F238E27FC236}">
                <a16:creationId xmlns:a16="http://schemas.microsoft.com/office/drawing/2014/main" id="{29A56908-A81F-7D12-3A1C-4822A59063C8}"/>
              </a:ext>
            </a:extLst>
          </p:cNvPr>
          <p:cNvSpPr txBox="1">
            <a:spLocks noGrp="1"/>
          </p:cNvSpPr>
          <p:nvPr>
            <p:ph type="body" idx="4294967295"/>
          </p:nvPr>
        </p:nvSpPr>
        <p:spPr>
          <a:xfrm>
            <a:off x="0" y="1168560"/>
            <a:ext cx="3200400" cy="5001317"/>
          </a:xfrm>
          <a:solidFill>
            <a:srgbClr val="4F81BD"/>
          </a:solidFill>
        </p:spPr>
        <p:txBody>
          <a:bodyPr lIns="0" tIns="91440" rIns="0" bIns="91440" anchor="ctr" anchorCtr="1">
            <a:noAutofit/>
          </a:bodyPr>
          <a:lstStyle>
            <a:lvl1pPr marL="0" indent="0" algn="ctr">
              <a:spcBef>
                <a:spcPts val="0"/>
              </a:spcBef>
              <a:buNone/>
              <a:defRPr sz="1600" b="1">
                <a:solidFill>
                  <a:srgbClr val="FFFFFF"/>
                </a:solidFill>
              </a:defRPr>
            </a:lvl1pPr>
          </a:lstStyle>
          <a:p>
            <a:pPr lvl="0"/>
            <a:r>
              <a:rPr lang="en-US"/>
              <a:t>  </a:t>
            </a:r>
          </a:p>
        </p:txBody>
      </p:sp>
      <p:sp>
        <p:nvSpPr>
          <p:cNvPr id="5" name="Text Placeholder 13">
            <a:extLst>
              <a:ext uri="{FF2B5EF4-FFF2-40B4-BE49-F238E27FC236}">
                <a16:creationId xmlns:a16="http://schemas.microsoft.com/office/drawing/2014/main" id="{3113A459-E46E-D407-D176-047544CBE880}"/>
              </a:ext>
            </a:extLst>
          </p:cNvPr>
          <p:cNvSpPr txBox="1">
            <a:spLocks noGrp="1"/>
          </p:cNvSpPr>
          <p:nvPr>
            <p:ph type="body" idx="4294967295"/>
          </p:nvPr>
        </p:nvSpPr>
        <p:spPr>
          <a:xfrm>
            <a:off x="324088" y="5506504"/>
            <a:ext cx="2602230" cy="371514"/>
          </a:xfrm>
        </p:spPr>
        <p:txBody>
          <a:bodyPr lIns="0" tIns="0" rIns="0" bIns="0" anchor="ctr">
            <a:spAutoFit/>
          </a:bodyPr>
          <a:lstStyle>
            <a:lvl1pPr marL="0" indent="0" algn="r">
              <a:lnSpc>
                <a:spcPct val="130000"/>
              </a:lnSpc>
              <a:spcBef>
                <a:spcPts val="0"/>
              </a:spcBef>
              <a:buNone/>
              <a:defRPr sz="2000">
                <a:solidFill>
                  <a:srgbClr val="FFFFFF"/>
                </a:solidFill>
                <a:latin typeface="Montserrat Medium" pitchFamily="2"/>
              </a:defRPr>
            </a:lvl1pPr>
          </a:lstStyle>
          <a:p>
            <a:pPr lvl="0"/>
            <a:r>
              <a:rPr lang="en-US"/>
              <a:t>Edit Text</a:t>
            </a:r>
          </a:p>
        </p:txBody>
      </p:sp>
      <p:sp>
        <p:nvSpPr>
          <p:cNvPr id="6" name="Text Placeholder 13">
            <a:extLst>
              <a:ext uri="{FF2B5EF4-FFF2-40B4-BE49-F238E27FC236}">
                <a16:creationId xmlns:a16="http://schemas.microsoft.com/office/drawing/2014/main" id="{FDEDA80C-F481-A588-EAAF-C99684F7675A}"/>
              </a:ext>
            </a:extLst>
          </p:cNvPr>
          <p:cNvSpPr txBox="1">
            <a:spLocks noGrp="1"/>
          </p:cNvSpPr>
          <p:nvPr>
            <p:ph type="body" idx="4294967295"/>
          </p:nvPr>
        </p:nvSpPr>
        <p:spPr>
          <a:xfrm>
            <a:off x="324088" y="1648065"/>
            <a:ext cx="2602230" cy="334323"/>
          </a:xfrm>
        </p:spPr>
        <p:txBody>
          <a:bodyPr lIns="0" tIns="0" rIns="0" bIns="0">
            <a:spAutoFit/>
          </a:bodyPr>
          <a:lstStyle>
            <a:lvl1pPr marL="0" indent="0">
              <a:lnSpc>
                <a:spcPct val="130000"/>
              </a:lnSpc>
              <a:spcBef>
                <a:spcPts val="0"/>
              </a:spcBef>
              <a:buNone/>
              <a:defRPr sz="1800" b="1">
                <a:solidFill>
                  <a:srgbClr val="FFFFFF"/>
                </a:solidFill>
              </a:defRPr>
            </a:lvl1pPr>
          </a:lstStyle>
          <a:p>
            <a:pPr lvl="0"/>
            <a:r>
              <a:rPr lang="en-US"/>
              <a:t>Edit Title</a:t>
            </a:r>
          </a:p>
        </p:txBody>
      </p:sp>
      <p:sp>
        <p:nvSpPr>
          <p:cNvPr id="7" name="Table Placeholder 10">
            <a:extLst>
              <a:ext uri="{FF2B5EF4-FFF2-40B4-BE49-F238E27FC236}">
                <a16:creationId xmlns:a16="http://schemas.microsoft.com/office/drawing/2014/main" id="{30AC45B8-67DC-6635-3B5E-E3F794F193B4}"/>
              </a:ext>
            </a:extLst>
          </p:cNvPr>
          <p:cNvSpPr txBox="1">
            <a:spLocks noGrp="1"/>
          </p:cNvSpPr>
          <p:nvPr>
            <p:ph type="tbl" idx="4294967295"/>
          </p:nvPr>
        </p:nvSpPr>
        <p:spPr>
          <a:xfrm>
            <a:off x="3360737" y="1168560"/>
            <a:ext cx="8659813" cy="5002054"/>
          </a:xfrm>
        </p:spPr>
        <p:txBody>
          <a:bodyPr/>
          <a:lstStyle>
            <a:lvl1pPr marL="0" indent="0">
              <a:spcBef>
                <a:spcPts val="0"/>
              </a:spcBef>
              <a:buNone/>
              <a:defRPr/>
            </a:lvl1pPr>
          </a:lstStyle>
          <a:p>
            <a:pPr lvl="0"/>
            <a:endParaRPr lang="en-US"/>
          </a:p>
        </p:txBody>
      </p:sp>
      <p:sp>
        <p:nvSpPr>
          <p:cNvPr id="8" name="Footer Placeholder 4">
            <a:extLst>
              <a:ext uri="{FF2B5EF4-FFF2-40B4-BE49-F238E27FC236}">
                <a16:creationId xmlns:a16="http://schemas.microsoft.com/office/drawing/2014/main" id="{6AE8884F-6251-0C77-03B7-BA31C68DA6F2}"/>
              </a:ext>
            </a:extLst>
          </p:cNvPr>
          <p:cNvSpPr txBox="1">
            <a:spLocks noGrp="1"/>
          </p:cNvSpPr>
          <p:nvPr>
            <p:ph type="ftr" sz="quarter" idx="9"/>
          </p:nvPr>
        </p:nvSpPr>
        <p:spPr>
          <a:xfrm>
            <a:off x="334615" y="6621267"/>
            <a:ext cx="4114800" cy="161580"/>
          </a:xfrm>
        </p:spPr>
        <p:txBody>
          <a:bodyPr lIns="0" tIns="0" rIns="0" bIns="0" anchorCtr="0">
            <a:spAutoFit/>
          </a:bodyPr>
          <a:lstStyle>
            <a:lvl1pPr algn="l">
              <a:defRPr sz="1050">
                <a:solidFill>
                  <a:srgbClr val="4F81BD"/>
                </a:solidFill>
                <a:latin typeface="Montserrat Medium" pitchFamily="2"/>
              </a:defRPr>
            </a:lvl1pPr>
          </a:lstStyle>
          <a:p>
            <a:pPr lvl="0"/>
            <a:r>
              <a:rPr lang="en-US"/>
              <a:t>© 2025 Your Part-Time Controller, LLC</a:t>
            </a:r>
          </a:p>
        </p:txBody>
      </p:sp>
    </p:spTree>
    <p:extLst>
      <p:ext uri="{BB962C8B-B14F-4D97-AF65-F5344CB8AC3E}">
        <p14:creationId xmlns:p14="http://schemas.microsoft.com/office/powerpoint/2010/main" val="2526372482"/>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p:cSld name="1_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6D91E-AD44-79AE-EE29-7DE6512D1DA3}"/>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3">
            <a:extLst>
              <a:ext uri="{FF2B5EF4-FFF2-40B4-BE49-F238E27FC236}">
                <a16:creationId xmlns:a16="http://schemas.microsoft.com/office/drawing/2014/main" id="{2F8EC817-334E-2378-A27D-8A1625B7C3C2}"/>
              </a:ext>
            </a:extLst>
          </p:cNvPr>
          <p:cNvSpPr txBox="1">
            <a:spLocks noGrp="1"/>
          </p:cNvSpPr>
          <p:nvPr>
            <p:ph type="sldNum" sz="quarter" idx="8"/>
          </p:nvPr>
        </p:nvSpPr>
        <p:spPr>
          <a:xfrm>
            <a:off x="11467234" y="6621267"/>
            <a:ext cx="503584" cy="161580"/>
          </a:xfrm>
        </p:spPr>
        <p:txBody>
          <a:bodyPr/>
          <a:lstStyle>
            <a:lvl1pPr>
              <a:defRPr/>
            </a:lvl1pPr>
          </a:lstStyle>
          <a:p>
            <a:pPr lvl="0"/>
            <a:fld id="{6DFF7054-B506-4EE8-9119-EC60A096CC94}" type="slidenum">
              <a:t>‹#›</a:t>
            </a:fld>
            <a:endParaRPr lang="en-US"/>
          </a:p>
        </p:txBody>
      </p:sp>
      <p:sp>
        <p:nvSpPr>
          <p:cNvPr id="4" name="Footer Placeholder 3">
            <a:extLst>
              <a:ext uri="{FF2B5EF4-FFF2-40B4-BE49-F238E27FC236}">
                <a16:creationId xmlns:a16="http://schemas.microsoft.com/office/drawing/2014/main" id="{DDBDB720-3244-3AC3-F5C7-706AA21BD9B5}"/>
              </a:ext>
            </a:extLst>
          </p:cNvPr>
          <p:cNvSpPr txBox="1"/>
          <p:nvPr/>
        </p:nvSpPr>
        <p:spPr>
          <a:xfrm>
            <a:off x="335481"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90995991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p:cSld name="Full Tex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CEC79-8463-551D-17F4-F657ECA7A9EA}"/>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5">
            <a:extLst>
              <a:ext uri="{FF2B5EF4-FFF2-40B4-BE49-F238E27FC236}">
                <a16:creationId xmlns:a16="http://schemas.microsoft.com/office/drawing/2014/main" id="{429B86B8-DA55-9761-AC42-EA61565EF632}"/>
              </a:ext>
            </a:extLst>
          </p:cNvPr>
          <p:cNvSpPr txBox="1">
            <a:spLocks noGrp="1"/>
          </p:cNvSpPr>
          <p:nvPr>
            <p:ph type="body" idx="4294967295"/>
          </p:nvPr>
        </p:nvSpPr>
        <p:spPr>
          <a:xfrm>
            <a:off x="334615" y="1352301"/>
            <a:ext cx="11636203" cy="4605399"/>
          </a:xfrm>
        </p:spPr>
        <p:txBody>
          <a:bodyPr lIns="0" tIns="0" rIns="0" bIns="0"/>
          <a:lstStyle>
            <a:lvl1pPr marL="0" indent="0">
              <a:lnSpc>
                <a:spcPct val="130000"/>
              </a:lnSpc>
              <a:spcBef>
                <a:spcPts val="0"/>
              </a:spcBef>
              <a:buNone/>
              <a:defRPr sz="1800" b="1">
                <a:solidFill>
                  <a:srgbClr val="C0504D"/>
                </a:solidFill>
              </a:defRPr>
            </a:lvl1pPr>
          </a:lstStyle>
          <a:p>
            <a:pPr lvl="0"/>
            <a:r>
              <a:rPr lang="en-US"/>
              <a:t>Click to edit Master text styles</a:t>
            </a:r>
          </a:p>
        </p:txBody>
      </p:sp>
      <p:sp>
        <p:nvSpPr>
          <p:cNvPr id="4" name="Slide Number Placeholder 3">
            <a:extLst>
              <a:ext uri="{FF2B5EF4-FFF2-40B4-BE49-F238E27FC236}">
                <a16:creationId xmlns:a16="http://schemas.microsoft.com/office/drawing/2014/main" id="{1AEF6B2C-B290-B647-6BE2-F66504C1F7DE}"/>
              </a:ext>
            </a:extLst>
          </p:cNvPr>
          <p:cNvSpPr txBox="1">
            <a:spLocks noGrp="1"/>
          </p:cNvSpPr>
          <p:nvPr>
            <p:ph type="sldNum" sz="quarter" idx="8"/>
          </p:nvPr>
        </p:nvSpPr>
        <p:spPr>
          <a:xfrm>
            <a:off x="11467234" y="6621267"/>
            <a:ext cx="503584" cy="161580"/>
          </a:xfrm>
        </p:spPr>
        <p:txBody>
          <a:bodyPr/>
          <a:lstStyle>
            <a:lvl1pPr>
              <a:defRPr/>
            </a:lvl1pPr>
          </a:lstStyle>
          <a:p>
            <a:pPr lvl="0"/>
            <a:fld id="{29B46EEB-5FD7-4BF7-9BF4-65272112AFC3}" type="slidenum">
              <a:t>‹#›</a:t>
            </a:fld>
            <a:endParaRPr lang="en-US"/>
          </a:p>
        </p:txBody>
      </p:sp>
      <p:sp>
        <p:nvSpPr>
          <p:cNvPr id="5" name="Footer Placeholder 3">
            <a:extLst>
              <a:ext uri="{FF2B5EF4-FFF2-40B4-BE49-F238E27FC236}">
                <a16:creationId xmlns:a16="http://schemas.microsoft.com/office/drawing/2014/main" id="{44850A94-636A-F20E-C340-8F4516C885D1}"/>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25073476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Blue Background Content">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16" name="Text Placeholder 4">
            <a:extLst>
              <a:ext uri="{FF2B5EF4-FFF2-40B4-BE49-F238E27FC236}">
                <a16:creationId xmlns:a16="http://schemas.microsoft.com/office/drawing/2014/main" id="{7AF17489-E7A8-BC46-83F1-C9EBD0B7CB80}"/>
              </a:ext>
            </a:extLst>
          </p:cNvPr>
          <p:cNvSpPr>
            <a:spLocks noGrp="1"/>
          </p:cNvSpPr>
          <p:nvPr>
            <p:ph type="body" sz="quarter" idx="3" hasCustomPrompt="1"/>
          </p:nvPr>
        </p:nvSpPr>
        <p:spPr>
          <a:xfrm>
            <a:off x="5166359" y="1675047"/>
            <a:ext cx="6653605" cy="433965"/>
          </a:xfrm>
        </p:spPr>
        <p:txBody>
          <a:bodyPr wrap="square" anchor="ctr">
            <a:spAutoFit/>
          </a:bodyPr>
          <a:lstStyle>
            <a:lvl1pPr marL="0" indent="0">
              <a:buNone/>
              <a:defRPr sz="24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17" name="Content Placeholder 5">
            <a:extLst>
              <a:ext uri="{FF2B5EF4-FFF2-40B4-BE49-F238E27FC236}">
                <a16:creationId xmlns:a16="http://schemas.microsoft.com/office/drawing/2014/main" id="{EA5545F0-6E5D-E94E-94A0-EEB038630585}"/>
              </a:ext>
            </a:extLst>
          </p:cNvPr>
          <p:cNvSpPr>
            <a:spLocks noGrp="1"/>
          </p:cNvSpPr>
          <p:nvPr>
            <p:ph sz="quarter" idx="4"/>
          </p:nvPr>
        </p:nvSpPr>
        <p:spPr>
          <a:xfrm>
            <a:off x="5166360" y="2303986"/>
            <a:ext cx="6653604" cy="328999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5">
            <a:extLst>
              <a:ext uri="{FF2B5EF4-FFF2-40B4-BE49-F238E27FC236}">
                <a16:creationId xmlns:a16="http://schemas.microsoft.com/office/drawing/2014/main" id="{CA3AF3CF-1540-F646-9813-5BED41B94157}"/>
              </a:ext>
            </a:extLst>
          </p:cNvPr>
          <p:cNvSpPr>
            <a:spLocks noGrp="1"/>
          </p:cNvSpPr>
          <p:nvPr>
            <p:ph type="body" sz="quarter" idx="14" hasCustomPrompt="1"/>
          </p:nvPr>
        </p:nvSpPr>
        <p:spPr>
          <a:xfrm>
            <a:off x="-1" y="1885766"/>
            <a:ext cx="4233863" cy="3129579"/>
          </a:xfrm>
          <a:solidFill>
            <a:schemeClr val="bg1"/>
          </a:solidFill>
          <a:ln>
            <a:noFill/>
          </a:ln>
          <a:effectLst/>
        </p:spPr>
        <p:txBody>
          <a:bodyPr vert="horz" lIns="0" tIns="91440" rIns="0" bIns="91440" rtlCol="0" anchor="ctr">
            <a:noAutofit/>
          </a:bodyPr>
          <a:lstStyle>
            <a:lvl1pPr marL="0" indent="0">
              <a:lnSpc>
                <a:spcPct val="100000"/>
              </a:lnSpc>
              <a:spcBef>
                <a:spcPts val="0"/>
              </a:spcBef>
              <a:buNone/>
              <a:defRPr lang="en-US" sz="1600" b="1" dirty="0">
                <a:solidFill>
                  <a:srgbClr val="FFFFFF"/>
                </a:solidFill>
              </a:defRPr>
            </a:lvl1pPr>
            <a:lvl2pPr>
              <a:buNone/>
              <a:defRPr/>
            </a:lvl2pPr>
            <a:lvl3pPr>
              <a:buNone/>
              <a:defRPr/>
            </a:lvl3pPr>
            <a:lvl4pPr>
              <a:buNone/>
              <a:defRPr/>
            </a:lvl4pPr>
            <a:lvl5pPr>
              <a:buNone/>
              <a:defRPr/>
            </a:lvl5pPr>
          </a:lstStyle>
          <a:p>
            <a:pPr marL="0" lvl="0" algn="ctr">
              <a:buClr>
                <a:srgbClr val="0A3061"/>
              </a:buClr>
            </a:pPr>
            <a:r>
              <a:rPr lang="en-US"/>
              <a:t>  </a:t>
            </a:r>
          </a:p>
        </p:txBody>
      </p:sp>
      <p:sp>
        <p:nvSpPr>
          <p:cNvPr id="22" name="Text Placeholder 13">
            <a:extLst>
              <a:ext uri="{FF2B5EF4-FFF2-40B4-BE49-F238E27FC236}">
                <a16:creationId xmlns:a16="http://schemas.microsoft.com/office/drawing/2014/main" id="{DD79FA0E-96D5-6A49-838B-271770E637E9}"/>
              </a:ext>
            </a:extLst>
          </p:cNvPr>
          <p:cNvSpPr>
            <a:spLocks noGrp="1"/>
          </p:cNvSpPr>
          <p:nvPr>
            <p:ph type="body" sz="quarter" idx="17" hasCustomPrompt="1"/>
          </p:nvPr>
        </p:nvSpPr>
        <p:spPr>
          <a:xfrm>
            <a:off x="475958" y="2407349"/>
            <a:ext cx="3388517" cy="668645"/>
          </a:xfrm>
        </p:spPr>
        <p:txBody>
          <a:bodyPr wrap="square" lIns="0" tIns="0" rIns="0" bIns="0">
            <a:spAutoFit/>
          </a:bodyPr>
          <a:lstStyle>
            <a:lvl1pPr marL="0" indent="0">
              <a:spcBef>
                <a:spcPts val="0"/>
              </a:spcBef>
              <a:buNone/>
              <a:defRPr sz="3600" b="0" i="0">
                <a:solidFill>
                  <a:schemeClr val="accent1"/>
                </a:solidFill>
                <a:latin typeface="+mn-lt"/>
              </a:defRPr>
            </a:lvl1pPr>
            <a:lvl2pPr>
              <a:buNone/>
              <a:defRPr/>
            </a:lvl2pPr>
            <a:lvl3pPr>
              <a:buNone/>
              <a:defRPr/>
            </a:lvl3pPr>
            <a:lvl4pPr>
              <a:buNone/>
              <a:defRPr/>
            </a:lvl4pPr>
            <a:lvl5pPr>
              <a:buNone/>
              <a:defRPr/>
            </a:lvl5pPr>
          </a:lstStyle>
          <a:p>
            <a:pPr lvl="0"/>
            <a:r>
              <a:rPr lang="en-US"/>
              <a:t>Edit Text</a:t>
            </a:r>
          </a:p>
        </p:txBody>
      </p:sp>
      <p:sp>
        <p:nvSpPr>
          <p:cNvPr id="19" name="Footer Placeholder 3">
            <a:extLst>
              <a:ext uri="{FF2B5EF4-FFF2-40B4-BE49-F238E27FC236}">
                <a16:creationId xmlns:a16="http://schemas.microsoft.com/office/drawing/2014/main" id="{5FDF5473-139C-745A-4FE1-49CEC21414A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grpSp>
        <p:nvGrpSpPr>
          <p:cNvPr id="3" name="Group 2">
            <a:extLst>
              <a:ext uri="{FF2B5EF4-FFF2-40B4-BE49-F238E27FC236}">
                <a16:creationId xmlns:a16="http://schemas.microsoft.com/office/drawing/2014/main" id="{E91CF18A-2B3E-9CCD-1CB7-0F8BA059D9FE}"/>
              </a:ext>
            </a:extLst>
          </p:cNvPr>
          <p:cNvGrpSpPr/>
          <p:nvPr userDrawn="1"/>
        </p:nvGrpSpPr>
        <p:grpSpPr>
          <a:xfrm>
            <a:off x="0" y="6546123"/>
            <a:ext cx="12192000" cy="311877"/>
            <a:chOff x="0" y="6546123"/>
            <a:chExt cx="12192000" cy="311877"/>
          </a:xfrm>
        </p:grpSpPr>
        <p:sp>
          <p:nvSpPr>
            <p:cNvPr id="4" name="Rectangle 3">
              <a:extLst>
                <a:ext uri="{FF2B5EF4-FFF2-40B4-BE49-F238E27FC236}">
                  <a16:creationId xmlns:a16="http://schemas.microsoft.com/office/drawing/2014/main" id="{E650CDDB-E62F-D1B0-6F10-89CF2F806CC3}"/>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 name="Straight Connector 7">
              <a:extLst>
                <a:ext uri="{FF2B5EF4-FFF2-40B4-BE49-F238E27FC236}">
                  <a16:creationId xmlns:a16="http://schemas.microsoft.com/office/drawing/2014/main" id="{DBE74B56-F8A6-9224-4696-6074993363A4}"/>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10" name="Group 9">
            <a:extLst>
              <a:ext uri="{FF2B5EF4-FFF2-40B4-BE49-F238E27FC236}">
                <a16:creationId xmlns:a16="http://schemas.microsoft.com/office/drawing/2014/main" id="{1D0BB31B-6674-DF42-145D-0F30DAE752CB}"/>
              </a:ext>
            </a:extLst>
          </p:cNvPr>
          <p:cNvGrpSpPr/>
          <p:nvPr userDrawn="1"/>
        </p:nvGrpSpPr>
        <p:grpSpPr>
          <a:xfrm>
            <a:off x="0" y="129745"/>
            <a:ext cx="10691553" cy="693365"/>
            <a:chOff x="0" y="129745"/>
            <a:chExt cx="10691553" cy="693365"/>
          </a:xfrm>
        </p:grpSpPr>
        <p:sp>
          <p:nvSpPr>
            <p:cNvPr id="11" name="Rectangle 10">
              <a:extLst>
                <a:ext uri="{FF2B5EF4-FFF2-40B4-BE49-F238E27FC236}">
                  <a16:creationId xmlns:a16="http://schemas.microsoft.com/office/drawing/2014/main" id="{B547258E-98CE-D536-16B0-22290E4BBA8B}"/>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DAF06D9A-0158-2508-EBBB-6E0221888ED9}"/>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0" name="Picture 19">
            <a:extLst>
              <a:ext uri="{FF2B5EF4-FFF2-40B4-BE49-F238E27FC236}">
                <a16:creationId xmlns:a16="http://schemas.microsoft.com/office/drawing/2014/main" id="{734B7CAB-56D9-C5A4-D716-149534A4B552}"/>
              </a:ext>
            </a:extLst>
          </p:cNvPr>
          <p:cNvPicPr>
            <a:picLocks noChangeAspect="1"/>
          </p:cNvPicPr>
          <p:nvPr userDrawn="1"/>
        </p:nvPicPr>
        <p:blipFill>
          <a:blip r:embed="rId2"/>
          <a:srcRect/>
          <a:stretch/>
        </p:blipFill>
        <p:spPr>
          <a:xfrm>
            <a:off x="10774803" y="114997"/>
            <a:ext cx="1237280" cy="753562"/>
          </a:xfrm>
          <a:prstGeom prst="rect">
            <a:avLst/>
          </a:prstGeom>
        </p:spPr>
      </p:pic>
    </p:spTree>
    <p:extLst>
      <p:ext uri="{BB962C8B-B14F-4D97-AF65-F5344CB8AC3E}">
        <p14:creationId xmlns:p14="http://schemas.microsoft.com/office/powerpoint/2010/main" val="3164262252"/>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22011E-83B6-A19F-EB7E-89728CD4E944}"/>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3">
            <a:extLst>
              <a:ext uri="{FF2B5EF4-FFF2-40B4-BE49-F238E27FC236}">
                <a16:creationId xmlns:a16="http://schemas.microsoft.com/office/drawing/2014/main" id="{ED7E1F5F-B795-E292-F940-C0BE95E2E0F0}"/>
              </a:ext>
            </a:extLst>
          </p:cNvPr>
          <p:cNvSpPr txBox="1">
            <a:spLocks noGrp="1"/>
          </p:cNvSpPr>
          <p:nvPr>
            <p:ph type="sldNum" sz="quarter" idx="8"/>
          </p:nvPr>
        </p:nvSpPr>
        <p:spPr>
          <a:xfrm>
            <a:off x="11467234" y="6621267"/>
            <a:ext cx="503584" cy="161580"/>
          </a:xfrm>
        </p:spPr>
        <p:txBody>
          <a:bodyPr/>
          <a:lstStyle>
            <a:lvl1pPr>
              <a:defRPr/>
            </a:lvl1pPr>
          </a:lstStyle>
          <a:p>
            <a:pPr lvl="0"/>
            <a:fld id="{949637A8-A257-4B93-8F70-0F46181E41EB}" type="slidenum">
              <a:t>‹#›</a:t>
            </a:fld>
            <a:endParaRPr lang="en-US"/>
          </a:p>
        </p:txBody>
      </p:sp>
      <p:sp>
        <p:nvSpPr>
          <p:cNvPr id="4" name="Footer Placeholder 3">
            <a:extLst>
              <a:ext uri="{FF2B5EF4-FFF2-40B4-BE49-F238E27FC236}">
                <a16:creationId xmlns:a16="http://schemas.microsoft.com/office/drawing/2014/main" id="{91FE02AC-16CA-2632-E122-4D6F76C6C767}"/>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2611101636"/>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showMasterSp="0" preserve="1">
  <p:cSld name="8_Custom Title Slide V01">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2E5D757D-FDCB-0F50-A25C-A7764B567773}"/>
              </a:ext>
            </a:extLst>
          </p:cNvPr>
          <p:cNvSpPr/>
          <p:nvPr/>
        </p:nvSpPr>
        <p:spPr>
          <a:xfrm>
            <a:off x="0" y="4278703"/>
            <a:ext cx="12192000" cy="2579297"/>
          </a:xfrm>
          <a:prstGeom prst="rect">
            <a:avLst/>
          </a:prstGeom>
          <a:solidFill>
            <a:srgbClr val="FFFFFF"/>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3" name="Title 1">
            <a:extLst>
              <a:ext uri="{FF2B5EF4-FFF2-40B4-BE49-F238E27FC236}">
                <a16:creationId xmlns:a16="http://schemas.microsoft.com/office/drawing/2014/main" id="{D7B23013-0ABC-D930-E8DE-63C4CB64C582}"/>
              </a:ext>
            </a:extLst>
          </p:cNvPr>
          <p:cNvSpPr txBox="1">
            <a:spLocks noGrp="1"/>
          </p:cNvSpPr>
          <p:nvPr>
            <p:ph type="title"/>
          </p:nvPr>
        </p:nvSpPr>
        <p:spPr>
          <a:xfrm>
            <a:off x="886133" y="4819284"/>
            <a:ext cx="7520446" cy="854080"/>
          </a:xfrm>
        </p:spPr>
        <p:txBody>
          <a:bodyPr anchor="b" anchorCtr="0"/>
          <a:lstStyle>
            <a:lvl1pPr algn="l">
              <a:defRPr sz="6000">
                <a:solidFill>
                  <a:srgbClr val="4F81BD"/>
                </a:solidFill>
              </a:defRPr>
            </a:lvl1pPr>
          </a:lstStyle>
          <a:p>
            <a:pPr lvl="0"/>
            <a:r>
              <a:rPr lang="en-US"/>
              <a:t>EDIT TITLE</a:t>
            </a:r>
          </a:p>
        </p:txBody>
      </p:sp>
      <p:sp>
        <p:nvSpPr>
          <p:cNvPr id="4" name="Subtitle 2">
            <a:extLst>
              <a:ext uri="{FF2B5EF4-FFF2-40B4-BE49-F238E27FC236}">
                <a16:creationId xmlns:a16="http://schemas.microsoft.com/office/drawing/2014/main" id="{184D93F1-26C2-1CBF-044E-DD592C065946}"/>
              </a:ext>
            </a:extLst>
          </p:cNvPr>
          <p:cNvSpPr txBox="1">
            <a:spLocks noGrp="1"/>
          </p:cNvSpPr>
          <p:nvPr>
            <p:ph type="subTitle" idx="4294967295"/>
          </p:nvPr>
        </p:nvSpPr>
        <p:spPr>
          <a:xfrm>
            <a:off x="886133" y="5673364"/>
            <a:ext cx="7520446" cy="468477"/>
          </a:xfrm>
        </p:spPr>
        <p:txBody>
          <a:bodyPr/>
          <a:lstStyle>
            <a:lvl1pPr marL="0" indent="0">
              <a:spcBef>
                <a:spcPts val="600"/>
              </a:spcBef>
              <a:buNone/>
              <a:defRPr sz="2400" b="1">
                <a:solidFill>
                  <a:srgbClr val="C0504D"/>
                </a:solidFill>
              </a:defRPr>
            </a:lvl1pPr>
          </a:lstStyle>
          <a:p>
            <a:pPr lvl="0"/>
            <a:r>
              <a:rPr lang="en-US"/>
              <a:t>Edit Subtitle</a:t>
            </a:r>
          </a:p>
        </p:txBody>
      </p:sp>
    </p:spTree>
    <p:extLst>
      <p:ext uri="{BB962C8B-B14F-4D97-AF65-F5344CB8AC3E}">
        <p14:creationId xmlns:p14="http://schemas.microsoft.com/office/powerpoint/2010/main" val="1471843215"/>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p:cSld name="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52B8A0-C843-1F6A-095F-5182B539CD85}"/>
              </a:ext>
            </a:extLst>
          </p:cNvPr>
          <p:cNvSpPr txBox="1">
            <a:spLocks noGrp="1"/>
          </p:cNvSpPr>
          <p:nvPr>
            <p:ph type="title"/>
          </p:nvPr>
        </p:nvSpPr>
        <p:spPr/>
        <p:txBody>
          <a:bodyPr/>
          <a:lstStyle>
            <a:lvl1pPr>
              <a:defRPr/>
            </a:lvl1pPr>
          </a:lstStyle>
          <a:p>
            <a:pPr lvl="0"/>
            <a:r>
              <a:rPr lang="en-US"/>
              <a:t>Click to edit Master title style</a:t>
            </a:r>
          </a:p>
        </p:txBody>
      </p:sp>
      <p:sp>
        <p:nvSpPr>
          <p:cNvPr id="3" name="Slide Number Placeholder 3">
            <a:extLst>
              <a:ext uri="{FF2B5EF4-FFF2-40B4-BE49-F238E27FC236}">
                <a16:creationId xmlns:a16="http://schemas.microsoft.com/office/drawing/2014/main" id="{BCB48506-9FBB-5913-1BD2-4D33262A968C}"/>
              </a:ext>
            </a:extLst>
          </p:cNvPr>
          <p:cNvSpPr txBox="1">
            <a:spLocks noGrp="1"/>
          </p:cNvSpPr>
          <p:nvPr>
            <p:ph type="sldNum" sz="quarter" idx="8"/>
          </p:nvPr>
        </p:nvSpPr>
        <p:spPr/>
        <p:txBody>
          <a:bodyPr/>
          <a:lstStyle>
            <a:lvl1pPr>
              <a:defRPr/>
            </a:lvl1pPr>
          </a:lstStyle>
          <a:p>
            <a:pPr lvl="0"/>
            <a:fld id="{29761E52-F83B-42EC-8647-F94F6FA05E21}" type="slidenum">
              <a:t>‹#›</a:t>
            </a:fld>
            <a:endParaRPr lang="en-US"/>
          </a:p>
        </p:txBody>
      </p:sp>
      <p:sp>
        <p:nvSpPr>
          <p:cNvPr id="4" name="Text Placeholder 6">
            <a:extLst>
              <a:ext uri="{FF2B5EF4-FFF2-40B4-BE49-F238E27FC236}">
                <a16:creationId xmlns:a16="http://schemas.microsoft.com/office/drawing/2014/main" id="{AEC8CE45-DBAB-4399-1E1B-5FFFA3970425}"/>
              </a:ext>
            </a:extLst>
          </p:cNvPr>
          <p:cNvSpPr txBox="1">
            <a:spLocks noGrp="1"/>
          </p:cNvSpPr>
          <p:nvPr>
            <p:ph type="body" idx="4294967295"/>
          </p:nvPr>
        </p:nvSpPr>
        <p:spPr>
          <a:xfrm>
            <a:off x="334615" y="1293200"/>
            <a:ext cx="11636203" cy="4709391"/>
          </a:xfrm>
        </p:spPr>
        <p:txBody>
          <a:bodyPr lIns="0" tIns="0" rIns="0" bIns="0"/>
          <a:lstStyle>
            <a:lvl1pPr>
              <a:lnSpc>
                <a:spcPct val="130000"/>
              </a:lnSpc>
              <a:spcBef>
                <a:spcPts val="200"/>
              </a:spcBef>
              <a:defRPr sz="1600"/>
            </a:lvl1pPr>
            <a:lvl2pPr>
              <a:lnSpc>
                <a:spcPct val="130000"/>
              </a:lnSpc>
              <a:spcBef>
                <a:spcPts val="200"/>
              </a:spcBef>
              <a:defRPr sz="1400"/>
            </a:lvl2pPr>
            <a:lvl3pPr>
              <a:lnSpc>
                <a:spcPct val="130000"/>
              </a:lnSpc>
              <a:spcBef>
                <a:spcPts val="200"/>
              </a:spcBef>
              <a:defRPr sz="1200"/>
            </a:lvl3pPr>
            <a:lvl4pPr>
              <a:lnSpc>
                <a:spcPct val="130000"/>
              </a:lnSpc>
              <a:spcBef>
                <a:spcPts val="200"/>
              </a:spcBef>
              <a:defRPr sz="1100"/>
            </a:lvl4pPr>
            <a:lvl5pPr>
              <a:lnSpc>
                <a:spcPct val="130000"/>
              </a:lnSpc>
              <a:spcBef>
                <a:spcPts val="200"/>
              </a:spcBef>
              <a:defRPr sz="11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9E9799FE-FA73-52ED-0018-758277A000E6}"/>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50"/>
              </a:rPr>
              <a:t>© 2026 Your Part-Time Controller, LLC</a:t>
            </a:r>
          </a:p>
        </p:txBody>
      </p:sp>
    </p:spTree>
    <p:extLst>
      <p:ext uri="{BB962C8B-B14F-4D97-AF65-F5344CB8AC3E}">
        <p14:creationId xmlns:p14="http://schemas.microsoft.com/office/powerpoint/2010/main" val="5829873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p:cSld name="Four Circle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4F4BE4-952C-0815-BA1A-E41529992089}"/>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5">
            <a:extLst>
              <a:ext uri="{FF2B5EF4-FFF2-40B4-BE49-F238E27FC236}">
                <a16:creationId xmlns:a16="http://schemas.microsoft.com/office/drawing/2014/main" id="{B0D6B3DD-E6A5-7E8B-F7A2-47C921502F97}"/>
              </a:ext>
            </a:extLst>
          </p:cNvPr>
          <p:cNvSpPr txBox="1">
            <a:spLocks noGrp="1"/>
          </p:cNvSpPr>
          <p:nvPr>
            <p:ph type="body" idx="4294967295"/>
          </p:nvPr>
        </p:nvSpPr>
        <p:spPr>
          <a:xfrm>
            <a:off x="792931" y="1844711"/>
            <a:ext cx="1655667" cy="1655667"/>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4" name="Freeform: Shape 5">
            <a:extLst>
              <a:ext uri="{FF2B5EF4-FFF2-40B4-BE49-F238E27FC236}">
                <a16:creationId xmlns:a16="http://schemas.microsoft.com/office/drawing/2014/main" id="{B64FFFFE-CC6D-24D7-BCA7-EA5B6C8087E7}"/>
              </a:ext>
            </a:extLst>
          </p:cNvPr>
          <p:cNvSpPr/>
          <p:nvPr/>
        </p:nvSpPr>
        <p:spPr>
          <a:xfrm>
            <a:off x="572847" y="1614916"/>
            <a:ext cx="2126144" cy="2126309"/>
          </a:xfrm>
          <a:custGeom>
            <a:avLst/>
            <a:gdLst>
              <a:gd name="f0" fmla="val 10800000"/>
              <a:gd name="f1" fmla="val 5400000"/>
              <a:gd name="f2" fmla="val 180"/>
              <a:gd name="f3" fmla="val w"/>
              <a:gd name="f4" fmla="val h"/>
              <a:gd name="f5" fmla="val 0"/>
              <a:gd name="f6" fmla="val 2126147"/>
              <a:gd name="f7" fmla="val 2126311"/>
              <a:gd name="f8" fmla="val 1063074"/>
              <a:gd name="f9" fmla="val 2126312"/>
              <a:gd name="f10" fmla="val 475927"/>
              <a:gd name="f11" fmla="val 1650385"/>
              <a:gd name="f12" fmla="val 1063238"/>
              <a:gd name="f13" fmla="val 476091"/>
              <a:gd name="f14" fmla="val 1650220"/>
              <a:gd name="f15" fmla="+- 0 0 -90"/>
              <a:gd name="f16" fmla="*/ f3 1 2126147"/>
              <a:gd name="f17" fmla="*/ f4 1 2126311"/>
              <a:gd name="f18" fmla="val f5"/>
              <a:gd name="f19" fmla="val f6"/>
              <a:gd name="f20" fmla="val f7"/>
              <a:gd name="f21" fmla="*/ f15 f0 1"/>
              <a:gd name="f22" fmla="+- f20 0 f18"/>
              <a:gd name="f23" fmla="+- f19 0 f18"/>
              <a:gd name="f24" fmla="*/ f21 1 f2"/>
              <a:gd name="f25" fmla="*/ f23 1 2126147"/>
              <a:gd name="f26" fmla="*/ f22 1 2126311"/>
              <a:gd name="f27" fmla="*/ 1063074 f23 1"/>
              <a:gd name="f28" fmla="*/ 2126312 f22 1"/>
              <a:gd name="f29" fmla="*/ 0 f23 1"/>
              <a:gd name="f30" fmla="*/ 1063238 f22 1"/>
              <a:gd name="f31" fmla="*/ 0 f22 1"/>
              <a:gd name="f32" fmla="*/ 2126147 f23 1"/>
              <a:gd name="f33" fmla="*/ 1063074 f22 1"/>
              <a:gd name="f34" fmla="+- f24 0 f1"/>
              <a:gd name="f35" fmla="*/ f27 1 2126147"/>
              <a:gd name="f36" fmla="*/ f28 1 2126311"/>
              <a:gd name="f37" fmla="*/ f29 1 2126147"/>
              <a:gd name="f38" fmla="*/ f30 1 2126311"/>
              <a:gd name="f39" fmla="*/ f31 1 2126311"/>
              <a:gd name="f40" fmla="*/ f32 1 2126147"/>
              <a:gd name="f41" fmla="*/ f33 1 2126311"/>
              <a:gd name="f42" fmla="*/ f18 1 f25"/>
              <a:gd name="f43" fmla="*/ f19 1 f25"/>
              <a:gd name="f44" fmla="*/ f18 1 f26"/>
              <a:gd name="f45" fmla="*/ f20 1 f26"/>
              <a:gd name="f46" fmla="*/ f35 1 f25"/>
              <a:gd name="f47" fmla="*/ f36 1 f26"/>
              <a:gd name="f48" fmla="*/ f37 1 f25"/>
              <a:gd name="f49" fmla="*/ f38 1 f26"/>
              <a:gd name="f50" fmla="*/ f39 1 f26"/>
              <a:gd name="f51" fmla="*/ f40 1 f25"/>
              <a:gd name="f52" fmla="*/ f41 1 f26"/>
              <a:gd name="f53" fmla="*/ f42 f16 1"/>
              <a:gd name="f54" fmla="*/ f43 f16 1"/>
              <a:gd name="f55" fmla="*/ f45 f17 1"/>
              <a:gd name="f56" fmla="*/ f44 f17 1"/>
              <a:gd name="f57" fmla="*/ f46 f16 1"/>
              <a:gd name="f58" fmla="*/ f47 f17 1"/>
              <a:gd name="f59" fmla="*/ f48 f16 1"/>
              <a:gd name="f60" fmla="*/ f49 f17 1"/>
              <a:gd name="f61" fmla="*/ f50 f17 1"/>
              <a:gd name="f62" fmla="*/ f51 f16 1"/>
              <a:gd name="f63" fmla="*/ f52 f17 1"/>
            </a:gdLst>
            <a:ahLst/>
            <a:cxnLst>
              <a:cxn ang="3cd4">
                <a:pos x="hc" y="t"/>
              </a:cxn>
              <a:cxn ang="0">
                <a:pos x="r" y="vc"/>
              </a:cxn>
              <a:cxn ang="cd4">
                <a:pos x="hc" y="b"/>
              </a:cxn>
              <a:cxn ang="cd2">
                <a:pos x="l" y="vc"/>
              </a:cxn>
              <a:cxn ang="f34">
                <a:pos x="f57" y="f58"/>
              </a:cxn>
              <a:cxn ang="f34">
                <a:pos x="f59" y="f60"/>
              </a:cxn>
              <a:cxn ang="f34">
                <a:pos x="f57" y="f61"/>
              </a:cxn>
              <a:cxn ang="f34">
                <a:pos x="f62" y="f63"/>
              </a:cxn>
            </a:cxnLst>
            <a:rect l="f53" t="f56" r="f54" b="f55"/>
            <a:pathLst>
              <a:path w="2126147" h="2126311">
                <a:moveTo>
                  <a:pt x="f8" y="f9"/>
                </a:moveTo>
                <a:cubicBezTo>
                  <a:pt x="f10" y="f9"/>
                  <a:pt x="f5" y="f11"/>
                  <a:pt x="f5" y="f12"/>
                </a:cubicBezTo>
                <a:cubicBezTo>
                  <a:pt x="f5" y="f13"/>
                  <a:pt x="f10" y="f5"/>
                  <a:pt x="f8" y="f5"/>
                </a:cubicBezTo>
                <a:cubicBezTo>
                  <a:pt x="f14" y="f5"/>
                  <a:pt x="f6" y="f10"/>
                  <a:pt x="f6" y="f8"/>
                </a:cubicBezTo>
              </a:path>
            </a:pathLst>
          </a:custGeom>
          <a:noFill/>
          <a:ln w="32717" cap="rnd">
            <a:solidFill>
              <a:srgbClr val="9BBB59"/>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5" name="Freeform: Shape 6">
            <a:extLst>
              <a:ext uri="{FF2B5EF4-FFF2-40B4-BE49-F238E27FC236}">
                <a16:creationId xmlns:a16="http://schemas.microsoft.com/office/drawing/2014/main" id="{C8F22268-BD15-C3C6-C7B6-689AA6E86DA7}"/>
              </a:ext>
            </a:extLst>
          </p:cNvPr>
          <p:cNvSpPr/>
          <p:nvPr/>
        </p:nvSpPr>
        <p:spPr>
          <a:xfrm>
            <a:off x="672730" y="1714640"/>
            <a:ext cx="1926379" cy="1926379"/>
          </a:xfrm>
          <a:custGeom>
            <a:avLst/>
            <a:gdLst>
              <a:gd name="f0" fmla="val 10800000"/>
              <a:gd name="f1" fmla="val 5400000"/>
              <a:gd name="f2" fmla="val 180"/>
              <a:gd name="f3" fmla="val w"/>
              <a:gd name="f4" fmla="val h"/>
              <a:gd name="f5" fmla="val 0"/>
              <a:gd name="f6" fmla="val 1926379"/>
              <a:gd name="f7" fmla="val 963190"/>
              <a:gd name="f8" fmla="val 1495137"/>
              <a:gd name="f9" fmla="val 1926380"/>
              <a:gd name="f10" fmla="val 431242"/>
              <a:gd name="f11" fmla="+- 0 0 -90"/>
              <a:gd name="f12" fmla="*/ f3 1 1926379"/>
              <a:gd name="f13" fmla="*/ f4 1 1926379"/>
              <a:gd name="f14" fmla="val f5"/>
              <a:gd name="f15" fmla="val f6"/>
              <a:gd name="f16" fmla="*/ f11 f0 1"/>
              <a:gd name="f17" fmla="+- f15 0 f14"/>
              <a:gd name="f18" fmla="*/ f16 1 f2"/>
              <a:gd name="f19" fmla="*/ f17 1 1926379"/>
              <a:gd name="f20" fmla="*/ 963190 f17 1"/>
              <a:gd name="f21" fmla="*/ 0 f17 1"/>
              <a:gd name="f22" fmla="*/ 1926380 f17 1"/>
              <a:gd name="f23" fmla="+- f18 0 f1"/>
              <a:gd name="f24" fmla="*/ f20 1 1926379"/>
              <a:gd name="f25" fmla="*/ f21 1 1926379"/>
              <a:gd name="f26" fmla="*/ f22 1 192637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1 f12 1"/>
              <a:gd name="f39" fmla="*/ f29 f13 1"/>
              <a:gd name="f40" fmla="*/ f31 f13 1"/>
              <a:gd name="f41" fmla="*/ f30 f12 1"/>
            </a:gdLst>
            <a:ahLst/>
            <a:cxnLst>
              <a:cxn ang="3cd4">
                <a:pos x="hc" y="t"/>
              </a:cxn>
              <a:cxn ang="0">
                <a:pos x="r" y="vc"/>
              </a:cxn>
              <a:cxn ang="cd4">
                <a:pos x="hc" y="b"/>
              </a:cxn>
              <a:cxn ang="cd2">
                <a:pos x="l" y="vc"/>
              </a:cxn>
              <a:cxn ang="f23">
                <a:pos x="f36" y="f37"/>
              </a:cxn>
              <a:cxn ang="f23">
                <a:pos x="f38" y="f39"/>
              </a:cxn>
              <a:cxn ang="f23">
                <a:pos x="f36" y="f40"/>
              </a:cxn>
              <a:cxn ang="f23">
                <a:pos x="f41" y="f39"/>
              </a:cxn>
            </a:cxnLst>
            <a:rect l="f32" t="f35" r="f33" b="f34"/>
            <a:pathLst>
              <a:path w="1926379" h="1926379">
                <a:moveTo>
                  <a:pt x="f7" y="f5"/>
                </a:moveTo>
                <a:cubicBezTo>
                  <a:pt x="f8" y="f5"/>
                  <a:pt x="f9" y="f10"/>
                  <a:pt x="f9" y="f7"/>
                </a:cubicBezTo>
                <a:cubicBezTo>
                  <a:pt x="f9" y="f8"/>
                  <a:pt x="f8" y="f9"/>
                  <a:pt x="f7" y="f9"/>
                </a:cubicBezTo>
                <a:cubicBezTo>
                  <a:pt x="f10" y="f9"/>
                  <a:pt x="f5" y="f8"/>
                  <a:pt x="f5" y="f7"/>
                </a:cubicBezTo>
              </a:path>
            </a:pathLst>
          </a:custGeom>
          <a:noFill/>
          <a:ln w="32717" cap="rnd">
            <a:solidFill>
              <a:srgbClr val="C0504D"/>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6" name="Freeform: Shape 7">
            <a:extLst>
              <a:ext uri="{FF2B5EF4-FFF2-40B4-BE49-F238E27FC236}">
                <a16:creationId xmlns:a16="http://schemas.microsoft.com/office/drawing/2014/main" id="{169BD582-F803-B67D-7FCD-C13FCF41D0E1}"/>
              </a:ext>
            </a:extLst>
          </p:cNvPr>
          <p:cNvSpPr/>
          <p:nvPr/>
        </p:nvSpPr>
        <p:spPr>
          <a:xfrm>
            <a:off x="760952" y="1805812"/>
            <a:ext cx="1716097" cy="1716097"/>
          </a:xfrm>
          <a:custGeom>
            <a:avLst/>
            <a:gdLst>
              <a:gd name="f0" fmla="val 10800000"/>
              <a:gd name="f1" fmla="val 5400000"/>
              <a:gd name="f2" fmla="val 180"/>
              <a:gd name="f3" fmla="val w"/>
              <a:gd name="f4" fmla="val h"/>
              <a:gd name="f5" fmla="val 0"/>
              <a:gd name="f6" fmla="val 1716097"/>
              <a:gd name="f7" fmla="val 858049"/>
              <a:gd name="f8" fmla="val 1716098"/>
              <a:gd name="f9" fmla="val 384257"/>
              <a:gd name="f10" fmla="val 1332005"/>
              <a:gd name="f11" fmla="val 384093"/>
              <a:gd name="f12" fmla="val 1331840"/>
              <a:gd name="f13" fmla="+- 0 0 -90"/>
              <a:gd name="f14" fmla="*/ f3 1 1716097"/>
              <a:gd name="f15" fmla="*/ f4 1 1716097"/>
              <a:gd name="f16" fmla="val f5"/>
              <a:gd name="f17" fmla="val f6"/>
              <a:gd name="f18" fmla="*/ f13 f0 1"/>
              <a:gd name="f19" fmla="+- f17 0 f16"/>
              <a:gd name="f20" fmla="*/ f18 1 f2"/>
              <a:gd name="f21" fmla="*/ f19 1 1716097"/>
              <a:gd name="f22" fmla="*/ 858049 f19 1"/>
              <a:gd name="f23" fmla="*/ 1716098 f19 1"/>
              <a:gd name="f24" fmla="*/ 0 f19 1"/>
              <a:gd name="f25" fmla="+- f20 0 f1"/>
              <a:gd name="f26" fmla="*/ f22 1 1716097"/>
              <a:gd name="f27" fmla="*/ f23 1 1716097"/>
              <a:gd name="f28" fmla="*/ f24 1 1716097"/>
              <a:gd name="f29" fmla="*/ f16 1 f21"/>
              <a:gd name="f30" fmla="*/ f17 1 f21"/>
              <a:gd name="f31" fmla="*/ f26 1 f21"/>
              <a:gd name="f32" fmla="*/ f27 1 f21"/>
              <a:gd name="f33" fmla="*/ f28 1 f21"/>
              <a:gd name="f34" fmla="*/ f29 f14 1"/>
              <a:gd name="f35" fmla="*/ f30 f14 1"/>
              <a:gd name="f36" fmla="*/ f30 f15 1"/>
              <a:gd name="f37" fmla="*/ f29 f15 1"/>
              <a:gd name="f38" fmla="*/ f31 f14 1"/>
              <a:gd name="f39" fmla="*/ f32 f15 1"/>
              <a:gd name="f40" fmla="*/ f33 f14 1"/>
              <a:gd name="f41" fmla="*/ f31 f15 1"/>
              <a:gd name="f42" fmla="*/ f33 f15 1"/>
              <a:gd name="f43" fmla="*/ f32 f14 1"/>
            </a:gdLst>
            <a:ahLst/>
            <a:cxnLst>
              <a:cxn ang="3cd4">
                <a:pos x="hc" y="t"/>
              </a:cxn>
              <a:cxn ang="0">
                <a:pos x="r" y="vc"/>
              </a:cxn>
              <a:cxn ang="cd4">
                <a:pos x="hc" y="b"/>
              </a:cxn>
              <a:cxn ang="cd2">
                <a:pos x="l" y="vc"/>
              </a:cxn>
              <a:cxn ang="f25">
                <a:pos x="f38" y="f39"/>
              </a:cxn>
              <a:cxn ang="f25">
                <a:pos x="f40" y="f41"/>
              </a:cxn>
              <a:cxn ang="f25">
                <a:pos x="f38" y="f42"/>
              </a:cxn>
              <a:cxn ang="f25">
                <a:pos x="f43" y="f41"/>
              </a:cxn>
            </a:cxnLst>
            <a:rect l="f34" t="f37" r="f35" b="f36"/>
            <a:pathLst>
              <a:path w="1716097" h="1716097">
                <a:moveTo>
                  <a:pt x="f7" y="f8"/>
                </a:moveTo>
                <a:cubicBezTo>
                  <a:pt x="f9" y="f8"/>
                  <a:pt x="f5" y="f10"/>
                  <a:pt x="f5" y="f7"/>
                </a:cubicBezTo>
                <a:cubicBezTo>
                  <a:pt x="f5" y="f9"/>
                  <a:pt x="f11" y="f5"/>
                  <a:pt x="f7" y="f5"/>
                </a:cubicBezTo>
                <a:cubicBezTo>
                  <a:pt x="f12" y="f5"/>
                  <a:pt x="f8" y="f11"/>
                  <a:pt x="f8" y="f7"/>
                </a:cubicBezTo>
              </a:path>
            </a:pathLst>
          </a:custGeom>
          <a:noFill/>
          <a:ln w="32717" cap="rnd">
            <a:solidFill>
              <a:srgbClr val="8064A2"/>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7" name="Freeform: Shape 8">
            <a:extLst>
              <a:ext uri="{FF2B5EF4-FFF2-40B4-BE49-F238E27FC236}">
                <a16:creationId xmlns:a16="http://schemas.microsoft.com/office/drawing/2014/main" id="{19C358A9-D66B-D5D1-2D37-F8FB283532F3}"/>
              </a:ext>
            </a:extLst>
          </p:cNvPr>
          <p:cNvSpPr/>
          <p:nvPr/>
        </p:nvSpPr>
        <p:spPr>
          <a:xfrm>
            <a:off x="1635916" y="3741231"/>
            <a:ext cx="840961" cy="16429"/>
          </a:xfrm>
          <a:custGeom>
            <a:avLst/>
            <a:gdLst>
              <a:gd name="f0" fmla="val 10800000"/>
              <a:gd name="f1" fmla="val 5400000"/>
              <a:gd name="f2" fmla="val 180"/>
              <a:gd name="f3" fmla="val w"/>
              <a:gd name="f4" fmla="val h"/>
              <a:gd name="f5" fmla="val 0"/>
              <a:gd name="f6" fmla="val 840963"/>
              <a:gd name="f7" fmla="val 16428"/>
              <a:gd name="f8" fmla="+- 0 0 -90"/>
              <a:gd name="f9" fmla="*/ f3 1 840963"/>
              <a:gd name="f10" fmla="*/ f4 1 16428"/>
              <a:gd name="f11" fmla="val f5"/>
              <a:gd name="f12" fmla="val f6"/>
              <a:gd name="f13" fmla="val f7"/>
              <a:gd name="f14" fmla="*/ f8 f0 1"/>
              <a:gd name="f15" fmla="+- f13 0 f11"/>
              <a:gd name="f16" fmla="+- f12 0 f11"/>
              <a:gd name="f17" fmla="*/ f14 1 f2"/>
              <a:gd name="f18" fmla="*/ f16 1 840963"/>
              <a:gd name="f19" fmla="*/ f15 1 16428"/>
              <a:gd name="f20" fmla="*/ 0 f16 1"/>
              <a:gd name="f21" fmla="*/ 0 f15 1"/>
              <a:gd name="f22" fmla="*/ 840963 f16 1"/>
              <a:gd name="f23" fmla="+- f17 0 f1"/>
              <a:gd name="f24" fmla="*/ f20 1 840963"/>
              <a:gd name="f25" fmla="*/ f21 1 16428"/>
              <a:gd name="f26" fmla="*/ f22 1 840963"/>
              <a:gd name="f27" fmla="*/ f11 1 f18"/>
              <a:gd name="f28" fmla="*/ f12 1 f18"/>
              <a:gd name="f29" fmla="*/ f11 1 f19"/>
              <a:gd name="f30" fmla="*/ f13 1 f19"/>
              <a:gd name="f31" fmla="*/ f24 1 f18"/>
              <a:gd name="f32" fmla="*/ f25 1 f19"/>
              <a:gd name="f33" fmla="*/ f26 1 f18"/>
              <a:gd name="f34" fmla="*/ f27 f9 1"/>
              <a:gd name="f35" fmla="*/ f28 f9 1"/>
              <a:gd name="f36" fmla="*/ f30 f10 1"/>
              <a:gd name="f37" fmla="*/ f29 f10 1"/>
              <a:gd name="f38" fmla="*/ f31 f9 1"/>
              <a:gd name="f39" fmla="*/ f32 f10 1"/>
              <a:gd name="f40" fmla="*/ f33 f9 1"/>
            </a:gdLst>
            <a:ahLst/>
            <a:cxnLst>
              <a:cxn ang="3cd4">
                <a:pos x="hc" y="t"/>
              </a:cxn>
              <a:cxn ang="0">
                <a:pos x="r" y="vc"/>
              </a:cxn>
              <a:cxn ang="cd4">
                <a:pos x="hc" y="b"/>
              </a:cxn>
              <a:cxn ang="cd2">
                <a:pos x="l" y="vc"/>
              </a:cxn>
              <a:cxn ang="f23">
                <a:pos x="f38" y="f39"/>
              </a:cxn>
              <a:cxn ang="f23">
                <a:pos x="f40" y="f39"/>
              </a:cxn>
            </a:cxnLst>
            <a:rect l="f34" t="f37" r="f35" b="f36"/>
            <a:pathLst>
              <a:path w="840963" h="16428">
                <a:moveTo>
                  <a:pt x="f5" y="f5"/>
                </a:moveTo>
                <a:lnTo>
                  <a:pt x="f6" y="f5"/>
                </a:lnTo>
              </a:path>
            </a:pathLst>
          </a:custGeom>
          <a:noFill/>
          <a:ln w="32717" cap="rnd">
            <a:solidFill>
              <a:srgbClr val="9BBB59"/>
            </a:solidFill>
            <a:prstDash val="solid"/>
            <a:miter/>
            <a:tailEnd type="arrow"/>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8" name="Text Placeholder 13">
            <a:extLst>
              <a:ext uri="{FF2B5EF4-FFF2-40B4-BE49-F238E27FC236}">
                <a16:creationId xmlns:a16="http://schemas.microsoft.com/office/drawing/2014/main" id="{812DBFC4-10AC-D903-CCF8-36A39C4CE7FD}"/>
              </a:ext>
            </a:extLst>
          </p:cNvPr>
          <p:cNvSpPr txBox="1">
            <a:spLocks noGrp="1"/>
          </p:cNvSpPr>
          <p:nvPr>
            <p:ph type="body" idx="4294967295"/>
          </p:nvPr>
        </p:nvSpPr>
        <p:spPr>
          <a:xfrm>
            <a:off x="419118" y="4140745"/>
            <a:ext cx="2441448" cy="246221"/>
          </a:xfrm>
        </p:spPr>
        <p:txBody>
          <a:bodyPr lIns="0" tIns="0" rIns="0" bIns="0" anchor="ctr" anchorCtr="1">
            <a:spAutoFit/>
          </a:bodyPr>
          <a:lstStyle>
            <a:lvl1pPr marL="0" indent="0" algn="ctr">
              <a:spcBef>
                <a:spcPts val="0"/>
              </a:spcBef>
              <a:buNone/>
              <a:defRPr sz="1600">
                <a:solidFill>
                  <a:srgbClr val="4F81BD"/>
                </a:solidFill>
              </a:defRPr>
            </a:lvl1pPr>
          </a:lstStyle>
          <a:p>
            <a:pPr lvl="0"/>
            <a:r>
              <a:rPr lang="en-US"/>
              <a:t>Edit Title</a:t>
            </a:r>
          </a:p>
        </p:txBody>
      </p:sp>
      <p:sp>
        <p:nvSpPr>
          <p:cNvPr id="9" name="Text Placeholder 7">
            <a:extLst>
              <a:ext uri="{FF2B5EF4-FFF2-40B4-BE49-F238E27FC236}">
                <a16:creationId xmlns:a16="http://schemas.microsoft.com/office/drawing/2014/main" id="{64D00A13-24BE-9F07-F695-52CD6E54C0D2}"/>
              </a:ext>
            </a:extLst>
          </p:cNvPr>
          <p:cNvSpPr txBox="1">
            <a:spLocks noGrp="1"/>
          </p:cNvSpPr>
          <p:nvPr>
            <p:ph type="body" idx="4294967295"/>
          </p:nvPr>
        </p:nvSpPr>
        <p:spPr>
          <a:xfrm>
            <a:off x="419118" y="4536107"/>
            <a:ext cx="2441448" cy="1414461"/>
          </a:xfrm>
        </p:spPr>
        <p:txBody>
          <a:bodyPr anchorCtr="1"/>
          <a:lstStyle>
            <a:lvl1pPr marL="0" indent="0" algn="ctr">
              <a:spcBef>
                <a:spcPts val="267"/>
              </a:spcBef>
              <a:buNone/>
              <a:defRPr sz="1200">
                <a:solidFill>
                  <a:srgbClr val="4F81BD"/>
                </a:solidFill>
                <a:latin typeface="Montserrat Medium" pitchFamily="2"/>
              </a:defRPr>
            </a:lvl1pPr>
          </a:lstStyle>
          <a:p>
            <a:pPr lvl="0"/>
            <a:r>
              <a:rPr lang="en-US"/>
              <a:t>Edit Body Text</a:t>
            </a:r>
          </a:p>
        </p:txBody>
      </p:sp>
      <p:sp>
        <p:nvSpPr>
          <p:cNvPr id="10" name="Text Placeholder 5">
            <a:extLst>
              <a:ext uri="{FF2B5EF4-FFF2-40B4-BE49-F238E27FC236}">
                <a16:creationId xmlns:a16="http://schemas.microsoft.com/office/drawing/2014/main" id="{CB201F7C-F14E-4081-BE05-04FBFBC7F4CF}"/>
              </a:ext>
            </a:extLst>
          </p:cNvPr>
          <p:cNvSpPr txBox="1">
            <a:spLocks noGrp="1"/>
          </p:cNvSpPr>
          <p:nvPr>
            <p:ph type="body" idx="4294967295"/>
          </p:nvPr>
        </p:nvSpPr>
        <p:spPr>
          <a:xfrm>
            <a:off x="3762067" y="1844711"/>
            <a:ext cx="1655667" cy="1655667"/>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11" name="Freeform: Shape 12">
            <a:extLst>
              <a:ext uri="{FF2B5EF4-FFF2-40B4-BE49-F238E27FC236}">
                <a16:creationId xmlns:a16="http://schemas.microsoft.com/office/drawing/2014/main" id="{C975902F-3035-488E-F9D0-DF950359D7DF}"/>
              </a:ext>
            </a:extLst>
          </p:cNvPr>
          <p:cNvSpPr/>
          <p:nvPr/>
        </p:nvSpPr>
        <p:spPr>
          <a:xfrm>
            <a:off x="3541977" y="1614916"/>
            <a:ext cx="2126144" cy="2126309"/>
          </a:xfrm>
          <a:custGeom>
            <a:avLst/>
            <a:gdLst>
              <a:gd name="f0" fmla="val 10800000"/>
              <a:gd name="f1" fmla="val 5400000"/>
              <a:gd name="f2" fmla="val 180"/>
              <a:gd name="f3" fmla="val w"/>
              <a:gd name="f4" fmla="val h"/>
              <a:gd name="f5" fmla="val 0"/>
              <a:gd name="f6" fmla="val 2126147"/>
              <a:gd name="f7" fmla="val 2126311"/>
              <a:gd name="f8" fmla="val 1063074"/>
              <a:gd name="f9" fmla="val 2126312"/>
              <a:gd name="f10" fmla="val 475927"/>
              <a:gd name="f11" fmla="val 1650385"/>
              <a:gd name="f12" fmla="val 1063238"/>
              <a:gd name="f13" fmla="val 476091"/>
              <a:gd name="f14" fmla="val 1650220"/>
              <a:gd name="f15" fmla="+- 0 0 -90"/>
              <a:gd name="f16" fmla="*/ f3 1 2126147"/>
              <a:gd name="f17" fmla="*/ f4 1 2126311"/>
              <a:gd name="f18" fmla="val f5"/>
              <a:gd name="f19" fmla="val f6"/>
              <a:gd name="f20" fmla="val f7"/>
              <a:gd name="f21" fmla="*/ f15 f0 1"/>
              <a:gd name="f22" fmla="+- f20 0 f18"/>
              <a:gd name="f23" fmla="+- f19 0 f18"/>
              <a:gd name="f24" fmla="*/ f21 1 f2"/>
              <a:gd name="f25" fmla="*/ f23 1 2126147"/>
              <a:gd name="f26" fmla="*/ f22 1 2126311"/>
              <a:gd name="f27" fmla="*/ 1063074 f23 1"/>
              <a:gd name="f28" fmla="*/ 2126312 f22 1"/>
              <a:gd name="f29" fmla="*/ 0 f23 1"/>
              <a:gd name="f30" fmla="*/ 1063238 f22 1"/>
              <a:gd name="f31" fmla="*/ 0 f22 1"/>
              <a:gd name="f32" fmla="*/ 2126147 f23 1"/>
              <a:gd name="f33" fmla="*/ 1063074 f22 1"/>
              <a:gd name="f34" fmla="+- f24 0 f1"/>
              <a:gd name="f35" fmla="*/ f27 1 2126147"/>
              <a:gd name="f36" fmla="*/ f28 1 2126311"/>
              <a:gd name="f37" fmla="*/ f29 1 2126147"/>
              <a:gd name="f38" fmla="*/ f30 1 2126311"/>
              <a:gd name="f39" fmla="*/ f31 1 2126311"/>
              <a:gd name="f40" fmla="*/ f32 1 2126147"/>
              <a:gd name="f41" fmla="*/ f33 1 2126311"/>
              <a:gd name="f42" fmla="*/ f18 1 f25"/>
              <a:gd name="f43" fmla="*/ f19 1 f25"/>
              <a:gd name="f44" fmla="*/ f18 1 f26"/>
              <a:gd name="f45" fmla="*/ f20 1 f26"/>
              <a:gd name="f46" fmla="*/ f35 1 f25"/>
              <a:gd name="f47" fmla="*/ f36 1 f26"/>
              <a:gd name="f48" fmla="*/ f37 1 f25"/>
              <a:gd name="f49" fmla="*/ f38 1 f26"/>
              <a:gd name="f50" fmla="*/ f39 1 f26"/>
              <a:gd name="f51" fmla="*/ f40 1 f25"/>
              <a:gd name="f52" fmla="*/ f41 1 f26"/>
              <a:gd name="f53" fmla="*/ f42 f16 1"/>
              <a:gd name="f54" fmla="*/ f43 f16 1"/>
              <a:gd name="f55" fmla="*/ f45 f17 1"/>
              <a:gd name="f56" fmla="*/ f44 f17 1"/>
              <a:gd name="f57" fmla="*/ f46 f16 1"/>
              <a:gd name="f58" fmla="*/ f47 f17 1"/>
              <a:gd name="f59" fmla="*/ f48 f16 1"/>
              <a:gd name="f60" fmla="*/ f49 f17 1"/>
              <a:gd name="f61" fmla="*/ f50 f17 1"/>
              <a:gd name="f62" fmla="*/ f51 f16 1"/>
              <a:gd name="f63" fmla="*/ f52 f17 1"/>
            </a:gdLst>
            <a:ahLst/>
            <a:cxnLst>
              <a:cxn ang="3cd4">
                <a:pos x="hc" y="t"/>
              </a:cxn>
              <a:cxn ang="0">
                <a:pos x="r" y="vc"/>
              </a:cxn>
              <a:cxn ang="cd4">
                <a:pos x="hc" y="b"/>
              </a:cxn>
              <a:cxn ang="cd2">
                <a:pos x="l" y="vc"/>
              </a:cxn>
              <a:cxn ang="f34">
                <a:pos x="f57" y="f58"/>
              </a:cxn>
              <a:cxn ang="f34">
                <a:pos x="f59" y="f60"/>
              </a:cxn>
              <a:cxn ang="f34">
                <a:pos x="f57" y="f61"/>
              </a:cxn>
              <a:cxn ang="f34">
                <a:pos x="f62" y="f63"/>
              </a:cxn>
            </a:cxnLst>
            <a:rect l="f53" t="f56" r="f54" b="f55"/>
            <a:pathLst>
              <a:path w="2126147" h="2126311">
                <a:moveTo>
                  <a:pt x="f8" y="f9"/>
                </a:moveTo>
                <a:cubicBezTo>
                  <a:pt x="f10" y="f9"/>
                  <a:pt x="f5" y="f11"/>
                  <a:pt x="f5" y="f12"/>
                </a:cubicBezTo>
                <a:cubicBezTo>
                  <a:pt x="f5" y="f13"/>
                  <a:pt x="f10" y="f5"/>
                  <a:pt x="f8" y="f5"/>
                </a:cubicBezTo>
                <a:cubicBezTo>
                  <a:pt x="f14" y="f5"/>
                  <a:pt x="f6" y="f10"/>
                  <a:pt x="f6" y="f8"/>
                </a:cubicBezTo>
              </a:path>
            </a:pathLst>
          </a:custGeom>
          <a:noFill/>
          <a:ln w="32717" cap="rnd">
            <a:solidFill>
              <a:srgbClr val="9BBB59"/>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2" name="Freeform: Shape 13">
            <a:extLst>
              <a:ext uri="{FF2B5EF4-FFF2-40B4-BE49-F238E27FC236}">
                <a16:creationId xmlns:a16="http://schemas.microsoft.com/office/drawing/2014/main" id="{7FA66531-7B82-69AD-7258-B990238BC43B}"/>
              </a:ext>
            </a:extLst>
          </p:cNvPr>
          <p:cNvSpPr/>
          <p:nvPr/>
        </p:nvSpPr>
        <p:spPr>
          <a:xfrm>
            <a:off x="3641866" y="1714640"/>
            <a:ext cx="1926379" cy="1926379"/>
          </a:xfrm>
          <a:custGeom>
            <a:avLst/>
            <a:gdLst>
              <a:gd name="f0" fmla="val 10800000"/>
              <a:gd name="f1" fmla="val 5400000"/>
              <a:gd name="f2" fmla="val 180"/>
              <a:gd name="f3" fmla="val w"/>
              <a:gd name="f4" fmla="val h"/>
              <a:gd name="f5" fmla="val 0"/>
              <a:gd name="f6" fmla="val 1926379"/>
              <a:gd name="f7" fmla="val 963190"/>
              <a:gd name="f8" fmla="val 1495137"/>
              <a:gd name="f9" fmla="val 1926380"/>
              <a:gd name="f10" fmla="val 431242"/>
              <a:gd name="f11" fmla="+- 0 0 -90"/>
              <a:gd name="f12" fmla="*/ f3 1 1926379"/>
              <a:gd name="f13" fmla="*/ f4 1 1926379"/>
              <a:gd name="f14" fmla="val f5"/>
              <a:gd name="f15" fmla="val f6"/>
              <a:gd name="f16" fmla="*/ f11 f0 1"/>
              <a:gd name="f17" fmla="+- f15 0 f14"/>
              <a:gd name="f18" fmla="*/ f16 1 f2"/>
              <a:gd name="f19" fmla="*/ f17 1 1926379"/>
              <a:gd name="f20" fmla="*/ 963190 f17 1"/>
              <a:gd name="f21" fmla="*/ 0 f17 1"/>
              <a:gd name="f22" fmla="*/ 1926380 f17 1"/>
              <a:gd name="f23" fmla="+- f18 0 f1"/>
              <a:gd name="f24" fmla="*/ f20 1 1926379"/>
              <a:gd name="f25" fmla="*/ f21 1 1926379"/>
              <a:gd name="f26" fmla="*/ f22 1 192637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1 f12 1"/>
              <a:gd name="f39" fmla="*/ f29 f13 1"/>
              <a:gd name="f40" fmla="*/ f31 f13 1"/>
              <a:gd name="f41" fmla="*/ f30 f12 1"/>
            </a:gdLst>
            <a:ahLst/>
            <a:cxnLst>
              <a:cxn ang="3cd4">
                <a:pos x="hc" y="t"/>
              </a:cxn>
              <a:cxn ang="0">
                <a:pos x="r" y="vc"/>
              </a:cxn>
              <a:cxn ang="cd4">
                <a:pos x="hc" y="b"/>
              </a:cxn>
              <a:cxn ang="cd2">
                <a:pos x="l" y="vc"/>
              </a:cxn>
              <a:cxn ang="f23">
                <a:pos x="f36" y="f37"/>
              </a:cxn>
              <a:cxn ang="f23">
                <a:pos x="f38" y="f39"/>
              </a:cxn>
              <a:cxn ang="f23">
                <a:pos x="f36" y="f40"/>
              </a:cxn>
              <a:cxn ang="f23">
                <a:pos x="f41" y="f39"/>
              </a:cxn>
            </a:cxnLst>
            <a:rect l="f32" t="f35" r="f33" b="f34"/>
            <a:pathLst>
              <a:path w="1926379" h="1926379">
                <a:moveTo>
                  <a:pt x="f7" y="f5"/>
                </a:moveTo>
                <a:cubicBezTo>
                  <a:pt x="f8" y="f5"/>
                  <a:pt x="f9" y="f10"/>
                  <a:pt x="f9" y="f7"/>
                </a:cubicBezTo>
                <a:cubicBezTo>
                  <a:pt x="f9" y="f8"/>
                  <a:pt x="f8" y="f9"/>
                  <a:pt x="f7" y="f9"/>
                </a:cubicBezTo>
                <a:cubicBezTo>
                  <a:pt x="f10" y="f9"/>
                  <a:pt x="f5" y="f8"/>
                  <a:pt x="f5" y="f7"/>
                </a:cubicBezTo>
              </a:path>
            </a:pathLst>
          </a:custGeom>
          <a:noFill/>
          <a:ln w="32717" cap="rnd">
            <a:solidFill>
              <a:srgbClr val="C0504D"/>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3" name="Freeform: Shape 14">
            <a:extLst>
              <a:ext uri="{FF2B5EF4-FFF2-40B4-BE49-F238E27FC236}">
                <a16:creationId xmlns:a16="http://schemas.microsoft.com/office/drawing/2014/main" id="{C690D461-96E9-F0A3-36C7-F9C2E612E4E4}"/>
              </a:ext>
            </a:extLst>
          </p:cNvPr>
          <p:cNvSpPr/>
          <p:nvPr/>
        </p:nvSpPr>
        <p:spPr>
          <a:xfrm>
            <a:off x="3730082" y="1805812"/>
            <a:ext cx="1716097" cy="1716097"/>
          </a:xfrm>
          <a:custGeom>
            <a:avLst/>
            <a:gdLst>
              <a:gd name="f0" fmla="val 10800000"/>
              <a:gd name="f1" fmla="val 5400000"/>
              <a:gd name="f2" fmla="val 180"/>
              <a:gd name="f3" fmla="val w"/>
              <a:gd name="f4" fmla="val h"/>
              <a:gd name="f5" fmla="val 0"/>
              <a:gd name="f6" fmla="val 1716097"/>
              <a:gd name="f7" fmla="val 858049"/>
              <a:gd name="f8" fmla="val 1716098"/>
              <a:gd name="f9" fmla="val 384257"/>
              <a:gd name="f10" fmla="val 1332005"/>
              <a:gd name="f11" fmla="val 384093"/>
              <a:gd name="f12" fmla="val 1331840"/>
              <a:gd name="f13" fmla="+- 0 0 -90"/>
              <a:gd name="f14" fmla="*/ f3 1 1716097"/>
              <a:gd name="f15" fmla="*/ f4 1 1716097"/>
              <a:gd name="f16" fmla="val f5"/>
              <a:gd name="f17" fmla="val f6"/>
              <a:gd name="f18" fmla="*/ f13 f0 1"/>
              <a:gd name="f19" fmla="+- f17 0 f16"/>
              <a:gd name="f20" fmla="*/ f18 1 f2"/>
              <a:gd name="f21" fmla="*/ f19 1 1716097"/>
              <a:gd name="f22" fmla="*/ 858049 f19 1"/>
              <a:gd name="f23" fmla="*/ 1716098 f19 1"/>
              <a:gd name="f24" fmla="*/ 0 f19 1"/>
              <a:gd name="f25" fmla="+- f20 0 f1"/>
              <a:gd name="f26" fmla="*/ f22 1 1716097"/>
              <a:gd name="f27" fmla="*/ f23 1 1716097"/>
              <a:gd name="f28" fmla="*/ f24 1 1716097"/>
              <a:gd name="f29" fmla="*/ f16 1 f21"/>
              <a:gd name="f30" fmla="*/ f17 1 f21"/>
              <a:gd name="f31" fmla="*/ f26 1 f21"/>
              <a:gd name="f32" fmla="*/ f27 1 f21"/>
              <a:gd name="f33" fmla="*/ f28 1 f21"/>
              <a:gd name="f34" fmla="*/ f29 f14 1"/>
              <a:gd name="f35" fmla="*/ f30 f14 1"/>
              <a:gd name="f36" fmla="*/ f30 f15 1"/>
              <a:gd name="f37" fmla="*/ f29 f15 1"/>
              <a:gd name="f38" fmla="*/ f31 f14 1"/>
              <a:gd name="f39" fmla="*/ f32 f15 1"/>
              <a:gd name="f40" fmla="*/ f33 f14 1"/>
              <a:gd name="f41" fmla="*/ f31 f15 1"/>
              <a:gd name="f42" fmla="*/ f33 f15 1"/>
              <a:gd name="f43" fmla="*/ f32 f14 1"/>
            </a:gdLst>
            <a:ahLst/>
            <a:cxnLst>
              <a:cxn ang="3cd4">
                <a:pos x="hc" y="t"/>
              </a:cxn>
              <a:cxn ang="0">
                <a:pos x="r" y="vc"/>
              </a:cxn>
              <a:cxn ang="cd4">
                <a:pos x="hc" y="b"/>
              </a:cxn>
              <a:cxn ang="cd2">
                <a:pos x="l" y="vc"/>
              </a:cxn>
              <a:cxn ang="f25">
                <a:pos x="f38" y="f39"/>
              </a:cxn>
              <a:cxn ang="f25">
                <a:pos x="f40" y="f41"/>
              </a:cxn>
              <a:cxn ang="f25">
                <a:pos x="f38" y="f42"/>
              </a:cxn>
              <a:cxn ang="f25">
                <a:pos x="f43" y="f41"/>
              </a:cxn>
            </a:cxnLst>
            <a:rect l="f34" t="f37" r="f35" b="f36"/>
            <a:pathLst>
              <a:path w="1716097" h="1716097">
                <a:moveTo>
                  <a:pt x="f7" y="f8"/>
                </a:moveTo>
                <a:cubicBezTo>
                  <a:pt x="f9" y="f8"/>
                  <a:pt x="f5" y="f10"/>
                  <a:pt x="f5" y="f7"/>
                </a:cubicBezTo>
                <a:cubicBezTo>
                  <a:pt x="f5" y="f9"/>
                  <a:pt x="f11" y="f5"/>
                  <a:pt x="f7" y="f5"/>
                </a:cubicBezTo>
                <a:cubicBezTo>
                  <a:pt x="f12" y="f5"/>
                  <a:pt x="f8" y="f11"/>
                  <a:pt x="f8" y="f7"/>
                </a:cubicBezTo>
              </a:path>
            </a:pathLst>
          </a:custGeom>
          <a:noFill/>
          <a:ln w="32717" cap="rnd">
            <a:solidFill>
              <a:srgbClr val="8064A2"/>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4" name="Freeform: Shape 15">
            <a:extLst>
              <a:ext uri="{FF2B5EF4-FFF2-40B4-BE49-F238E27FC236}">
                <a16:creationId xmlns:a16="http://schemas.microsoft.com/office/drawing/2014/main" id="{EC2465B0-78E4-28A1-AF72-2BB97808554D}"/>
              </a:ext>
            </a:extLst>
          </p:cNvPr>
          <p:cNvSpPr/>
          <p:nvPr/>
        </p:nvSpPr>
        <p:spPr>
          <a:xfrm>
            <a:off x="4605052" y="3741231"/>
            <a:ext cx="840961" cy="16429"/>
          </a:xfrm>
          <a:custGeom>
            <a:avLst/>
            <a:gdLst>
              <a:gd name="f0" fmla="val 10800000"/>
              <a:gd name="f1" fmla="val 5400000"/>
              <a:gd name="f2" fmla="val 180"/>
              <a:gd name="f3" fmla="val w"/>
              <a:gd name="f4" fmla="val h"/>
              <a:gd name="f5" fmla="val 0"/>
              <a:gd name="f6" fmla="val 840963"/>
              <a:gd name="f7" fmla="val 16428"/>
              <a:gd name="f8" fmla="+- 0 0 -90"/>
              <a:gd name="f9" fmla="*/ f3 1 840963"/>
              <a:gd name="f10" fmla="*/ f4 1 16428"/>
              <a:gd name="f11" fmla="val f5"/>
              <a:gd name="f12" fmla="val f6"/>
              <a:gd name="f13" fmla="val f7"/>
              <a:gd name="f14" fmla="*/ f8 f0 1"/>
              <a:gd name="f15" fmla="+- f13 0 f11"/>
              <a:gd name="f16" fmla="+- f12 0 f11"/>
              <a:gd name="f17" fmla="*/ f14 1 f2"/>
              <a:gd name="f18" fmla="*/ f16 1 840963"/>
              <a:gd name="f19" fmla="*/ f15 1 16428"/>
              <a:gd name="f20" fmla="*/ 0 f16 1"/>
              <a:gd name="f21" fmla="*/ 0 f15 1"/>
              <a:gd name="f22" fmla="*/ 840963 f16 1"/>
              <a:gd name="f23" fmla="+- f17 0 f1"/>
              <a:gd name="f24" fmla="*/ f20 1 840963"/>
              <a:gd name="f25" fmla="*/ f21 1 16428"/>
              <a:gd name="f26" fmla="*/ f22 1 840963"/>
              <a:gd name="f27" fmla="*/ f11 1 f18"/>
              <a:gd name="f28" fmla="*/ f12 1 f18"/>
              <a:gd name="f29" fmla="*/ f11 1 f19"/>
              <a:gd name="f30" fmla="*/ f13 1 f19"/>
              <a:gd name="f31" fmla="*/ f24 1 f18"/>
              <a:gd name="f32" fmla="*/ f25 1 f19"/>
              <a:gd name="f33" fmla="*/ f26 1 f18"/>
              <a:gd name="f34" fmla="*/ f27 f9 1"/>
              <a:gd name="f35" fmla="*/ f28 f9 1"/>
              <a:gd name="f36" fmla="*/ f30 f10 1"/>
              <a:gd name="f37" fmla="*/ f29 f10 1"/>
              <a:gd name="f38" fmla="*/ f31 f9 1"/>
              <a:gd name="f39" fmla="*/ f32 f10 1"/>
              <a:gd name="f40" fmla="*/ f33 f9 1"/>
            </a:gdLst>
            <a:ahLst/>
            <a:cxnLst>
              <a:cxn ang="3cd4">
                <a:pos x="hc" y="t"/>
              </a:cxn>
              <a:cxn ang="0">
                <a:pos x="r" y="vc"/>
              </a:cxn>
              <a:cxn ang="cd4">
                <a:pos x="hc" y="b"/>
              </a:cxn>
              <a:cxn ang="cd2">
                <a:pos x="l" y="vc"/>
              </a:cxn>
              <a:cxn ang="f23">
                <a:pos x="f38" y="f39"/>
              </a:cxn>
              <a:cxn ang="f23">
                <a:pos x="f40" y="f39"/>
              </a:cxn>
            </a:cxnLst>
            <a:rect l="f34" t="f37" r="f35" b="f36"/>
            <a:pathLst>
              <a:path w="840963" h="16428">
                <a:moveTo>
                  <a:pt x="f5" y="f5"/>
                </a:moveTo>
                <a:lnTo>
                  <a:pt x="f6" y="f5"/>
                </a:lnTo>
              </a:path>
            </a:pathLst>
          </a:custGeom>
          <a:noFill/>
          <a:ln w="32717" cap="rnd">
            <a:solidFill>
              <a:srgbClr val="9BBB59"/>
            </a:solidFill>
            <a:prstDash val="solid"/>
            <a:miter/>
            <a:tailEnd type="arrow"/>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5" name="Text Placeholder 13">
            <a:extLst>
              <a:ext uri="{FF2B5EF4-FFF2-40B4-BE49-F238E27FC236}">
                <a16:creationId xmlns:a16="http://schemas.microsoft.com/office/drawing/2014/main" id="{A07C7F1D-094D-00BE-0AE4-662B2AD1BB0B}"/>
              </a:ext>
            </a:extLst>
          </p:cNvPr>
          <p:cNvSpPr txBox="1">
            <a:spLocks noGrp="1"/>
          </p:cNvSpPr>
          <p:nvPr>
            <p:ph type="body" idx="4294967295"/>
          </p:nvPr>
        </p:nvSpPr>
        <p:spPr>
          <a:xfrm>
            <a:off x="3388248" y="4140745"/>
            <a:ext cx="2441448" cy="246221"/>
          </a:xfrm>
        </p:spPr>
        <p:txBody>
          <a:bodyPr lIns="0" tIns="0" rIns="0" bIns="0" anchor="ctr" anchorCtr="1">
            <a:spAutoFit/>
          </a:bodyPr>
          <a:lstStyle>
            <a:lvl1pPr marL="0" indent="0" algn="ctr">
              <a:spcBef>
                <a:spcPts val="0"/>
              </a:spcBef>
              <a:buNone/>
              <a:defRPr sz="1600">
                <a:solidFill>
                  <a:srgbClr val="4F81BD"/>
                </a:solidFill>
              </a:defRPr>
            </a:lvl1pPr>
          </a:lstStyle>
          <a:p>
            <a:pPr lvl="0"/>
            <a:r>
              <a:rPr lang="en-US"/>
              <a:t>Edit Title</a:t>
            </a:r>
          </a:p>
        </p:txBody>
      </p:sp>
      <p:sp>
        <p:nvSpPr>
          <p:cNvPr id="16" name="Text Placeholder 7">
            <a:extLst>
              <a:ext uri="{FF2B5EF4-FFF2-40B4-BE49-F238E27FC236}">
                <a16:creationId xmlns:a16="http://schemas.microsoft.com/office/drawing/2014/main" id="{B7093336-313D-30AE-4914-65462DFE081B}"/>
              </a:ext>
            </a:extLst>
          </p:cNvPr>
          <p:cNvSpPr txBox="1">
            <a:spLocks noGrp="1"/>
          </p:cNvSpPr>
          <p:nvPr>
            <p:ph type="body" idx="4294967295"/>
          </p:nvPr>
        </p:nvSpPr>
        <p:spPr>
          <a:xfrm>
            <a:off x="3388248" y="4536107"/>
            <a:ext cx="2441448" cy="1414461"/>
          </a:xfrm>
        </p:spPr>
        <p:txBody>
          <a:bodyPr anchorCtr="1"/>
          <a:lstStyle>
            <a:lvl1pPr marL="0" indent="0" algn="ctr">
              <a:spcBef>
                <a:spcPts val="267"/>
              </a:spcBef>
              <a:buNone/>
              <a:defRPr sz="1200">
                <a:solidFill>
                  <a:srgbClr val="4F81BD"/>
                </a:solidFill>
                <a:latin typeface="Montserrat Medium" pitchFamily="2"/>
              </a:defRPr>
            </a:lvl1pPr>
          </a:lstStyle>
          <a:p>
            <a:pPr lvl="0"/>
            <a:r>
              <a:rPr lang="en-US"/>
              <a:t>Edit Body Text</a:t>
            </a:r>
          </a:p>
        </p:txBody>
      </p:sp>
      <p:sp>
        <p:nvSpPr>
          <p:cNvPr id="17" name="Text Placeholder 5">
            <a:extLst>
              <a:ext uri="{FF2B5EF4-FFF2-40B4-BE49-F238E27FC236}">
                <a16:creationId xmlns:a16="http://schemas.microsoft.com/office/drawing/2014/main" id="{C608A7BE-7A3F-06EC-1969-83481B3CD76C}"/>
              </a:ext>
            </a:extLst>
          </p:cNvPr>
          <p:cNvSpPr txBox="1">
            <a:spLocks noGrp="1"/>
          </p:cNvSpPr>
          <p:nvPr>
            <p:ph type="body" idx="4294967295"/>
          </p:nvPr>
        </p:nvSpPr>
        <p:spPr>
          <a:xfrm>
            <a:off x="6731197" y="1844711"/>
            <a:ext cx="1655667" cy="1655667"/>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18" name="Freeform: Shape 19">
            <a:extLst>
              <a:ext uri="{FF2B5EF4-FFF2-40B4-BE49-F238E27FC236}">
                <a16:creationId xmlns:a16="http://schemas.microsoft.com/office/drawing/2014/main" id="{12D92D88-C778-13DB-AC59-748098EC19CA}"/>
              </a:ext>
            </a:extLst>
          </p:cNvPr>
          <p:cNvSpPr/>
          <p:nvPr/>
        </p:nvSpPr>
        <p:spPr>
          <a:xfrm>
            <a:off x="6511113" y="1614916"/>
            <a:ext cx="2126144" cy="2126309"/>
          </a:xfrm>
          <a:custGeom>
            <a:avLst/>
            <a:gdLst>
              <a:gd name="f0" fmla="val 10800000"/>
              <a:gd name="f1" fmla="val 5400000"/>
              <a:gd name="f2" fmla="val 180"/>
              <a:gd name="f3" fmla="val w"/>
              <a:gd name="f4" fmla="val h"/>
              <a:gd name="f5" fmla="val 0"/>
              <a:gd name="f6" fmla="val 2126147"/>
              <a:gd name="f7" fmla="val 2126311"/>
              <a:gd name="f8" fmla="val 1063074"/>
              <a:gd name="f9" fmla="val 2126312"/>
              <a:gd name="f10" fmla="val 475927"/>
              <a:gd name="f11" fmla="val 1650385"/>
              <a:gd name="f12" fmla="val 1063238"/>
              <a:gd name="f13" fmla="val 476091"/>
              <a:gd name="f14" fmla="val 1650220"/>
              <a:gd name="f15" fmla="+- 0 0 -90"/>
              <a:gd name="f16" fmla="*/ f3 1 2126147"/>
              <a:gd name="f17" fmla="*/ f4 1 2126311"/>
              <a:gd name="f18" fmla="val f5"/>
              <a:gd name="f19" fmla="val f6"/>
              <a:gd name="f20" fmla="val f7"/>
              <a:gd name="f21" fmla="*/ f15 f0 1"/>
              <a:gd name="f22" fmla="+- f20 0 f18"/>
              <a:gd name="f23" fmla="+- f19 0 f18"/>
              <a:gd name="f24" fmla="*/ f21 1 f2"/>
              <a:gd name="f25" fmla="*/ f23 1 2126147"/>
              <a:gd name="f26" fmla="*/ f22 1 2126311"/>
              <a:gd name="f27" fmla="*/ 1063074 f23 1"/>
              <a:gd name="f28" fmla="*/ 2126312 f22 1"/>
              <a:gd name="f29" fmla="*/ 0 f23 1"/>
              <a:gd name="f30" fmla="*/ 1063238 f22 1"/>
              <a:gd name="f31" fmla="*/ 0 f22 1"/>
              <a:gd name="f32" fmla="*/ 2126147 f23 1"/>
              <a:gd name="f33" fmla="*/ 1063074 f22 1"/>
              <a:gd name="f34" fmla="+- f24 0 f1"/>
              <a:gd name="f35" fmla="*/ f27 1 2126147"/>
              <a:gd name="f36" fmla="*/ f28 1 2126311"/>
              <a:gd name="f37" fmla="*/ f29 1 2126147"/>
              <a:gd name="f38" fmla="*/ f30 1 2126311"/>
              <a:gd name="f39" fmla="*/ f31 1 2126311"/>
              <a:gd name="f40" fmla="*/ f32 1 2126147"/>
              <a:gd name="f41" fmla="*/ f33 1 2126311"/>
              <a:gd name="f42" fmla="*/ f18 1 f25"/>
              <a:gd name="f43" fmla="*/ f19 1 f25"/>
              <a:gd name="f44" fmla="*/ f18 1 f26"/>
              <a:gd name="f45" fmla="*/ f20 1 f26"/>
              <a:gd name="f46" fmla="*/ f35 1 f25"/>
              <a:gd name="f47" fmla="*/ f36 1 f26"/>
              <a:gd name="f48" fmla="*/ f37 1 f25"/>
              <a:gd name="f49" fmla="*/ f38 1 f26"/>
              <a:gd name="f50" fmla="*/ f39 1 f26"/>
              <a:gd name="f51" fmla="*/ f40 1 f25"/>
              <a:gd name="f52" fmla="*/ f41 1 f26"/>
              <a:gd name="f53" fmla="*/ f42 f16 1"/>
              <a:gd name="f54" fmla="*/ f43 f16 1"/>
              <a:gd name="f55" fmla="*/ f45 f17 1"/>
              <a:gd name="f56" fmla="*/ f44 f17 1"/>
              <a:gd name="f57" fmla="*/ f46 f16 1"/>
              <a:gd name="f58" fmla="*/ f47 f17 1"/>
              <a:gd name="f59" fmla="*/ f48 f16 1"/>
              <a:gd name="f60" fmla="*/ f49 f17 1"/>
              <a:gd name="f61" fmla="*/ f50 f17 1"/>
              <a:gd name="f62" fmla="*/ f51 f16 1"/>
              <a:gd name="f63" fmla="*/ f52 f17 1"/>
            </a:gdLst>
            <a:ahLst/>
            <a:cxnLst>
              <a:cxn ang="3cd4">
                <a:pos x="hc" y="t"/>
              </a:cxn>
              <a:cxn ang="0">
                <a:pos x="r" y="vc"/>
              </a:cxn>
              <a:cxn ang="cd4">
                <a:pos x="hc" y="b"/>
              </a:cxn>
              <a:cxn ang="cd2">
                <a:pos x="l" y="vc"/>
              </a:cxn>
              <a:cxn ang="f34">
                <a:pos x="f57" y="f58"/>
              </a:cxn>
              <a:cxn ang="f34">
                <a:pos x="f59" y="f60"/>
              </a:cxn>
              <a:cxn ang="f34">
                <a:pos x="f57" y="f61"/>
              </a:cxn>
              <a:cxn ang="f34">
                <a:pos x="f62" y="f63"/>
              </a:cxn>
            </a:cxnLst>
            <a:rect l="f53" t="f56" r="f54" b="f55"/>
            <a:pathLst>
              <a:path w="2126147" h="2126311">
                <a:moveTo>
                  <a:pt x="f8" y="f9"/>
                </a:moveTo>
                <a:cubicBezTo>
                  <a:pt x="f10" y="f9"/>
                  <a:pt x="f5" y="f11"/>
                  <a:pt x="f5" y="f12"/>
                </a:cubicBezTo>
                <a:cubicBezTo>
                  <a:pt x="f5" y="f13"/>
                  <a:pt x="f10" y="f5"/>
                  <a:pt x="f8" y="f5"/>
                </a:cubicBezTo>
                <a:cubicBezTo>
                  <a:pt x="f14" y="f5"/>
                  <a:pt x="f6" y="f10"/>
                  <a:pt x="f6" y="f8"/>
                </a:cubicBezTo>
              </a:path>
            </a:pathLst>
          </a:custGeom>
          <a:noFill/>
          <a:ln w="32717" cap="rnd">
            <a:solidFill>
              <a:srgbClr val="9BBB59"/>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19" name="Freeform: Shape 20">
            <a:extLst>
              <a:ext uri="{FF2B5EF4-FFF2-40B4-BE49-F238E27FC236}">
                <a16:creationId xmlns:a16="http://schemas.microsoft.com/office/drawing/2014/main" id="{009A232B-3751-CC50-C610-DB3C5092503A}"/>
              </a:ext>
            </a:extLst>
          </p:cNvPr>
          <p:cNvSpPr/>
          <p:nvPr/>
        </p:nvSpPr>
        <p:spPr>
          <a:xfrm>
            <a:off x="6610996" y="1714640"/>
            <a:ext cx="1926379" cy="1926379"/>
          </a:xfrm>
          <a:custGeom>
            <a:avLst/>
            <a:gdLst>
              <a:gd name="f0" fmla="val 10800000"/>
              <a:gd name="f1" fmla="val 5400000"/>
              <a:gd name="f2" fmla="val 180"/>
              <a:gd name="f3" fmla="val w"/>
              <a:gd name="f4" fmla="val h"/>
              <a:gd name="f5" fmla="val 0"/>
              <a:gd name="f6" fmla="val 1926379"/>
              <a:gd name="f7" fmla="val 963190"/>
              <a:gd name="f8" fmla="val 1495137"/>
              <a:gd name="f9" fmla="val 1926380"/>
              <a:gd name="f10" fmla="val 431242"/>
              <a:gd name="f11" fmla="+- 0 0 -90"/>
              <a:gd name="f12" fmla="*/ f3 1 1926379"/>
              <a:gd name="f13" fmla="*/ f4 1 1926379"/>
              <a:gd name="f14" fmla="val f5"/>
              <a:gd name="f15" fmla="val f6"/>
              <a:gd name="f16" fmla="*/ f11 f0 1"/>
              <a:gd name="f17" fmla="+- f15 0 f14"/>
              <a:gd name="f18" fmla="*/ f16 1 f2"/>
              <a:gd name="f19" fmla="*/ f17 1 1926379"/>
              <a:gd name="f20" fmla="*/ 963190 f17 1"/>
              <a:gd name="f21" fmla="*/ 0 f17 1"/>
              <a:gd name="f22" fmla="*/ 1926380 f17 1"/>
              <a:gd name="f23" fmla="+- f18 0 f1"/>
              <a:gd name="f24" fmla="*/ f20 1 1926379"/>
              <a:gd name="f25" fmla="*/ f21 1 1926379"/>
              <a:gd name="f26" fmla="*/ f22 1 192637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1 f12 1"/>
              <a:gd name="f39" fmla="*/ f29 f13 1"/>
              <a:gd name="f40" fmla="*/ f31 f13 1"/>
              <a:gd name="f41" fmla="*/ f30 f12 1"/>
            </a:gdLst>
            <a:ahLst/>
            <a:cxnLst>
              <a:cxn ang="3cd4">
                <a:pos x="hc" y="t"/>
              </a:cxn>
              <a:cxn ang="0">
                <a:pos x="r" y="vc"/>
              </a:cxn>
              <a:cxn ang="cd4">
                <a:pos x="hc" y="b"/>
              </a:cxn>
              <a:cxn ang="cd2">
                <a:pos x="l" y="vc"/>
              </a:cxn>
              <a:cxn ang="f23">
                <a:pos x="f36" y="f37"/>
              </a:cxn>
              <a:cxn ang="f23">
                <a:pos x="f38" y="f39"/>
              </a:cxn>
              <a:cxn ang="f23">
                <a:pos x="f36" y="f40"/>
              </a:cxn>
              <a:cxn ang="f23">
                <a:pos x="f41" y="f39"/>
              </a:cxn>
            </a:cxnLst>
            <a:rect l="f32" t="f35" r="f33" b="f34"/>
            <a:pathLst>
              <a:path w="1926379" h="1926379">
                <a:moveTo>
                  <a:pt x="f7" y="f5"/>
                </a:moveTo>
                <a:cubicBezTo>
                  <a:pt x="f8" y="f5"/>
                  <a:pt x="f9" y="f10"/>
                  <a:pt x="f9" y="f7"/>
                </a:cubicBezTo>
                <a:cubicBezTo>
                  <a:pt x="f9" y="f8"/>
                  <a:pt x="f8" y="f9"/>
                  <a:pt x="f7" y="f9"/>
                </a:cubicBezTo>
                <a:cubicBezTo>
                  <a:pt x="f10" y="f9"/>
                  <a:pt x="f5" y="f8"/>
                  <a:pt x="f5" y="f7"/>
                </a:cubicBezTo>
              </a:path>
            </a:pathLst>
          </a:custGeom>
          <a:noFill/>
          <a:ln w="32717" cap="rnd">
            <a:solidFill>
              <a:srgbClr val="C0504D"/>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0" name="Freeform: Shape 21">
            <a:extLst>
              <a:ext uri="{FF2B5EF4-FFF2-40B4-BE49-F238E27FC236}">
                <a16:creationId xmlns:a16="http://schemas.microsoft.com/office/drawing/2014/main" id="{09B8F298-0AE5-30A0-2120-A2FCB9580005}"/>
              </a:ext>
            </a:extLst>
          </p:cNvPr>
          <p:cNvSpPr/>
          <p:nvPr/>
        </p:nvSpPr>
        <p:spPr>
          <a:xfrm>
            <a:off x="6699217" y="1805812"/>
            <a:ext cx="1716097" cy="1716097"/>
          </a:xfrm>
          <a:custGeom>
            <a:avLst/>
            <a:gdLst>
              <a:gd name="f0" fmla="val 10800000"/>
              <a:gd name="f1" fmla="val 5400000"/>
              <a:gd name="f2" fmla="val 180"/>
              <a:gd name="f3" fmla="val w"/>
              <a:gd name="f4" fmla="val h"/>
              <a:gd name="f5" fmla="val 0"/>
              <a:gd name="f6" fmla="val 1716097"/>
              <a:gd name="f7" fmla="val 858049"/>
              <a:gd name="f8" fmla="val 1716098"/>
              <a:gd name="f9" fmla="val 384257"/>
              <a:gd name="f10" fmla="val 1332005"/>
              <a:gd name="f11" fmla="val 384093"/>
              <a:gd name="f12" fmla="val 1331840"/>
              <a:gd name="f13" fmla="+- 0 0 -90"/>
              <a:gd name="f14" fmla="*/ f3 1 1716097"/>
              <a:gd name="f15" fmla="*/ f4 1 1716097"/>
              <a:gd name="f16" fmla="val f5"/>
              <a:gd name="f17" fmla="val f6"/>
              <a:gd name="f18" fmla="*/ f13 f0 1"/>
              <a:gd name="f19" fmla="+- f17 0 f16"/>
              <a:gd name="f20" fmla="*/ f18 1 f2"/>
              <a:gd name="f21" fmla="*/ f19 1 1716097"/>
              <a:gd name="f22" fmla="*/ 858049 f19 1"/>
              <a:gd name="f23" fmla="*/ 1716098 f19 1"/>
              <a:gd name="f24" fmla="*/ 0 f19 1"/>
              <a:gd name="f25" fmla="+- f20 0 f1"/>
              <a:gd name="f26" fmla="*/ f22 1 1716097"/>
              <a:gd name="f27" fmla="*/ f23 1 1716097"/>
              <a:gd name="f28" fmla="*/ f24 1 1716097"/>
              <a:gd name="f29" fmla="*/ f16 1 f21"/>
              <a:gd name="f30" fmla="*/ f17 1 f21"/>
              <a:gd name="f31" fmla="*/ f26 1 f21"/>
              <a:gd name="f32" fmla="*/ f27 1 f21"/>
              <a:gd name="f33" fmla="*/ f28 1 f21"/>
              <a:gd name="f34" fmla="*/ f29 f14 1"/>
              <a:gd name="f35" fmla="*/ f30 f14 1"/>
              <a:gd name="f36" fmla="*/ f30 f15 1"/>
              <a:gd name="f37" fmla="*/ f29 f15 1"/>
              <a:gd name="f38" fmla="*/ f31 f14 1"/>
              <a:gd name="f39" fmla="*/ f32 f15 1"/>
              <a:gd name="f40" fmla="*/ f33 f14 1"/>
              <a:gd name="f41" fmla="*/ f31 f15 1"/>
              <a:gd name="f42" fmla="*/ f33 f15 1"/>
              <a:gd name="f43" fmla="*/ f32 f14 1"/>
            </a:gdLst>
            <a:ahLst/>
            <a:cxnLst>
              <a:cxn ang="3cd4">
                <a:pos x="hc" y="t"/>
              </a:cxn>
              <a:cxn ang="0">
                <a:pos x="r" y="vc"/>
              </a:cxn>
              <a:cxn ang="cd4">
                <a:pos x="hc" y="b"/>
              </a:cxn>
              <a:cxn ang="cd2">
                <a:pos x="l" y="vc"/>
              </a:cxn>
              <a:cxn ang="f25">
                <a:pos x="f38" y="f39"/>
              </a:cxn>
              <a:cxn ang="f25">
                <a:pos x="f40" y="f41"/>
              </a:cxn>
              <a:cxn ang="f25">
                <a:pos x="f38" y="f42"/>
              </a:cxn>
              <a:cxn ang="f25">
                <a:pos x="f43" y="f41"/>
              </a:cxn>
            </a:cxnLst>
            <a:rect l="f34" t="f37" r="f35" b="f36"/>
            <a:pathLst>
              <a:path w="1716097" h="1716097">
                <a:moveTo>
                  <a:pt x="f7" y="f8"/>
                </a:moveTo>
                <a:cubicBezTo>
                  <a:pt x="f9" y="f8"/>
                  <a:pt x="f5" y="f10"/>
                  <a:pt x="f5" y="f7"/>
                </a:cubicBezTo>
                <a:cubicBezTo>
                  <a:pt x="f5" y="f9"/>
                  <a:pt x="f11" y="f5"/>
                  <a:pt x="f7" y="f5"/>
                </a:cubicBezTo>
                <a:cubicBezTo>
                  <a:pt x="f12" y="f5"/>
                  <a:pt x="f8" y="f11"/>
                  <a:pt x="f8" y="f7"/>
                </a:cubicBezTo>
              </a:path>
            </a:pathLst>
          </a:custGeom>
          <a:noFill/>
          <a:ln w="32717" cap="rnd">
            <a:solidFill>
              <a:srgbClr val="8064A2"/>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1" name="Freeform: Shape 22">
            <a:extLst>
              <a:ext uri="{FF2B5EF4-FFF2-40B4-BE49-F238E27FC236}">
                <a16:creationId xmlns:a16="http://schemas.microsoft.com/office/drawing/2014/main" id="{C0ED2344-3BA1-99E5-4BFD-011D3C796866}"/>
              </a:ext>
            </a:extLst>
          </p:cNvPr>
          <p:cNvSpPr/>
          <p:nvPr/>
        </p:nvSpPr>
        <p:spPr>
          <a:xfrm>
            <a:off x="7574182" y="3741231"/>
            <a:ext cx="840961" cy="16429"/>
          </a:xfrm>
          <a:custGeom>
            <a:avLst/>
            <a:gdLst>
              <a:gd name="f0" fmla="val 10800000"/>
              <a:gd name="f1" fmla="val 5400000"/>
              <a:gd name="f2" fmla="val 180"/>
              <a:gd name="f3" fmla="val w"/>
              <a:gd name="f4" fmla="val h"/>
              <a:gd name="f5" fmla="val 0"/>
              <a:gd name="f6" fmla="val 840963"/>
              <a:gd name="f7" fmla="val 16428"/>
              <a:gd name="f8" fmla="+- 0 0 -90"/>
              <a:gd name="f9" fmla="*/ f3 1 840963"/>
              <a:gd name="f10" fmla="*/ f4 1 16428"/>
              <a:gd name="f11" fmla="val f5"/>
              <a:gd name="f12" fmla="val f6"/>
              <a:gd name="f13" fmla="val f7"/>
              <a:gd name="f14" fmla="*/ f8 f0 1"/>
              <a:gd name="f15" fmla="+- f13 0 f11"/>
              <a:gd name="f16" fmla="+- f12 0 f11"/>
              <a:gd name="f17" fmla="*/ f14 1 f2"/>
              <a:gd name="f18" fmla="*/ f16 1 840963"/>
              <a:gd name="f19" fmla="*/ f15 1 16428"/>
              <a:gd name="f20" fmla="*/ 0 f16 1"/>
              <a:gd name="f21" fmla="*/ 0 f15 1"/>
              <a:gd name="f22" fmla="*/ 840963 f16 1"/>
              <a:gd name="f23" fmla="+- f17 0 f1"/>
              <a:gd name="f24" fmla="*/ f20 1 840963"/>
              <a:gd name="f25" fmla="*/ f21 1 16428"/>
              <a:gd name="f26" fmla="*/ f22 1 840963"/>
              <a:gd name="f27" fmla="*/ f11 1 f18"/>
              <a:gd name="f28" fmla="*/ f12 1 f18"/>
              <a:gd name="f29" fmla="*/ f11 1 f19"/>
              <a:gd name="f30" fmla="*/ f13 1 f19"/>
              <a:gd name="f31" fmla="*/ f24 1 f18"/>
              <a:gd name="f32" fmla="*/ f25 1 f19"/>
              <a:gd name="f33" fmla="*/ f26 1 f18"/>
              <a:gd name="f34" fmla="*/ f27 f9 1"/>
              <a:gd name="f35" fmla="*/ f28 f9 1"/>
              <a:gd name="f36" fmla="*/ f30 f10 1"/>
              <a:gd name="f37" fmla="*/ f29 f10 1"/>
              <a:gd name="f38" fmla="*/ f31 f9 1"/>
              <a:gd name="f39" fmla="*/ f32 f10 1"/>
              <a:gd name="f40" fmla="*/ f33 f9 1"/>
            </a:gdLst>
            <a:ahLst/>
            <a:cxnLst>
              <a:cxn ang="3cd4">
                <a:pos x="hc" y="t"/>
              </a:cxn>
              <a:cxn ang="0">
                <a:pos x="r" y="vc"/>
              </a:cxn>
              <a:cxn ang="cd4">
                <a:pos x="hc" y="b"/>
              </a:cxn>
              <a:cxn ang="cd2">
                <a:pos x="l" y="vc"/>
              </a:cxn>
              <a:cxn ang="f23">
                <a:pos x="f38" y="f39"/>
              </a:cxn>
              <a:cxn ang="f23">
                <a:pos x="f40" y="f39"/>
              </a:cxn>
            </a:cxnLst>
            <a:rect l="f34" t="f37" r="f35" b="f36"/>
            <a:pathLst>
              <a:path w="840963" h="16428">
                <a:moveTo>
                  <a:pt x="f5" y="f5"/>
                </a:moveTo>
                <a:lnTo>
                  <a:pt x="f6" y="f5"/>
                </a:lnTo>
              </a:path>
            </a:pathLst>
          </a:custGeom>
          <a:noFill/>
          <a:ln w="32717" cap="rnd">
            <a:solidFill>
              <a:srgbClr val="9BBB59"/>
            </a:solidFill>
            <a:prstDash val="solid"/>
            <a:miter/>
            <a:tailEnd type="arrow"/>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2" name="Text Placeholder 13">
            <a:extLst>
              <a:ext uri="{FF2B5EF4-FFF2-40B4-BE49-F238E27FC236}">
                <a16:creationId xmlns:a16="http://schemas.microsoft.com/office/drawing/2014/main" id="{38B27F68-DB09-C100-D5B6-ECC65EE79930}"/>
              </a:ext>
            </a:extLst>
          </p:cNvPr>
          <p:cNvSpPr txBox="1">
            <a:spLocks noGrp="1"/>
          </p:cNvSpPr>
          <p:nvPr>
            <p:ph type="body" idx="4294967295"/>
          </p:nvPr>
        </p:nvSpPr>
        <p:spPr>
          <a:xfrm>
            <a:off x="6357384" y="4140745"/>
            <a:ext cx="2441448" cy="246221"/>
          </a:xfrm>
        </p:spPr>
        <p:txBody>
          <a:bodyPr lIns="0" tIns="0" rIns="0" bIns="0" anchor="ctr" anchorCtr="1">
            <a:spAutoFit/>
          </a:bodyPr>
          <a:lstStyle>
            <a:lvl1pPr marL="0" indent="0" algn="ctr">
              <a:spcBef>
                <a:spcPts val="0"/>
              </a:spcBef>
              <a:buNone/>
              <a:defRPr sz="1600">
                <a:solidFill>
                  <a:srgbClr val="4F81BD"/>
                </a:solidFill>
              </a:defRPr>
            </a:lvl1pPr>
          </a:lstStyle>
          <a:p>
            <a:pPr lvl="0"/>
            <a:r>
              <a:rPr lang="en-US"/>
              <a:t>Edit Title</a:t>
            </a:r>
          </a:p>
        </p:txBody>
      </p:sp>
      <p:sp>
        <p:nvSpPr>
          <p:cNvPr id="23" name="Text Placeholder 7">
            <a:extLst>
              <a:ext uri="{FF2B5EF4-FFF2-40B4-BE49-F238E27FC236}">
                <a16:creationId xmlns:a16="http://schemas.microsoft.com/office/drawing/2014/main" id="{0CE1D96E-5C88-BB52-5051-3D458FB09C1C}"/>
              </a:ext>
            </a:extLst>
          </p:cNvPr>
          <p:cNvSpPr txBox="1">
            <a:spLocks noGrp="1"/>
          </p:cNvSpPr>
          <p:nvPr>
            <p:ph type="body" idx="4294967295"/>
          </p:nvPr>
        </p:nvSpPr>
        <p:spPr>
          <a:xfrm>
            <a:off x="6357384" y="4536107"/>
            <a:ext cx="2441448" cy="1414461"/>
          </a:xfrm>
        </p:spPr>
        <p:txBody>
          <a:bodyPr anchorCtr="1"/>
          <a:lstStyle>
            <a:lvl1pPr marL="0" indent="0" algn="ctr">
              <a:spcBef>
                <a:spcPts val="267"/>
              </a:spcBef>
              <a:buNone/>
              <a:defRPr sz="1200">
                <a:solidFill>
                  <a:srgbClr val="4F81BD"/>
                </a:solidFill>
                <a:latin typeface="Montserrat Medium" pitchFamily="2"/>
              </a:defRPr>
            </a:lvl1pPr>
          </a:lstStyle>
          <a:p>
            <a:pPr lvl="0"/>
            <a:r>
              <a:rPr lang="en-US"/>
              <a:t>Edit Body Text</a:t>
            </a:r>
          </a:p>
        </p:txBody>
      </p:sp>
      <p:sp>
        <p:nvSpPr>
          <p:cNvPr id="24" name="Text Placeholder 5">
            <a:extLst>
              <a:ext uri="{FF2B5EF4-FFF2-40B4-BE49-F238E27FC236}">
                <a16:creationId xmlns:a16="http://schemas.microsoft.com/office/drawing/2014/main" id="{A28B22A1-ABB6-7BDD-6925-BC10F60801C0}"/>
              </a:ext>
            </a:extLst>
          </p:cNvPr>
          <p:cNvSpPr txBox="1">
            <a:spLocks noGrp="1"/>
          </p:cNvSpPr>
          <p:nvPr>
            <p:ph type="body" idx="4294967295"/>
          </p:nvPr>
        </p:nvSpPr>
        <p:spPr>
          <a:xfrm>
            <a:off x="9700333" y="1844711"/>
            <a:ext cx="1655667" cy="1655667"/>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25" name="Freeform: Shape 26">
            <a:extLst>
              <a:ext uri="{FF2B5EF4-FFF2-40B4-BE49-F238E27FC236}">
                <a16:creationId xmlns:a16="http://schemas.microsoft.com/office/drawing/2014/main" id="{F3AB0068-4FC3-BA53-633C-0B2D242B6AD3}"/>
              </a:ext>
            </a:extLst>
          </p:cNvPr>
          <p:cNvSpPr/>
          <p:nvPr/>
        </p:nvSpPr>
        <p:spPr>
          <a:xfrm>
            <a:off x="9480243" y="1614916"/>
            <a:ext cx="2126144" cy="2126309"/>
          </a:xfrm>
          <a:custGeom>
            <a:avLst/>
            <a:gdLst>
              <a:gd name="f0" fmla="val 10800000"/>
              <a:gd name="f1" fmla="val 5400000"/>
              <a:gd name="f2" fmla="val 180"/>
              <a:gd name="f3" fmla="val w"/>
              <a:gd name="f4" fmla="val h"/>
              <a:gd name="f5" fmla="val 0"/>
              <a:gd name="f6" fmla="val 2126147"/>
              <a:gd name="f7" fmla="val 2126311"/>
              <a:gd name="f8" fmla="val 1063074"/>
              <a:gd name="f9" fmla="val 2126312"/>
              <a:gd name="f10" fmla="val 475927"/>
              <a:gd name="f11" fmla="val 1650385"/>
              <a:gd name="f12" fmla="val 1063238"/>
              <a:gd name="f13" fmla="val 476091"/>
              <a:gd name="f14" fmla="val 1650220"/>
              <a:gd name="f15" fmla="+- 0 0 -90"/>
              <a:gd name="f16" fmla="*/ f3 1 2126147"/>
              <a:gd name="f17" fmla="*/ f4 1 2126311"/>
              <a:gd name="f18" fmla="val f5"/>
              <a:gd name="f19" fmla="val f6"/>
              <a:gd name="f20" fmla="val f7"/>
              <a:gd name="f21" fmla="*/ f15 f0 1"/>
              <a:gd name="f22" fmla="+- f20 0 f18"/>
              <a:gd name="f23" fmla="+- f19 0 f18"/>
              <a:gd name="f24" fmla="*/ f21 1 f2"/>
              <a:gd name="f25" fmla="*/ f23 1 2126147"/>
              <a:gd name="f26" fmla="*/ f22 1 2126311"/>
              <a:gd name="f27" fmla="*/ 1063074 f23 1"/>
              <a:gd name="f28" fmla="*/ 2126312 f22 1"/>
              <a:gd name="f29" fmla="*/ 0 f23 1"/>
              <a:gd name="f30" fmla="*/ 1063238 f22 1"/>
              <a:gd name="f31" fmla="*/ 0 f22 1"/>
              <a:gd name="f32" fmla="*/ 2126147 f23 1"/>
              <a:gd name="f33" fmla="*/ 1063074 f22 1"/>
              <a:gd name="f34" fmla="+- f24 0 f1"/>
              <a:gd name="f35" fmla="*/ f27 1 2126147"/>
              <a:gd name="f36" fmla="*/ f28 1 2126311"/>
              <a:gd name="f37" fmla="*/ f29 1 2126147"/>
              <a:gd name="f38" fmla="*/ f30 1 2126311"/>
              <a:gd name="f39" fmla="*/ f31 1 2126311"/>
              <a:gd name="f40" fmla="*/ f32 1 2126147"/>
              <a:gd name="f41" fmla="*/ f33 1 2126311"/>
              <a:gd name="f42" fmla="*/ f18 1 f25"/>
              <a:gd name="f43" fmla="*/ f19 1 f25"/>
              <a:gd name="f44" fmla="*/ f18 1 f26"/>
              <a:gd name="f45" fmla="*/ f20 1 f26"/>
              <a:gd name="f46" fmla="*/ f35 1 f25"/>
              <a:gd name="f47" fmla="*/ f36 1 f26"/>
              <a:gd name="f48" fmla="*/ f37 1 f25"/>
              <a:gd name="f49" fmla="*/ f38 1 f26"/>
              <a:gd name="f50" fmla="*/ f39 1 f26"/>
              <a:gd name="f51" fmla="*/ f40 1 f25"/>
              <a:gd name="f52" fmla="*/ f41 1 f26"/>
              <a:gd name="f53" fmla="*/ f42 f16 1"/>
              <a:gd name="f54" fmla="*/ f43 f16 1"/>
              <a:gd name="f55" fmla="*/ f45 f17 1"/>
              <a:gd name="f56" fmla="*/ f44 f17 1"/>
              <a:gd name="f57" fmla="*/ f46 f16 1"/>
              <a:gd name="f58" fmla="*/ f47 f17 1"/>
              <a:gd name="f59" fmla="*/ f48 f16 1"/>
              <a:gd name="f60" fmla="*/ f49 f17 1"/>
              <a:gd name="f61" fmla="*/ f50 f17 1"/>
              <a:gd name="f62" fmla="*/ f51 f16 1"/>
              <a:gd name="f63" fmla="*/ f52 f17 1"/>
            </a:gdLst>
            <a:ahLst/>
            <a:cxnLst>
              <a:cxn ang="3cd4">
                <a:pos x="hc" y="t"/>
              </a:cxn>
              <a:cxn ang="0">
                <a:pos x="r" y="vc"/>
              </a:cxn>
              <a:cxn ang="cd4">
                <a:pos x="hc" y="b"/>
              </a:cxn>
              <a:cxn ang="cd2">
                <a:pos x="l" y="vc"/>
              </a:cxn>
              <a:cxn ang="f34">
                <a:pos x="f57" y="f58"/>
              </a:cxn>
              <a:cxn ang="f34">
                <a:pos x="f59" y="f60"/>
              </a:cxn>
              <a:cxn ang="f34">
                <a:pos x="f57" y="f61"/>
              </a:cxn>
              <a:cxn ang="f34">
                <a:pos x="f62" y="f63"/>
              </a:cxn>
            </a:cxnLst>
            <a:rect l="f53" t="f56" r="f54" b="f55"/>
            <a:pathLst>
              <a:path w="2126147" h="2126311">
                <a:moveTo>
                  <a:pt x="f8" y="f9"/>
                </a:moveTo>
                <a:cubicBezTo>
                  <a:pt x="f10" y="f9"/>
                  <a:pt x="f5" y="f11"/>
                  <a:pt x="f5" y="f12"/>
                </a:cubicBezTo>
                <a:cubicBezTo>
                  <a:pt x="f5" y="f13"/>
                  <a:pt x="f10" y="f5"/>
                  <a:pt x="f8" y="f5"/>
                </a:cubicBezTo>
                <a:cubicBezTo>
                  <a:pt x="f14" y="f5"/>
                  <a:pt x="f6" y="f10"/>
                  <a:pt x="f6" y="f8"/>
                </a:cubicBezTo>
              </a:path>
            </a:pathLst>
          </a:custGeom>
          <a:noFill/>
          <a:ln w="32717" cap="rnd">
            <a:solidFill>
              <a:srgbClr val="9BBB59"/>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6" name="Freeform: Shape 27">
            <a:extLst>
              <a:ext uri="{FF2B5EF4-FFF2-40B4-BE49-F238E27FC236}">
                <a16:creationId xmlns:a16="http://schemas.microsoft.com/office/drawing/2014/main" id="{84E86EB1-70C1-A7AE-4C84-420D6FC9C229}"/>
              </a:ext>
            </a:extLst>
          </p:cNvPr>
          <p:cNvSpPr/>
          <p:nvPr/>
        </p:nvSpPr>
        <p:spPr>
          <a:xfrm>
            <a:off x="9580132" y="1714640"/>
            <a:ext cx="1926379" cy="1926379"/>
          </a:xfrm>
          <a:custGeom>
            <a:avLst/>
            <a:gdLst>
              <a:gd name="f0" fmla="val 10800000"/>
              <a:gd name="f1" fmla="val 5400000"/>
              <a:gd name="f2" fmla="val 180"/>
              <a:gd name="f3" fmla="val w"/>
              <a:gd name="f4" fmla="val h"/>
              <a:gd name="f5" fmla="val 0"/>
              <a:gd name="f6" fmla="val 1926379"/>
              <a:gd name="f7" fmla="val 963190"/>
              <a:gd name="f8" fmla="val 1495137"/>
              <a:gd name="f9" fmla="val 1926380"/>
              <a:gd name="f10" fmla="val 431242"/>
              <a:gd name="f11" fmla="+- 0 0 -90"/>
              <a:gd name="f12" fmla="*/ f3 1 1926379"/>
              <a:gd name="f13" fmla="*/ f4 1 1926379"/>
              <a:gd name="f14" fmla="val f5"/>
              <a:gd name="f15" fmla="val f6"/>
              <a:gd name="f16" fmla="*/ f11 f0 1"/>
              <a:gd name="f17" fmla="+- f15 0 f14"/>
              <a:gd name="f18" fmla="*/ f16 1 f2"/>
              <a:gd name="f19" fmla="*/ f17 1 1926379"/>
              <a:gd name="f20" fmla="*/ 963190 f17 1"/>
              <a:gd name="f21" fmla="*/ 0 f17 1"/>
              <a:gd name="f22" fmla="*/ 1926380 f17 1"/>
              <a:gd name="f23" fmla="+- f18 0 f1"/>
              <a:gd name="f24" fmla="*/ f20 1 1926379"/>
              <a:gd name="f25" fmla="*/ f21 1 1926379"/>
              <a:gd name="f26" fmla="*/ f22 1 1926379"/>
              <a:gd name="f27" fmla="*/ f14 1 f19"/>
              <a:gd name="f28" fmla="*/ f15 1 f19"/>
              <a:gd name="f29" fmla="*/ f24 1 f19"/>
              <a:gd name="f30" fmla="*/ f25 1 f19"/>
              <a:gd name="f31" fmla="*/ f26 1 f19"/>
              <a:gd name="f32" fmla="*/ f27 f12 1"/>
              <a:gd name="f33" fmla="*/ f28 f12 1"/>
              <a:gd name="f34" fmla="*/ f28 f13 1"/>
              <a:gd name="f35" fmla="*/ f27 f13 1"/>
              <a:gd name="f36" fmla="*/ f29 f12 1"/>
              <a:gd name="f37" fmla="*/ f30 f13 1"/>
              <a:gd name="f38" fmla="*/ f31 f12 1"/>
              <a:gd name="f39" fmla="*/ f29 f13 1"/>
              <a:gd name="f40" fmla="*/ f31 f13 1"/>
              <a:gd name="f41" fmla="*/ f30 f12 1"/>
            </a:gdLst>
            <a:ahLst/>
            <a:cxnLst>
              <a:cxn ang="3cd4">
                <a:pos x="hc" y="t"/>
              </a:cxn>
              <a:cxn ang="0">
                <a:pos x="r" y="vc"/>
              </a:cxn>
              <a:cxn ang="cd4">
                <a:pos x="hc" y="b"/>
              </a:cxn>
              <a:cxn ang="cd2">
                <a:pos x="l" y="vc"/>
              </a:cxn>
              <a:cxn ang="f23">
                <a:pos x="f36" y="f37"/>
              </a:cxn>
              <a:cxn ang="f23">
                <a:pos x="f38" y="f39"/>
              </a:cxn>
              <a:cxn ang="f23">
                <a:pos x="f36" y="f40"/>
              </a:cxn>
              <a:cxn ang="f23">
                <a:pos x="f41" y="f39"/>
              </a:cxn>
            </a:cxnLst>
            <a:rect l="f32" t="f35" r="f33" b="f34"/>
            <a:pathLst>
              <a:path w="1926379" h="1926379">
                <a:moveTo>
                  <a:pt x="f7" y="f5"/>
                </a:moveTo>
                <a:cubicBezTo>
                  <a:pt x="f8" y="f5"/>
                  <a:pt x="f9" y="f10"/>
                  <a:pt x="f9" y="f7"/>
                </a:cubicBezTo>
                <a:cubicBezTo>
                  <a:pt x="f9" y="f8"/>
                  <a:pt x="f8" y="f9"/>
                  <a:pt x="f7" y="f9"/>
                </a:cubicBezTo>
                <a:cubicBezTo>
                  <a:pt x="f10" y="f9"/>
                  <a:pt x="f5" y="f8"/>
                  <a:pt x="f5" y="f7"/>
                </a:cubicBezTo>
              </a:path>
            </a:pathLst>
          </a:custGeom>
          <a:noFill/>
          <a:ln w="32717" cap="rnd">
            <a:solidFill>
              <a:srgbClr val="C0504D"/>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7" name="Freeform: Shape 28">
            <a:extLst>
              <a:ext uri="{FF2B5EF4-FFF2-40B4-BE49-F238E27FC236}">
                <a16:creationId xmlns:a16="http://schemas.microsoft.com/office/drawing/2014/main" id="{C9E1F90C-BF7B-C854-2F12-C8F1DBA502C5}"/>
              </a:ext>
            </a:extLst>
          </p:cNvPr>
          <p:cNvSpPr/>
          <p:nvPr/>
        </p:nvSpPr>
        <p:spPr>
          <a:xfrm>
            <a:off x="9668348" y="1805812"/>
            <a:ext cx="1716097" cy="1716097"/>
          </a:xfrm>
          <a:custGeom>
            <a:avLst/>
            <a:gdLst>
              <a:gd name="f0" fmla="val 10800000"/>
              <a:gd name="f1" fmla="val 5400000"/>
              <a:gd name="f2" fmla="val 180"/>
              <a:gd name="f3" fmla="val w"/>
              <a:gd name="f4" fmla="val h"/>
              <a:gd name="f5" fmla="val 0"/>
              <a:gd name="f6" fmla="val 1716097"/>
              <a:gd name="f7" fmla="val 858049"/>
              <a:gd name="f8" fmla="val 1716098"/>
              <a:gd name="f9" fmla="val 384257"/>
              <a:gd name="f10" fmla="val 1332005"/>
              <a:gd name="f11" fmla="val 384093"/>
              <a:gd name="f12" fmla="val 1331840"/>
              <a:gd name="f13" fmla="+- 0 0 -90"/>
              <a:gd name="f14" fmla="*/ f3 1 1716097"/>
              <a:gd name="f15" fmla="*/ f4 1 1716097"/>
              <a:gd name="f16" fmla="val f5"/>
              <a:gd name="f17" fmla="val f6"/>
              <a:gd name="f18" fmla="*/ f13 f0 1"/>
              <a:gd name="f19" fmla="+- f17 0 f16"/>
              <a:gd name="f20" fmla="*/ f18 1 f2"/>
              <a:gd name="f21" fmla="*/ f19 1 1716097"/>
              <a:gd name="f22" fmla="*/ 858049 f19 1"/>
              <a:gd name="f23" fmla="*/ 1716098 f19 1"/>
              <a:gd name="f24" fmla="*/ 0 f19 1"/>
              <a:gd name="f25" fmla="+- f20 0 f1"/>
              <a:gd name="f26" fmla="*/ f22 1 1716097"/>
              <a:gd name="f27" fmla="*/ f23 1 1716097"/>
              <a:gd name="f28" fmla="*/ f24 1 1716097"/>
              <a:gd name="f29" fmla="*/ f16 1 f21"/>
              <a:gd name="f30" fmla="*/ f17 1 f21"/>
              <a:gd name="f31" fmla="*/ f26 1 f21"/>
              <a:gd name="f32" fmla="*/ f27 1 f21"/>
              <a:gd name="f33" fmla="*/ f28 1 f21"/>
              <a:gd name="f34" fmla="*/ f29 f14 1"/>
              <a:gd name="f35" fmla="*/ f30 f14 1"/>
              <a:gd name="f36" fmla="*/ f30 f15 1"/>
              <a:gd name="f37" fmla="*/ f29 f15 1"/>
              <a:gd name="f38" fmla="*/ f31 f14 1"/>
              <a:gd name="f39" fmla="*/ f32 f15 1"/>
              <a:gd name="f40" fmla="*/ f33 f14 1"/>
              <a:gd name="f41" fmla="*/ f31 f15 1"/>
              <a:gd name="f42" fmla="*/ f33 f15 1"/>
              <a:gd name="f43" fmla="*/ f32 f14 1"/>
            </a:gdLst>
            <a:ahLst/>
            <a:cxnLst>
              <a:cxn ang="3cd4">
                <a:pos x="hc" y="t"/>
              </a:cxn>
              <a:cxn ang="0">
                <a:pos x="r" y="vc"/>
              </a:cxn>
              <a:cxn ang="cd4">
                <a:pos x="hc" y="b"/>
              </a:cxn>
              <a:cxn ang="cd2">
                <a:pos x="l" y="vc"/>
              </a:cxn>
              <a:cxn ang="f25">
                <a:pos x="f38" y="f39"/>
              </a:cxn>
              <a:cxn ang="f25">
                <a:pos x="f40" y="f41"/>
              </a:cxn>
              <a:cxn ang="f25">
                <a:pos x="f38" y="f42"/>
              </a:cxn>
              <a:cxn ang="f25">
                <a:pos x="f43" y="f41"/>
              </a:cxn>
            </a:cxnLst>
            <a:rect l="f34" t="f37" r="f35" b="f36"/>
            <a:pathLst>
              <a:path w="1716097" h="1716097">
                <a:moveTo>
                  <a:pt x="f7" y="f8"/>
                </a:moveTo>
                <a:cubicBezTo>
                  <a:pt x="f9" y="f8"/>
                  <a:pt x="f5" y="f10"/>
                  <a:pt x="f5" y="f7"/>
                </a:cubicBezTo>
                <a:cubicBezTo>
                  <a:pt x="f5" y="f9"/>
                  <a:pt x="f11" y="f5"/>
                  <a:pt x="f7" y="f5"/>
                </a:cubicBezTo>
                <a:cubicBezTo>
                  <a:pt x="f12" y="f5"/>
                  <a:pt x="f8" y="f11"/>
                  <a:pt x="f8" y="f7"/>
                </a:cubicBezTo>
              </a:path>
            </a:pathLst>
          </a:custGeom>
          <a:noFill/>
          <a:ln w="32717" cap="rnd">
            <a:solidFill>
              <a:srgbClr val="8064A2"/>
            </a:solidFill>
            <a:prstDash val="solid"/>
            <a:miter/>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8" name="Freeform: Shape 29">
            <a:extLst>
              <a:ext uri="{FF2B5EF4-FFF2-40B4-BE49-F238E27FC236}">
                <a16:creationId xmlns:a16="http://schemas.microsoft.com/office/drawing/2014/main" id="{5503CA98-66EB-8B62-9B27-1CFEE56570CF}"/>
              </a:ext>
            </a:extLst>
          </p:cNvPr>
          <p:cNvSpPr/>
          <p:nvPr/>
        </p:nvSpPr>
        <p:spPr>
          <a:xfrm>
            <a:off x="10543318" y="3741231"/>
            <a:ext cx="840961" cy="16429"/>
          </a:xfrm>
          <a:custGeom>
            <a:avLst/>
            <a:gdLst>
              <a:gd name="f0" fmla="val 10800000"/>
              <a:gd name="f1" fmla="val 5400000"/>
              <a:gd name="f2" fmla="val 180"/>
              <a:gd name="f3" fmla="val w"/>
              <a:gd name="f4" fmla="val h"/>
              <a:gd name="f5" fmla="val 0"/>
              <a:gd name="f6" fmla="val 840963"/>
              <a:gd name="f7" fmla="val 16428"/>
              <a:gd name="f8" fmla="+- 0 0 -90"/>
              <a:gd name="f9" fmla="*/ f3 1 840963"/>
              <a:gd name="f10" fmla="*/ f4 1 16428"/>
              <a:gd name="f11" fmla="val f5"/>
              <a:gd name="f12" fmla="val f6"/>
              <a:gd name="f13" fmla="val f7"/>
              <a:gd name="f14" fmla="*/ f8 f0 1"/>
              <a:gd name="f15" fmla="+- f13 0 f11"/>
              <a:gd name="f16" fmla="+- f12 0 f11"/>
              <a:gd name="f17" fmla="*/ f14 1 f2"/>
              <a:gd name="f18" fmla="*/ f16 1 840963"/>
              <a:gd name="f19" fmla="*/ f15 1 16428"/>
              <a:gd name="f20" fmla="*/ 0 f16 1"/>
              <a:gd name="f21" fmla="*/ 0 f15 1"/>
              <a:gd name="f22" fmla="*/ 840963 f16 1"/>
              <a:gd name="f23" fmla="+- f17 0 f1"/>
              <a:gd name="f24" fmla="*/ f20 1 840963"/>
              <a:gd name="f25" fmla="*/ f21 1 16428"/>
              <a:gd name="f26" fmla="*/ f22 1 840963"/>
              <a:gd name="f27" fmla="*/ f11 1 f18"/>
              <a:gd name="f28" fmla="*/ f12 1 f18"/>
              <a:gd name="f29" fmla="*/ f11 1 f19"/>
              <a:gd name="f30" fmla="*/ f13 1 f19"/>
              <a:gd name="f31" fmla="*/ f24 1 f18"/>
              <a:gd name="f32" fmla="*/ f25 1 f19"/>
              <a:gd name="f33" fmla="*/ f26 1 f18"/>
              <a:gd name="f34" fmla="*/ f27 f9 1"/>
              <a:gd name="f35" fmla="*/ f28 f9 1"/>
              <a:gd name="f36" fmla="*/ f30 f10 1"/>
              <a:gd name="f37" fmla="*/ f29 f10 1"/>
              <a:gd name="f38" fmla="*/ f31 f9 1"/>
              <a:gd name="f39" fmla="*/ f32 f10 1"/>
              <a:gd name="f40" fmla="*/ f33 f9 1"/>
            </a:gdLst>
            <a:ahLst/>
            <a:cxnLst>
              <a:cxn ang="3cd4">
                <a:pos x="hc" y="t"/>
              </a:cxn>
              <a:cxn ang="0">
                <a:pos x="r" y="vc"/>
              </a:cxn>
              <a:cxn ang="cd4">
                <a:pos x="hc" y="b"/>
              </a:cxn>
              <a:cxn ang="cd2">
                <a:pos x="l" y="vc"/>
              </a:cxn>
              <a:cxn ang="f23">
                <a:pos x="f38" y="f39"/>
              </a:cxn>
              <a:cxn ang="f23">
                <a:pos x="f40" y="f39"/>
              </a:cxn>
            </a:cxnLst>
            <a:rect l="f34" t="f37" r="f35" b="f36"/>
            <a:pathLst>
              <a:path w="840963" h="16428">
                <a:moveTo>
                  <a:pt x="f5" y="f5"/>
                </a:moveTo>
                <a:lnTo>
                  <a:pt x="f6" y="f5"/>
                </a:lnTo>
              </a:path>
            </a:pathLst>
          </a:custGeom>
          <a:noFill/>
          <a:ln w="32717" cap="rnd">
            <a:solidFill>
              <a:srgbClr val="9BBB59"/>
            </a:solidFill>
            <a:prstDash val="solid"/>
            <a:miter/>
            <a:tailEnd type="arrow"/>
          </a:ln>
        </p:spPr>
        <p:txBody>
          <a:bodyPr vert="horz" wrap="square" lIns="60960" tIns="30480" rIns="60960" bIns="30480" anchor="ctr" anchorCtr="0" compatLnSpc="1">
            <a:no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000000"/>
              </a:solidFill>
              <a:uFillTx/>
              <a:latin typeface="Calibri"/>
            </a:endParaRPr>
          </a:p>
        </p:txBody>
      </p:sp>
      <p:sp>
        <p:nvSpPr>
          <p:cNvPr id="29" name="Text Placeholder 13">
            <a:extLst>
              <a:ext uri="{FF2B5EF4-FFF2-40B4-BE49-F238E27FC236}">
                <a16:creationId xmlns:a16="http://schemas.microsoft.com/office/drawing/2014/main" id="{53BCA628-36AA-DBD1-F5CB-4D39B1BEF08B}"/>
              </a:ext>
            </a:extLst>
          </p:cNvPr>
          <p:cNvSpPr txBox="1">
            <a:spLocks noGrp="1"/>
          </p:cNvSpPr>
          <p:nvPr>
            <p:ph type="body" idx="4294967295"/>
          </p:nvPr>
        </p:nvSpPr>
        <p:spPr>
          <a:xfrm>
            <a:off x="9326514" y="4140745"/>
            <a:ext cx="2441448" cy="246221"/>
          </a:xfrm>
        </p:spPr>
        <p:txBody>
          <a:bodyPr lIns="0" tIns="0" rIns="0" bIns="0" anchor="ctr" anchorCtr="1">
            <a:spAutoFit/>
          </a:bodyPr>
          <a:lstStyle>
            <a:lvl1pPr marL="0" indent="0" algn="ctr">
              <a:spcBef>
                <a:spcPts val="0"/>
              </a:spcBef>
              <a:buNone/>
              <a:defRPr sz="1600">
                <a:solidFill>
                  <a:srgbClr val="4F81BD"/>
                </a:solidFill>
              </a:defRPr>
            </a:lvl1pPr>
          </a:lstStyle>
          <a:p>
            <a:pPr lvl="0"/>
            <a:r>
              <a:rPr lang="en-US"/>
              <a:t>Edit Title</a:t>
            </a:r>
          </a:p>
        </p:txBody>
      </p:sp>
      <p:sp>
        <p:nvSpPr>
          <p:cNvPr id="30" name="Text Placeholder 7">
            <a:extLst>
              <a:ext uri="{FF2B5EF4-FFF2-40B4-BE49-F238E27FC236}">
                <a16:creationId xmlns:a16="http://schemas.microsoft.com/office/drawing/2014/main" id="{564F10AA-B047-5F60-6E38-018AC9C7EA95}"/>
              </a:ext>
            </a:extLst>
          </p:cNvPr>
          <p:cNvSpPr txBox="1">
            <a:spLocks noGrp="1"/>
          </p:cNvSpPr>
          <p:nvPr>
            <p:ph type="body" idx="4294967295"/>
          </p:nvPr>
        </p:nvSpPr>
        <p:spPr>
          <a:xfrm>
            <a:off x="9326514" y="4536107"/>
            <a:ext cx="2441448" cy="1414461"/>
          </a:xfrm>
        </p:spPr>
        <p:txBody>
          <a:bodyPr anchorCtr="1"/>
          <a:lstStyle>
            <a:lvl1pPr marL="0" indent="0" algn="ctr">
              <a:spcBef>
                <a:spcPts val="267"/>
              </a:spcBef>
              <a:buNone/>
              <a:defRPr sz="1200">
                <a:solidFill>
                  <a:srgbClr val="4F81BD"/>
                </a:solidFill>
                <a:latin typeface="Montserrat Medium" pitchFamily="2"/>
              </a:defRPr>
            </a:lvl1pPr>
          </a:lstStyle>
          <a:p>
            <a:pPr lvl="0"/>
            <a:r>
              <a:rPr lang="en-US"/>
              <a:t>Edit Body Text</a:t>
            </a:r>
          </a:p>
        </p:txBody>
      </p:sp>
      <p:sp>
        <p:nvSpPr>
          <p:cNvPr id="31" name="Slide Number Placeholder 3">
            <a:extLst>
              <a:ext uri="{FF2B5EF4-FFF2-40B4-BE49-F238E27FC236}">
                <a16:creationId xmlns:a16="http://schemas.microsoft.com/office/drawing/2014/main" id="{B00258F4-4C14-A003-BFEE-2866E8EFD479}"/>
              </a:ext>
            </a:extLst>
          </p:cNvPr>
          <p:cNvSpPr txBox="1">
            <a:spLocks noGrp="1"/>
          </p:cNvSpPr>
          <p:nvPr>
            <p:ph type="sldNum" sz="quarter" idx="8"/>
          </p:nvPr>
        </p:nvSpPr>
        <p:spPr>
          <a:xfrm>
            <a:off x="11467234" y="6621267"/>
            <a:ext cx="503584" cy="161580"/>
          </a:xfrm>
        </p:spPr>
        <p:txBody>
          <a:bodyPr/>
          <a:lstStyle>
            <a:lvl1pPr>
              <a:defRPr/>
            </a:lvl1pPr>
          </a:lstStyle>
          <a:p>
            <a:pPr lvl="0"/>
            <a:fld id="{450F4D7F-91C1-4D95-820F-9834878D1591}" type="slidenum">
              <a:t>‹#›</a:t>
            </a:fld>
            <a:endParaRPr lang="en-US"/>
          </a:p>
        </p:txBody>
      </p:sp>
      <p:sp>
        <p:nvSpPr>
          <p:cNvPr id="32" name="Footer Placeholder 3">
            <a:extLst>
              <a:ext uri="{FF2B5EF4-FFF2-40B4-BE49-F238E27FC236}">
                <a16:creationId xmlns:a16="http://schemas.microsoft.com/office/drawing/2014/main" id="{E56AD89A-8703-8EE8-EB23-A6EF60E74E81}"/>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698466836"/>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p:cSld name="24_Bullet List Slide">
    <p:bg>
      <p:bgPr>
        <a:solidFill>
          <a:srgbClr val="243473"/>
        </a:solidFill>
        <a:effectLst/>
      </p:bgPr>
    </p:bg>
    <p:spTree>
      <p:nvGrpSpPr>
        <p:cNvPr id="1" name=""/>
        <p:cNvGrpSpPr/>
        <p:nvPr/>
      </p:nvGrpSpPr>
      <p:grpSpPr>
        <a:xfrm>
          <a:off x="0" y="0"/>
          <a:ext cx="0" cy="0"/>
          <a:chOff x="0" y="0"/>
          <a:chExt cx="0" cy="0"/>
        </a:xfrm>
      </p:grpSpPr>
      <p:sp>
        <p:nvSpPr>
          <p:cNvPr id="2" name="Rectangle 30">
            <a:extLst>
              <a:ext uri="{FF2B5EF4-FFF2-40B4-BE49-F238E27FC236}">
                <a16:creationId xmlns:a16="http://schemas.microsoft.com/office/drawing/2014/main" id="{324C10FF-7FFE-85D4-33BE-67C9233F3B5A}"/>
              </a:ext>
            </a:extLst>
          </p:cNvPr>
          <p:cNvSpPr/>
          <p:nvPr/>
        </p:nvSpPr>
        <p:spPr>
          <a:xfrm>
            <a:off x="106680" y="129473"/>
            <a:ext cx="10584875" cy="693365"/>
          </a:xfrm>
          <a:prstGeom prst="rect">
            <a:avLst/>
          </a:prstGeom>
          <a:solidFill>
            <a:srgbClr val="FFFFFF"/>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3" name="Slide Number Placeholder 3">
            <a:extLst>
              <a:ext uri="{FF2B5EF4-FFF2-40B4-BE49-F238E27FC236}">
                <a16:creationId xmlns:a16="http://schemas.microsoft.com/office/drawing/2014/main" id="{7BB2D399-0137-ABF2-1ADC-FE8990F171C0}"/>
              </a:ext>
            </a:extLst>
          </p:cNvPr>
          <p:cNvSpPr txBox="1">
            <a:spLocks noGrp="1"/>
          </p:cNvSpPr>
          <p:nvPr>
            <p:ph type="sldNum" sz="quarter" idx="8"/>
          </p:nvPr>
        </p:nvSpPr>
        <p:spPr/>
        <p:txBody>
          <a:bodyPr/>
          <a:lstStyle>
            <a:lvl1pPr>
              <a:defRPr/>
            </a:lvl1pPr>
          </a:lstStyle>
          <a:p>
            <a:pPr lvl="0"/>
            <a:fld id="{F767C165-DB8A-4421-BE3E-6D19776AAAD6}" type="slidenum">
              <a:t>‹#›</a:t>
            </a:fld>
            <a:endParaRPr lang="en-US"/>
          </a:p>
        </p:txBody>
      </p:sp>
      <p:pic>
        <p:nvPicPr>
          <p:cNvPr id="4" name="Picture 32">
            <a:extLst>
              <a:ext uri="{FF2B5EF4-FFF2-40B4-BE49-F238E27FC236}">
                <a16:creationId xmlns:a16="http://schemas.microsoft.com/office/drawing/2014/main" id="{DF223902-8F32-55DD-B123-25AA8F6ECC03}"/>
              </a:ext>
            </a:extLst>
          </p:cNvPr>
          <p:cNvPicPr>
            <a:picLocks noChangeAspect="1"/>
          </p:cNvPicPr>
          <p:nvPr/>
        </p:nvPicPr>
        <p:blipFill>
          <a:blip r:embed="rId2"/>
          <a:srcRect/>
          <a:stretch>
            <a:fillRect/>
          </a:stretch>
        </p:blipFill>
        <p:spPr>
          <a:xfrm>
            <a:off x="10774802" y="114995"/>
            <a:ext cx="1237281" cy="753563"/>
          </a:xfrm>
          <a:prstGeom prst="rect">
            <a:avLst/>
          </a:prstGeom>
          <a:noFill/>
          <a:ln cap="flat">
            <a:noFill/>
          </a:ln>
        </p:spPr>
      </p:pic>
      <p:sp>
        <p:nvSpPr>
          <p:cNvPr id="5" name="Rectangle: Rounded Corners 33">
            <a:extLst>
              <a:ext uri="{FF2B5EF4-FFF2-40B4-BE49-F238E27FC236}">
                <a16:creationId xmlns:a16="http://schemas.microsoft.com/office/drawing/2014/main" id="{C3F35296-5F31-9786-B388-C799B2AD6B59}"/>
              </a:ext>
            </a:extLst>
          </p:cNvPr>
          <p:cNvSpPr/>
          <p:nvPr/>
        </p:nvSpPr>
        <p:spPr>
          <a:xfrm>
            <a:off x="1009644" y="1834682"/>
            <a:ext cx="7199083"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6" name="Rectangle: Rounded Corners 34">
            <a:extLst>
              <a:ext uri="{FF2B5EF4-FFF2-40B4-BE49-F238E27FC236}">
                <a16:creationId xmlns:a16="http://schemas.microsoft.com/office/drawing/2014/main" id="{B5F8B7AC-A0AC-6C54-3532-8EE46CE03CBE}"/>
              </a:ext>
            </a:extLst>
          </p:cNvPr>
          <p:cNvSpPr/>
          <p:nvPr/>
        </p:nvSpPr>
        <p:spPr>
          <a:xfrm>
            <a:off x="1865650" y="1704692"/>
            <a:ext cx="6825581"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9046" cap="flat">
            <a:solidFill>
              <a:srgbClr val="868EAF"/>
            </a:solid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7" name="Rectangle: Rounded Corners 37">
            <a:extLst>
              <a:ext uri="{FF2B5EF4-FFF2-40B4-BE49-F238E27FC236}">
                <a16:creationId xmlns:a16="http://schemas.microsoft.com/office/drawing/2014/main" id="{03E52A51-4C9B-D3EF-B54A-489EA5E1908E}"/>
              </a:ext>
            </a:extLst>
          </p:cNvPr>
          <p:cNvSpPr/>
          <p:nvPr/>
        </p:nvSpPr>
        <p:spPr>
          <a:xfrm>
            <a:off x="2092391" y="3201314"/>
            <a:ext cx="7199083"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8" name="Rectangle: Rounded Corners 38">
            <a:extLst>
              <a:ext uri="{FF2B5EF4-FFF2-40B4-BE49-F238E27FC236}">
                <a16:creationId xmlns:a16="http://schemas.microsoft.com/office/drawing/2014/main" id="{F5B6BCC5-13FD-B29E-EA0A-B0E250F31656}"/>
              </a:ext>
            </a:extLst>
          </p:cNvPr>
          <p:cNvSpPr/>
          <p:nvPr/>
        </p:nvSpPr>
        <p:spPr>
          <a:xfrm>
            <a:off x="3042343" y="3071317"/>
            <a:ext cx="6825581"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9046" cap="flat">
            <a:solidFill>
              <a:srgbClr val="868EAF"/>
            </a:solid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9" name="Rectangle: Rounded Corners 39">
            <a:extLst>
              <a:ext uri="{FF2B5EF4-FFF2-40B4-BE49-F238E27FC236}">
                <a16:creationId xmlns:a16="http://schemas.microsoft.com/office/drawing/2014/main" id="{5A57D4FD-927E-FF5A-6FEA-7538683DF3DA}"/>
              </a:ext>
            </a:extLst>
          </p:cNvPr>
          <p:cNvSpPr/>
          <p:nvPr/>
        </p:nvSpPr>
        <p:spPr>
          <a:xfrm>
            <a:off x="3173865" y="4592604"/>
            <a:ext cx="7199083"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0" name="Rectangle: Rounded Corners 40">
            <a:extLst>
              <a:ext uri="{FF2B5EF4-FFF2-40B4-BE49-F238E27FC236}">
                <a16:creationId xmlns:a16="http://schemas.microsoft.com/office/drawing/2014/main" id="{07D2A087-A381-9DF9-70E8-7236D557A23C}"/>
              </a:ext>
            </a:extLst>
          </p:cNvPr>
          <p:cNvSpPr/>
          <p:nvPr/>
        </p:nvSpPr>
        <p:spPr>
          <a:xfrm>
            <a:off x="4123816" y="4462607"/>
            <a:ext cx="6825581" cy="748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FFFFFF"/>
          </a:solidFill>
          <a:ln w="19046" cap="flat">
            <a:solidFill>
              <a:srgbClr val="868EAF"/>
            </a:solid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1" name="Content Placeholder 12">
            <a:extLst>
              <a:ext uri="{FF2B5EF4-FFF2-40B4-BE49-F238E27FC236}">
                <a16:creationId xmlns:a16="http://schemas.microsoft.com/office/drawing/2014/main" id="{0B863B3F-BCB1-13ED-59FF-B9CE9F6B3455}"/>
              </a:ext>
            </a:extLst>
          </p:cNvPr>
          <p:cNvSpPr txBox="1">
            <a:spLocks noGrp="1"/>
          </p:cNvSpPr>
          <p:nvPr>
            <p:ph idx="4294967295"/>
          </p:nvPr>
        </p:nvSpPr>
        <p:spPr>
          <a:xfrm>
            <a:off x="1172498" y="1936912"/>
            <a:ext cx="530291" cy="543751"/>
          </a:xfrm>
        </p:spPr>
        <p:txBody>
          <a:bodyPr/>
          <a:lstStyle>
            <a:lvl1pPr marL="0" indent="0">
              <a:spcBef>
                <a:spcPts val="200"/>
              </a:spcBef>
              <a:buNone/>
              <a:defRPr sz="800">
                <a:solidFill>
                  <a:srgbClr val="FFFFFF"/>
                </a:solidFill>
              </a:defRPr>
            </a:lvl1pPr>
          </a:lstStyle>
          <a:p>
            <a:pPr lvl="0"/>
            <a:r>
              <a:rPr lang="en-US"/>
              <a:t>Click to edit Master text styles</a:t>
            </a:r>
          </a:p>
        </p:txBody>
      </p:sp>
      <p:sp>
        <p:nvSpPr>
          <p:cNvPr id="12" name="Text Placeholder 34">
            <a:extLst>
              <a:ext uri="{FF2B5EF4-FFF2-40B4-BE49-F238E27FC236}">
                <a16:creationId xmlns:a16="http://schemas.microsoft.com/office/drawing/2014/main" id="{64404D88-CA55-0890-8336-00CD88FF69B0}"/>
              </a:ext>
            </a:extLst>
          </p:cNvPr>
          <p:cNvSpPr txBox="1">
            <a:spLocks noGrp="1"/>
          </p:cNvSpPr>
          <p:nvPr>
            <p:ph type="body" idx="4294967295"/>
          </p:nvPr>
        </p:nvSpPr>
        <p:spPr>
          <a:xfrm>
            <a:off x="2346436" y="1857238"/>
            <a:ext cx="3074877" cy="443106"/>
          </a:xfrm>
        </p:spPr>
        <p:txBody>
          <a:bodyPr>
            <a:noAutofit/>
          </a:bodyPr>
          <a:lstStyle>
            <a:lvl1pPr marL="0" indent="0">
              <a:spcBef>
                <a:spcPts val="467"/>
              </a:spcBef>
              <a:buNone/>
              <a:defRPr lang="fr-FR" sz="2000">
                <a:solidFill>
                  <a:srgbClr val="243473"/>
                </a:solidFill>
              </a:defRPr>
            </a:lvl1pPr>
          </a:lstStyle>
          <a:p>
            <a:pPr lvl="0"/>
            <a:r>
              <a:rPr lang="fr-FR"/>
              <a:t>Edit Body Text</a:t>
            </a:r>
          </a:p>
        </p:txBody>
      </p:sp>
      <p:sp>
        <p:nvSpPr>
          <p:cNvPr id="13" name="Text Placeholder 34">
            <a:extLst>
              <a:ext uri="{FF2B5EF4-FFF2-40B4-BE49-F238E27FC236}">
                <a16:creationId xmlns:a16="http://schemas.microsoft.com/office/drawing/2014/main" id="{8DE4DD89-F420-6B5C-A768-C85DB6E05F03}"/>
              </a:ext>
            </a:extLst>
          </p:cNvPr>
          <p:cNvSpPr txBox="1">
            <a:spLocks noGrp="1"/>
          </p:cNvSpPr>
          <p:nvPr>
            <p:ph type="body" idx="4294967295"/>
          </p:nvPr>
        </p:nvSpPr>
        <p:spPr>
          <a:xfrm>
            <a:off x="3504676" y="3218652"/>
            <a:ext cx="3074877" cy="443106"/>
          </a:xfrm>
        </p:spPr>
        <p:txBody>
          <a:bodyPr>
            <a:noAutofit/>
          </a:bodyPr>
          <a:lstStyle>
            <a:lvl1pPr marL="0" indent="0">
              <a:spcBef>
                <a:spcPts val="467"/>
              </a:spcBef>
              <a:buNone/>
              <a:defRPr lang="fr-FR" sz="2000">
                <a:solidFill>
                  <a:srgbClr val="243473"/>
                </a:solidFill>
              </a:defRPr>
            </a:lvl1pPr>
          </a:lstStyle>
          <a:p>
            <a:pPr lvl="0"/>
            <a:r>
              <a:rPr lang="fr-FR"/>
              <a:t>Edit Body Text</a:t>
            </a:r>
          </a:p>
        </p:txBody>
      </p:sp>
      <p:sp>
        <p:nvSpPr>
          <p:cNvPr id="14" name="Text Placeholder 34">
            <a:extLst>
              <a:ext uri="{FF2B5EF4-FFF2-40B4-BE49-F238E27FC236}">
                <a16:creationId xmlns:a16="http://schemas.microsoft.com/office/drawing/2014/main" id="{02730AEA-B6F1-8496-BE25-1C8720C1E956}"/>
              </a:ext>
            </a:extLst>
          </p:cNvPr>
          <p:cNvSpPr txBox="1">
            <a:spLocks noGrp="1"/>
          </p:cNvSpPr>
          <p:nvPr>
            <p:ph type="body" idx="4294967295"/>
          </p:nvPr>
        </p:nvSpPr>
        <p:spPr>
          <a:xfrm>
            <a:off x="4609186" y="4620738"/>
            <a:ext cx="3074877" cy="443106"/>
          </a:xfrm>
        </p:spPr>
        <p:txBody>
          <a:bodyPr>
            <a:noAutofit/>
          </a:bodyPr>
          <a:lstStyle>
            <a:lvl1pPr marL="0" indent="0">
              <a:spcBef>
                <a:spcPts val="467"/>
              </a:spcBef>
              <a:buNone/>
              <a:defRPr lang="fr-FR" sz="2000">
                <a:solidFill>
                  <a:srgbClr val="243473"/>
                </a:solidFill>
              </a:defRPr>
            </a:lvl1pPr>
          </a:lstStyle>
          <a:p>
            <a:pPr lvl="0"/>
            <a:r>
              <a:rPr lang="fr-FR"/>
              <a:t>Edit Body Text</a:t>
            </a:r>
          </a:p>
        </p:txBody>
      </p:sp>
      <p:sp>
        <p:nvSpPr>
          <p:cNvPr id="15" name="Content Placeholder 12">
            <a:extLst>
              <a:ext uri="{FF2B5EF4-FFF2-40B4-BE49-F238E27FC236}">
                <a16:creationId xmlns:a16="http://schemas.microsoft.com/office/drawing/2014/main" id="{C8D00A5F-BA5B-8B73-A576-5A35E107BF07}"/>
              </a:ext>
            </a:extLst>
          </p:cNvPr>
          <p:cNvSpPr txBox="1">
            <a:spLocks noGrp="1"/>
          </p:cNvSpPr>
          <p:nvPr>
            <p:ph idx="4294967295"/>
          </p:nvPr>
        </p:nvSpPr>
        <p:spPr>
          <a:xfrm>
            <a:off x="2300770" y="3301306"/>
            <a:ext cx="530291" cy="543751"/>
          </a:xfrm>
        </p:spPr>
        <p:txBody>
          <a:bodyPr/>
          <a:lstStyle>
            <a:lvl1pPr marL="0" indent="0">
              <a:spcBef>
                <a:spcPts val="200"/>
              </a:spcBef>
              <a:buNone/>
              <a:defRPr sz="800">
                <a:solidFill>
                  <a:srgbClr val="FFFFFF"/>
                </a:solidFill>
              </a:defRPr>
            </a:lvl1pPr>
          </a:lstStyle>
          <a:p>
            <a:pPr lvl="0"/>
            <a:r>
              <a:rPr lang="en-US"/>
              <a:t>Click to edit Master text styles</a:t>
            </a:r>
          </a:p>
        </p:txBody>
      </p:sp>
      <p:sp>
        <p:nvSpPr>
          <p:cNvPr id="16" name="Content Placeholder 12">
            <a:extLst>
              <a:ext uri="{FF2B5EF4-FFF2-40B4-BE49-F238E27FC236}">
                <a16:creationId xmlns:a16="http://schemas.microsoft.com/office/drawing/2014/main" id="{95FB35A2-D0EF-05B0-405C-D079F424E117}"/>
              </a:ext>
            </a:extLst>
          </p:cNvPr>
          <p:cNvSpPr txBox="1">
            <a:spLocks noGrp="1"/>
          </p:cNvSpPr>
          <p:nvPr>
            <p:ph idx="4294967295"/>
          </p:nvPr>
        </p:nvSpPr>
        <p:spPr>
          <a:xfrm>
            <a:off x="3383694" y="4698437"/>
            <a:ext cx="530291" cy="543751"/>
          </a:xfrm>
        </p:spPr>
        <p:txBody>
          <a:bodyPr/>
          <a:lstStyle>
            <a:lvl1pPr marL="0" indent="0">
              <a:spcBef>
                <a:spcPts val="200"/>
              </a:spcBef>
              <a:buNone/>
              <a:defRPr sz="800">
                <a:solidFill>
                  <a:srgbClr val="FFFFFF"/>
                </a:solidFill>
              </a:defRPr>
            </a:lvl1pPr>
          </a:lstStyle>
          <a:p>
            <a:pPr lvl="0"/>
            <a:r>
              <a:rPr lang="en-US"/>
              <a:t>Click to edit Master text styles</a:t>
            </a:r>
          </a:p>
        </p:txBody>
      </p:sp>
      <p:sp>
        <p:nvSpPr>
          <p:cNvPr id="17" name="Footer Placeholder 3">
            <a:extLst>
              <a:ext uri="{FF2B5EF4-FFF2-40B4-BE49-F238E27FC236}">
                <a16:creationId xmlns:a16="http://schemas.microsoft.com/office/drawing/2014/main" id="{5F9166FE-F5E6-6FE8-FAF3-BB7305397610}"/>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Tree>
    <p:extLst>
      <p:ext uri="{BB962C8B-B14F-4D97-AF65-F5344CB8AC3E}">
        <p14:creationId xmlns:p14="http://schemas.microsoft.com/office/powerpoint/2010/main" val="1341864023"/>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showMasterSp="0" preserve="1">
  <p:cSld name="Contact Slide">
    <p:spTree>
      <p:nvGrpSpPr>
        <p:cNvPr id="1" name=""/>
        <p:cNvGrpSpPr/>
        <p:nvPr/>
      </p:nvGrpSpPr>
      <p:grpSpPr>
        <a:xfrm>
          <a:off x="0" y="0"/>
          <a:ext cx="0" cy="0"/>
          <a:chOff x="0" y="0"/>
          <a:chExt cx="0" cy="0"/>
        </a:xfrm>
      </p:grpSpPr>
      <p:sp>
        <p:nvSpPr>
          <p:cNvPr id="2" name="Rectangle 7">
            <a:extLst>
              <a:ext uri="{FF2B5EF4-FFF2-40B4-BE49-F238E27FC236}">
                <a16:creationId xmlns:a16="http://schemas.microsoft.com/office/drawing/2014/main" id="{93C73A59-20AE-0540-FA35-343C79897639}"/>
              </a:ext>
            </a:extLst>
          </p:cNvPr>
          <p:cNvSpPr/>
          <p:nvPr/>
        </p:nvSpPr>
        <p:spPr>
          <a:xfrm>
            <a:off x="5627687" y="0"/>
            <a:ext cx="6564313" cy="6858000"/>
          </a:xfrm>
          <a:prstGeom prst="rect">
            <a:avLst/>
          </a:prstGeom>
          <a:solidFill>
            <a:srgbClr val="4F81B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sp>
        <p:nvSpPr>
          <p:cNvPr id="3" name="Rectangle 8">
            <a:extLst>
              <a:ext uri="{FF2B5EF4-FFF2-40B4-BE49-F238E27FC236}">
                <a16:creationId xmlns:a16="http://schemas.microsoft.com/office/drawing/2014/main" id="{2748494C-4EA8-7E27-33B4-93809E3C465E}"/>
              </a:ext>
            </a:extLst>
          </p:cNvPr>
          <p:cNvSpPr/>
          <p:nvPr/>
        </p:nvSpPr>
        <p:spPr>
          <a:xfrm>
            <a:off x="5564069" y="457200"/>
            <a:ext cx="134929" cy="5943600"/>
          </a:xfrm>
          <a:prstGeom prst="rect">
            <a:avLst/>
          </a:pr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Gotham Office" pitchFamily="2"/>
            </a:endParaRPr>
          </a:p>
        </p:txBody>
      </p:sp>
      <p:pic>
        <p:nvPicPr>
          <p:cNvPr id="4" name="Picture 9" descr="A picture containing text, sign&#10;&#10;Description automatically generated">
            <a:extLst>
              <a:ext uri="{FF2B5EF4-FFF2-40B4-BE49-F238E27FC236}">
                <a16:creationId xmlns:a16="http://schemas.microsoft.com/office/drawing/2014/main" id="{BB22CD26-54E2-5D76-C511-54722BC8AF35}"/>
              </a:ext>
            </a:extLst>
          </p:cNvPr>
          <p:cNvPicPr>
            <a:picLocks noChangeAspect="1"/>
          </p:cNvPicPr>
          <p:nvPr/>
        </p:nvPicPr>
        <p:blipFill>
          <a:blip r:embed="rId2"/>
          <a:stretch>
            <a:fillRect/>
          </a:stretch>
        </p:blipFill>
        <p:spPr>
          <a:xfrm>
            <a:off x="958389" y="2360145"/>
            <a:ext cx="3567221" cy="2172608"/>
          </a:xfrm>
          <a:prstGeom prst="rect">
            <a:avLst/>
          </a:prstGeom>
          <a:noFill/>
          <a:ln cap="flat">
            <a:noFill/>
          </a:ln>
        </p:spPr>
      </p:pic>
      <p:sp>
        <p:nvSpPr>
          <p:cNvPr id="5" name="Title 32">
            <a:extLst>
              <a:ext uri="{FF2B5EF4-FFF2-40B4-BE49-F238E27FC236}">
                <a16:creationId xmlns:a16="http://schemas.microsoft.com/office/drawing/2014/main" id="{56722DAB-9D12-4FE8-8640-9C686645B669}"/>
              </a:ext>
            </a:extLst>
          </p:cNvPr>
          <p:cNvSpPr txBox="1">
            <a:spLocks noGrp="1"/>
          </p:cNvSpPr>
          <p:nvPr>
            <p:ph type="title"/>
          </p:nvPr>
        </p:nvSpPr>
        <p:spPr>
          <a:xfrm>
            <a:off x="6596762" y="1287902"/>
            <a:ext cx="4833237" cy="693365"/>
          </a:xfrm>
        </p:spPr>
        <p:txBody>
          <a:bodyPr/>
          <a:lstStyle>
            <a:lvl1pPr>
              <a:defRPr/>
            </a:lvl1pPr>
          </a:lstStyle>
          <a:p>
            <a:pPr lvl="0"/>
            <a:r>
              <a:rPr lang="en-US"/>
              <a:t>EDIT title</a:t>
            </a:r>
          </a:p>
        </p:txBody>
      </p:sp>
      <p:sp>
        <p:nvSpPr>
          <p:cNvPr id="6" name="Text Placeholder 13">
            <a:extLst>
              <a:ext uri="{FF2B5EF4-FFF2-40B4-BE49-F238E27FC236}">
                <a16:creationId xmlns:a16="http://schemas.microsoft.com/office/drawing/2014/main" id="{35FB846A-DBEF-885C-53E5-CC48757C2D25}"/>
              </a:ext>
            </a:extLst>
          </p:cNvPr>
          <p:cNvSpPr txBox="1">
            <a:spLocks noGrp="1"/>
          </p:cNvSpPr>
          <p:nvPr>
            <p:ph type="body" idx="4294967295"/>
          </p:nvPr>
        </p:nvSpPr>
        <p:spPr>
          <a:xfrm>
            <a:off x="7594799" y="2707142"/>
            <a:ext cx="2718578" cy="276999"/>
          </a:xfrm>
        </p:spPr>
        <p:txBody>
          <a:bodyPr lIns="0" tIns="0" rIns="0" bIns="0">
            <a:spAutoFit/>
          </a:bodyPr>
          <a:lstStyle>
            <a:lvl1pPr marL="0" indent="0">
              <a:spcBef>
                <a:spcPts val="0"/>
              </a:spcBef>
              <a:buNone/>
              <a:defRPr sz="1800">
                <a:solidFill>
                  <a:srgbClr val="FFFFFF"/>
                </a:solidFill>
              </a:defRPr>
            </a:lvl1pPr>
          </a:lstStyle>
          <a:p>
            <a:pPr lvl="0"/>
            <a:r>
              <a:rPr lang="en-US"/>
              <a:t>Edit Email</a:t>
            </a:r>
          </a:p>
        </p:txBody>
      </p:sp>
      <p:sp>
        <p:nvSpPr>
          <p:cNvPr id="7" name="Text Placeholder 13">
            <a:extLst>
              <a:ext uri="{FF2B5EF4-FFF2-40B4-BE49-F238E27FC236}">
                <a16:creationId xmlns:a16="http://schemas.microsoft.com/office/drawing/2014/main" id="{0BA69EB1-116C-6420-D1CC-038374EF617D}"/>
              </a:ext>
            </a:extLst>
          </p:cNvPr>
          <p:cNvSpPr txBox="1">
            <a:spLocks noGrp="1"/>
          </p:cNvSpPr>
          <p:nvPr>
            <p:ph type="body" idx="4294967295"/>
          </p:nvPr>
        </p:nvSpPr>
        <p:spPr>
          <a:xfrm>
            <a:off x="7594799" y="3586423"/>
            <a:ext cx="2718578" cy="276999"/>
          </a:xfrm>
        </p:spPr>
        <p:txBody>
          <a:bodyPr lIns="0" tIns="0" rIns="0" bIns="0">
            <a:spAutoFit/>
          </a:bodyPr>
          <a:lstStyle>
            <a:lvl1pPr marL="0" indent="0">
              <a:spcBef>
                <a:spcPts val="0"/>
              </a:spcBef>
              <a:buNone/>
              <a:defRPr sz="1800">
                <a:solidFill>
                  <a:srgbClr val="FFFFFF"/>
                </a:solidFill>
              </a:defRPr>
            </a:lvl1pPr>
          </a:lstStyle>
          <a:p>
            <a:pPr lvl="0"/>
            <a:r>
              <a:rPr lang="en-US"/>
              <a:t>Edit Phone</a:t>
            </a:r>
          </a:p>
        </p:txBody>
      </p:sp>
      <p:sp>
        <p:nvSpPr>
          <p:cNvPr id="8" name="Text Placeholder 13">
            <a:extLst>
              <a:ext uri="{FF2B5EF4-FFF2-40B4-BE49-F238E27FC236}">
                <a16:creationId xmlns:a16="http://schemas.microsoft.com/office/drawing/2014/main" id="{825830D4-E2C2-F932-0D92-7246C4661663}"/>
              </a:ext>
            </a:extLst>
          </p:cNvPr>
          <p:cNvSpPr txBox="1">
            <a:spLocks noGrp="1"/>
          </p:cNvSpPr>
          <p:nvPr>
            <p:ph type="body" idx="4294967295"/>
          </p:nvPr>
        </p:nvSpPr>
        <p:spPr>
          <a:xfrm>
            <a:off x="7594799" y="4465710"/>
            <a:ext cx="2718578" cy="276999"/>
          </a:xfrm>
        </p:spPr>
        <p:txBody>
          <a:bodyPr lIns="0" tIns="0" rIns="0" bIns="0">
            <a:spAutoFit/>
          </a:bodyPr>
          <a:lstStyle>
            <a:lvl1pPr marL="0" indent="0">
              <a:spcBef>
                <a:spcPts val="0"/>
              </a:spcBef>
              <a:buNone/>
              <a:defRPr sz="1800">
                <a:solidFill>
                  <a:srgbClr val="FFFFFF"/>
                </a:solidFill>
              </a:defRPr>
            </a:lvl1pPr>
          </a:lstStyle>
          <a:p>
            <a:pPr lvl="0"/>
            <a:r>
              <a:rPr lang="en-US"/>
              <a:t>Edit Website</a:t>
            </a:r>
          </a:p>
        </p:txBody>
      </p:sp>
      <p:sp>
        <p:nvSpPr>
          <p:cNvPr id="9" name="Text Placeholder 40">
            <a:extLst>
              <a:ext uri="{FF2B5EF4-FFF2-40B4-BE49-F238E27FC236}">
                <a16:creationId xmlns:a16="http://schemas.microsoft.com/office/drawing/2014/main" id="{8A15CFE9-4CFC-2DFF-245C-81B29E30825F}"/>
              </a:ext>
            </a:extLst>
          </p:cNvPr>
          <p:cNvSpPr txBox="1">
            <a:spLocks noGrp="1"/>
          </p:cNvSpPr>
          <p:nvPr>
            <p:ph type="body" idx="4294967295"/>
          </p:nvPr>
        </p:nvSpPr>
        <p:spPr>
          <a:xfrm>
            <a:off x="6627175" y="2727625"/>
            <a:ext cx="442691" cy="304349"/>
          </a:xfrm>
          <a:solidFill>
            <a:srgbClr val="FFFFFF"/>
          </a:solidFill>
        </p:spPr>
        <p:txBody>
          <a:bodyPr lIns="0" tIns="0" rIns="0" bIns="0">
            <a:noAutofit/>
          </a:bodyPr>
          <a:lstStyle>
            <a:lvl1pPr marL="0" indent="0">
              <a:spcBef>
                <a:spcPts val="0"/>
              </a:spcBef>
              <a:buNone/>
              <a:defRPr sz="1800">
                <a:solidFill>
                  <a:srgbClr val="FFFFFF"/>
                </a:solidFill>
              </a:defRPr>
            </a:lvl1pPr>
          </a:lstStyle>
          <a:p>
            <a:pPr lvl="0"/>
            <a:r>
              <a:rPr lang="en-US"/>
              <a:t>   </a:t>
            </a:r>
          </a:p>
        </p:txBody>
      </p:sp>
      <p:sp>
        <p:nvSpPr>
          <p:cNvPr id="10" name="Text Placeholder 42">
            <a:extLst>
              <a:ext uri="{FF2B5EF4-FFF2-40B4-BE49-F238E27FC236}">
                <a16:creationId xmlns:a16="http://schemas.microsoft.com/office/drawing/2014/main" id="{B520ED35-6DAC-9CCC-A1CD-68E90812BB1C}"/>
              </a:ext>
            </a:extLst>
          </p:cNvPr>
          <p:cNvSpPr txBox="1">
            <a:spLocks noGrp="1"/>
          </p:cNvSpPr>
          <p:nvPr>
            <p:ph type="body" idx="4294967295"/>
          </p:nvPr>
        </p:nvSpPr>
        <p:spPr>
          <a:xfrm>
            <a:off x="6641007" y="3508150"/>
            <a:ext cx="415021" cy="415021"/>
          </a:xfrm>
          <a:solidFill>
            <a:srgbClr val="FFFFFF"/>
          </a:solidFill>
        </p:spPr>
        <p:txBody>
          <a:bodyPr lIns="0" tIns="0" rIns="0" bIns="0">
            <a:noAutofit/>
          </a:bodyPr>
          <a:lstStyle>
            <a:lvl1pPr marL="0" indent="0">
              <a:spcBef>
                <a:spcPts val="0"/>
              </a:spcBef>
              <a:buNone/>
              <a:defRPr sz="1800">
                <a:solidFill>
                  <a:srgbClr val="FFFFFF"/>
                </a:solidFill>
              </a:defRPr>
            </a:lvl1pPr>
          </a:lstStyle>
          <a:p>
            <a:pPr lvl="0"/>
            <a:r>
              <a:rPr lang="en-US"/>
              <a:t>   </a:t>
            </a:r>
          </a:p>
        </p:txBody>
      </p:sp>
      <p:sp>
        <p:nvSpPr>
          <p:cNvPr id="11" name="Text Placeholder 45">
            <a:extLst>
              <a:ext uri="{FF2B5EF4-FFF2-40B4-BE49-F238E27FC236}">
                <a16:creationId xmlns:a16="http://schemas.microsoft.com/office/drawing/2014/main" id="{89D73BA3-8C76-D3E0-F235-44855CE0A272}"/>
              </a:ext>
            </a:extLst>
          </p:cNvPr>
          <p:cNvSpPr txBox="1">
            <a:spLocks noGrp="1"/>
          </p:cNvSpPr>
          <p:nvPr>
            <p:ph type="body" idx="4294967295"/>
          </p:nvPr>
        </p:nvSpPr>
        <p:spPr>
          <a:xfrm>
            <a:off x="6627931" y="4370527"/>
            <a:ext cx="441167" cy="442691"/>
          </a:xfrm>
          <a:solidFill>
            <a:srgbClr val="FFFFFF"/>
          </a:solidFill>
        </p:spPr>
        <p:txBody>
          <a:bodyPr lIns="0" tIns="0" rIns="0" bIns="0">
            <a:noAutofit/>
          </a:bodyPr>
          <a:lstStyle>
            <a:lvl1pPr marL="0" indent="0">
              <a:spcBef>
                <a:spcPts val="0"/>
              </a:spcBef>
              <a:buNone/>
              <a:defRPr sz="1800">
                <a:solidFill>
                  <a:srgbClr val="FFFFFF"/>
                </a:solidFill>
              </a:defRPr>
            </a:lvl1pPr>
          </a:lstStyle>
          <a:p>
            <a:pPr lvl="0"/>
            <a:r>
              <a:rPr lang="en-US"/>
              <a:t>   </a:t>
            </a:r>
          </a:p>
        </p:txBody>
      </p:sp>
      <p:sp>
        <p:nvSpPr>
          <p:cNvPr id="12" name="Rectangle 1">
            <a:extLst>
              <a:ext uri="{FF2B5EF4-FFF2-40B4-BE49-F238E27FC236}">
                <a16:creationId xmlns:a16="http://schemas.microsoft.com/office/drawing/2014/main" id="{D89A2D78-10BE-F4B7-9E5B-F2BAE06F2A21}"/>
              </a:ext>
            </a:extLst>
          </p:cNvPr>
          <p:cNvSpPr/>
          <p:nvPr/>
        </p:nvSpPr>
        <p:spPr>
          <a:xfrm>
            <a:off x="5627687" y="0"/>
            <a:ext cx="6564313" cy="6858000"/>
          </a:xfrm>
          <a:prstGeom prst="rect">
            <a:avLst/>
          </a:prstGeom>
          <a:solidFill>
            <a:srgbClr val="4F81B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sp>
        <p:nvSpPr>
          <p:cNvPr id="13" name="Rectangle 2">
            <a:extLst>
              <a:ext uri="{FF2B5EF4-FFF2-40B4-BE49-F238E27FC236}">
                <a16:creationId xmlns:a16="http://schemas.microsoft.com/office/drawing/2014/main" id="{93457C13-E85E-0EC9-8105-1EB51CC457A2}"/>
              </a:ext>
            </a:extLst>
          </p:cNvPr>
          <p:cNvSpPr/>
          <p:nvPr/>
        </p:nvSpPr>
        <p:spPr>
          <a:xfrm>
            <a:off x="5520464" y="457200"/>
            <a:ext cx="134929" cy="5943600"/>
          </a:xfrm>
          <a:prstGeom prst="rect">
            <a:avLst/>
          </a:prstGeom>
          <a:solidFill>
            <a:srgbClr val="C0504D"/>
          </a:solidFill>
          <a:ln cap="flat">
            <a:noFill/>
            <a:prstDash val="solid"/>
          </a:ln>
        </p:spPr>
        <p:txBody>
          <a:bodyPr vert="horz" wrap="square" lIns="60960" tIns="30480" rIns="60960" bIns="30480" anchor="ctr" anchorCtr="1" compatLnSpc="1">
            <a:noAutofit/>
          </a:bodyPr>
          <a:lstStyle/>
          <a:p>
            <a:pPr marL="0" marR="0" lvl="0" indent="0" algn="ctr"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FFFFFF"/>
              </a:solidFill>
              <a:uFillTx/>
              <a:latin typeface="Calibri"/>
            </a:endParaRPr>
          </a:p>
        </p:txBody>
      </p:sp>
      <p:pic>
        <p:nvPicPr>
          <p:cNvPr id="14" name="Picture 3" descr="A picture containing text, sign&#10;&#10;Description automatically generated">
            <a:extLst>
              <a:ext uri="{FF2B5EF4-FFF2-40B4-BE49-F238E27FC236}">
                <a16:creationId xmlns:a16="http://schemas.microsoft.com/office/drawing/2014/main" id="{6DEB2E8F-D917-A6B2-9275-EFC6D23E3DC3}"/>
              </a:ext>
            </a:extLst>
          </p:cNvPr>
          <p:cNvPicPr>
            <a:picLocks noChangeAspect="1"/>
          </p:cNvPicPr>
          <p:nvPr/>
        </p:nvPicPr>
        <p:blipFill>
          <a:blip r:embed="rId2"/>
          <a:stretch>
            <a:fillRect/>
          </a:stretch>
        </p:blipFill>
        <p:spPr>
          <a:xfrm>
            <a:off x="958389" y="2360145"/>
            <a:ext cx="3567221" cy="2172608"/>
          </a:xfrm>
          <a:prstGeom prst="rect">
            <a:avLst/>
          </a:prstGeom>
          <a:noFill/>
          <a:ln cap="flat">
            <a:noFill/>
          </a:ln>
        </p:spPr>
      </p:pic>
    </p:spTree>
    <p:extLst>
      <p:ext uri="{BB962C8B-B14F-4D97-AF65-F5344CB8AC3E}">
        <p14:creationId xmlns:p14="http://schemas.microsoft.com/office/powerpoint/2010/main" val="140956359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preserve="1">
  <p:cSld name="2_Single Speaker L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B9389-8D90-364F-481D-5D570ED610CE}"/>
              </a:ext>
            </a:extLst>
          </p:cNvPr>
          <p:cNvSpPr txBox="1">
            <a:spLocks noGrp="1"/>
          </p:cNvSpPr>
          <p:nvPr>
            <p:ph type="title"/>
          </p:nvPr>
        </p:nvSpPr>
        <p:spPr/>
        <p:txBody>
          <a:bodyPr/>
          <a:lstStyle>
            <a:lvl1pPr>
              <a:defRPr/>
            </a:lvl1pPr>
          </a:lstStyle>
          <a:p>
            <a:pPr lvl="0"/>
            <a:r>
              <a:rPr lang="en-US"/>
              <a:t>Click to edit Master title style</a:t>
            </a:r>
          </a:p>
        </p:txBody>
      </p:sp>
      <p:sp>
        <p:nvSpPr>
          <p:cNvPr id="3" name="Text Placeholder 5">
            <a:extLst>
              <a:ext uri="{FF2B5EF4-FFF2-40B4-BE49-F238E27FC236}">
                <a16:creationId xmlns:a16="http://schemas.microsoft.com/office/drawing/2014/main" id="{716E4515-B2E8-C42C-3C6A-B9DDCBEEE560}"/>
              </a:ext>
            </a:extLst>
          </p:cNvPr>
          <p:cNvSpPr txBox="1">
            <a:spLocks noGrp="1"/>
          </p:cNvSpPr>
          <p:nvPr>
            <p:ph type="body" idx="4294967295"/>
          </p:nvPr>
        </p:nvSpPr>
        <p:spPr>
          <a:xfrm>
            <a:off x="2412266" y="1067648"/>
            <a:ext cx="3015277" cy="3015277"/>
          </a:xfrm>
          <a:ln w="38103">
            <a:solidFill>
              <a:srgbClr val="C0504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4" name="Picture Placeholder 7">
            <a:extLst>
              <a:ext uri="{FF2B5EF4-FFF2-40B4-BE49-F238E27FC236}">
                <a16:creationId xmlns:a16="http://schemas.microsoft.com/office/drawing/2014/main" id="{8C176559-0267-6AAA-7AE6-8A4264A5DB41}"/>
              </a:ext>
            </a:extLst>
          </p:cNvPr>
          <p:cNvSpPr txBox="1">
            <a:spLocks noGrp="1"/>
          </p:cNvSpPr>
          <p:nvPr>
            <p:ph type="pic" idx="4294967295"/>
          </p:nvPr>
        </p:nvSpPr>
        <p:spPr>
          <a:xfrm>
            <a:off x="2649145" y="1304526"/>
            <a:ext cx="2541519" cy="2541519"/>
          </a:xfrm>
        </p:spPr>
        <p:txBody>
          <a:bodyPr anchorCtr="1"/>
          <a:lstStyle>
            <a:lvl1pPr marL="0" indent="0" algn="ctr">
              <a:buNone/>
              <a:defRPr/>
            </a:lvl1pPr>
          </a:lstStyle>
          <a:p>
            <a:pPr lvl="0"/>
            <a:endParaRPr lang="en-US"/>
          </a:p>
        </p:txBody>
      </p:sp>
      <p:sp>
        <p:nvSpPr>
          <p:cNvPr id="5" name="Text Placeholder 5">
            <a:extLst>
              <a:ext uri="{FF2B5EF4-FFF2-40B4-BE49-F238E27FC236}">
                <a16:creationId xmlns:a16="http://schemas.microsoft.com/office/drawing/2014/main" id="{EFEBC3F7-E9E1-9811-EA6E-D2151753BE9B}"/>
              </a:ext>
            </a:extLst>
          </p:cNvPr>
          <p:cNvSpPr txBox="1">
            <a:spLocks noGrp="1"/>
          </p:cNvSpPr>
          <p:nvPr>
            <p:ph type="body" idx="4294967295"/>
          </p:nvPr>
        </p:nvSpPr>
        <p:spPr>
          <a:xfrm>
            <a:off x="2186574" y="3057509"/>
            <a:ext cx="1071043" cy="1071043"/>
          </a:xfrm>
          <a:solidFill>
            <a:srgbClr val="FFFFFF"/>
          </a:solidFill>
          <a:ln w="19046">
            <a:solidFill>
              <a:srgbClr val="4F81B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6" name="Text Placeholder 5">
            <a:extLst>
              <a:ext uri="{FF2B5EF4-FFF2-40B4-BE49-F238E27FC236}">
                <a16:creationId xmlns:a16="http://schemas.microsoft.com/office/drawing/2014/main" id="{4183485C-0378-CA84-6436-AD06F7C50508}"/>
              </a:ext>
            </a:extLst>
          </p:cNvPr>
          <p:cNvSpPr txBox="1">
            <a:spLocks noGrp="1"/>
          </p:cNvSpPr>
          <p:nvPr>
            <p:ph type="body" idx="4294967295"/>
          </p:nvPr>
        </p:nvSpPr>
        <p:spPr>
          <a:xfrm>
            <a:off x="2232209" y="3103144"/>
            <a:ext cx="979773" cy="979773"/>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7" name="Text Placeholder 13">
            <a:extLst>
              <a:ext uri="{FF2B5EF4-FFF2-40B4-BE49-F238E27FC236}">
                <a16:creationId xmlns:a16="http://schemas.microsoft.com/office/drawing/2014/main" id="{CFE56E9B-8F54-B3DF-5777-E7F402B3F7D0}"/>
              </a:ext>
            </a:extLst>
          </p:cNvPr>
          <p:cNvSpPr txBox="1">
            <a:spLocks noGrp="1"/>
          </p:cNvSpPr>
          <p:nvPr>
            <p:ph type="body" idx="4294967295"/>
          </p:nvPr>
        </p:nvSpPr>
        <p:spPr>
          <a:xfrm>
            <a:off x="2304172" y="5246175"/>
            <a:ext cx="3233757" cy="276999"/>
          </a:xfrm>
        </p:spPr>
        <p:txBody>
          <a:bodyPr lIns="0" tIns="0" rIns="0" bIns="0" anchorCtr="1">
            <a:spAutoFit/>
          </a:bodyPr>
          <a:lstStyle>
            <a:lvl1pPr marL="0" indent="0" algn="ctr">
              <a:spcBef>
                <a:spcPts val="0"/>
              </a:spcBef>
              <a:buNone/>
              <a:defRPr sz="1800">
                <a:solidFill>
                  <a:srgbClr val="C0504D"/>
                </a:solidFill>
              </a:defRPr>
            </a:lvl1pPr>
          </a:lstStyle>
          <a:p>
            <a:pPr lvl="0"/>
            <a:r>
              <a:rPr lang="en-US"/>
              <a:t>Title</a:t>
            </a:r>
          </a:p>
        </p:txBody>
      </p:sp>
      <p:sp>
        <p:nvSpPr>
          <p:cNvPr id="8" name="Text Placeholder 13">
            <a:extLst>
              <a:ext uri="{FF2B5EF4-FFF2-40B4-BE49-F238E27FC236}">
                <a16:creationId xmlns:a16="http://schemas.microsoft.com/office/drawing/2014/main" id="{3215D784-2E1A-47EA-AEC0-7BF7ED0EBFF1}"/>
              </a:ext>
            </a:extLst>
          </p:cNvPr>
          <p:cNvSpPr txBox="1">
            <a:spLocks noGrp="1"/>
          </p:cNvSpPr>
          <p:nvPr>
            <p:ph type="body" idx="4294967295"/>
          </p:nvPr>
        </p:nvSpPr>
        <p:spPr>
          <a:xfrm>
            <a:off x="2303026" y="5653869"/>
            <a:ext cx="3233757" cy="215444"/>
          </a:xfrm>
        </p:spPr>
        <p:txBody>
          <a:bodyPr lIns="0" tIns="0" rIns="0" bIns="0" anchorCtr="1">
            <a:spAutoFit/>
          </a:bodyPr>
          <a:lstStyle>
            <a:lvl1pPr marL="0" indent="0" algn="ctr">
              <a:spcBef>
                <a:spcPts val="0"/>
              </a:spcBef>
              <a:buNone/>
              <a:defRPr sz="1400">
                <a:solidFill>
                  <a:srgbClr val="4F81BD"/>
                </a:solidFill>
              </a:defRPr>
            </a:lvl1pPr>
          </a:lstStyle>
          <a:p>
            <a:pPr lvl="0"/>
            <a:r>
              <a:rPr lang="en-US"/>
              <a:t>Market</a:t>
            </a:r>
          </a:p>
        </p:txBody>
      </p:sp>
      <p:sp>
        <p:nvSpPr>
          <p:cNvPr id="9" name="Text Placeholder 13">
            <a:extLst>
              <a:ext uri="{FF2B5EF4-FFF2-40B4-BE49-F238E27FC236}">
                <a16:creationId xmlns:a16="http://schemas.microsoft.com/office/drawing/2014/main" id="{7AD1BF09-D68A-12B1-FCEC-4C4B72D87C3C}"/>
              </a:ext>
            </a:extLst>
          </p:cNvPr>
          <p:cNvSpPr txBox="1">
            <a:spLocks noGrp="1"/>
          </p:cNvSpPr>
          <p:nvPr>
            <p:ph type="body" idx="4294967295"/>
          </p:nvPr>
        </p:nvSpPr>
        <p:spPr>
          <a:xfrm>
            <a:off x="2303020" y="6118415"/>
            <a:ext cx="3233757" cy="169277"/>
          </a:xfrm>
        </p:spPr>
        <p:txBody>
          <a:bodyPr lIns="0" tIns="0" rIns="0" bIns="0" anchorCtr="1">
            <a:spAutoFit/>
          </a:bodyPr>
          <a:lstStyle>
            <a:lvl1pPr marL="0" indent="0" algn="ctr">
              <a:spcBef>
                <a:spcPts val="0"/>
              </a:spcBef>
              <a:buNone/>
              <a:defRPr sz="1100">
                <a:solidFill>
                  <a:srgbClr val="4F81BD"/>
                </a:solidFill>
                <a:latin typeface="Montserrat Medium" pitchFamily="2"/>
              </a:defRPr>
            </a:lvl1pPr>
          </a:lstStyle>
          <a:p>
            <a:pPr lvl="0"/>
            <a:r>
              <a:rPr lang="en-US"/>
              <a:t>Your Part-Time Controller, LLC</a:t>
            </a:r>
          </a:p>
        </p:txBody>
      </p:sp>
      <p:sp>
        <p:nvSpPr>
          <p:cNvPr id="10" name="Picture Placeholder 26">
            <a:extLst>
              <a:ext uri="{FF2B5EF4-FFF2-40B4-BE49-F238E27FC236}">
                <a16:creationId xmlns:a16="http://schemas.microsoft.com/office/drawing/2014/main" id="{78C17B0A-48AE-C924-BBEA-1C354BF9F168}"/>
              </a:ext>
            </a:extLst>
          </p:cNvPr>
          <p:cNvSpPr txBox="1">
            <a:spLocks noGrp="1"/>
          </p:cNvSpPr>
          <p:nvPr>
            <p:ph type="pic" idx="4294967295"/>
          </p:nvPr>
        </p:nvSpPr>
        <p:spPr>
          <a:xfrm>
            <a:off x="2390022" y="3286347"/>
            <a:ext cx="664141" cy="613361"/>
          </a:xfrm>
        </p:spPr>
        <p:txBody>
          <a:bodyPr/>
          <a:lstStyle>
            <a:lvl1pPr marL="0" indent="0">
              <a:buNone/>
              <a:defRPr/>
            </a:lvl1pPr>
          </a:lstStyle>
          <a:p>
            <a:pPr lvl="0"/>
            <a:endParaRPr lang="en-US"/>
          </a:p>
        </p:txBody>
      </p:sp>
      <p:sp>
        <p:nvSpPr>
          <p:cNvPr id="11" name="Slide Number Placeholder 3">
            <a:extLst>
              <a:ext uri="{FF2B5EF4-FFF2-40B4-BE49-F238E27FC236}">
                <a16:creationId xmlns:a16="http://schemas.microsoft.com/office/drawing/2014/main" id="{4CFA2029-A619-025B-7FEF-FAA933EAE8FE}"/>
              </a:ext>
            </a:extLst>
          </p:cNvPr>
          <p:cNvSpPr txBox="1">
            <a:spLocks noGrp="1"/>
          </p:cNvSpPr>
          <p:nvPr>
            <p:ph type="sldNum" sz="quarter" idx="8"/>
          </p:nvPr>
        </p:nvSpPr>
        <p:spPr>
          <a:xfrm>
            <a:off x="11467234" y="6621267"/>
            <a:ext cx="503584" cy="161580"/>
          </a:xfrm>
        </p:spPr>
        <p:txBody>
          <a:bodyPr/>
          <a:lstStyle>
            <a:lvl1pPr>
              <a:defRPr/>
            </a:lvl1pPr>
          </a:lstStyle>
          <a:p>
            <a:pPr lvl="0"/>
            <a:fld id="{D2DC5093-3CDA-4870-A9D9-E9D80702B36B}" type="slidenum">
              <a:t>‹#›</a:t>
            </a:fld>
            <a:endParaRPr lang="en-US"/>
          </a:p>
        </p:txBody>
      </p:sp>
      <p:sp>
        <p:nvSpPr>
          <p:cNvPr id="12" name="Footer Placeholder 3">
            <a:extLst>
              <a:ext uri="{FF2B5EF4-FFF2-40B4-BE49-F238E27FC236}">
                <a16:creationId xmlns:a16="http://schemas.microsoft.com/office/drawing/2014/main" id="{ACA2232F-F915-03E6-A916-9E8090200F7A}"/>
              </a:ext>
            </a:extLst>
          </p:cNvPr>
          <p:cNvSpPr txBox="1"/>
          <p:nvPr/>
        </p:nvSpPr>
        <p:spPr>
          <a:xfrm>
            <a:off x="334615" y="6621266"/>
            <a:ext cx="4114800" cy="161583"/>
          </a:xfrm>
          <a:prstGeom prst="rect">
            <a:avLst/>
          </a:prstGeom>
          <a:noFill/>
          <a:ln cap="flat">
            <a:noFill/>
          </a:ln>
        </p:spPr>
        <p:txBody>
          <a:bodyPr vert="horz" wrap="square" lIns="0" tIns="0" rIns="0" bIns="0" anchor="ctr" anchorCtr="0" compatLnSpc="1">
            <a:spAutoFit/>
          </a:bodyPr>
          <a:lstStyle/>
          <a:p>
            <a:pPr marL="0" marR="0" lvl="0" indent="0" algn="l" defTabSz="60963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1200" cap="none" spc="0" baseline="0">
                <a:solidFill>
                  <a:srgbClr val="4F81BD"/>
                </a:solidFill>
                <a:uFillTx/>
                <a:latin typeface="Montserrat Medium" pitchFamily="2"/>
              </a:rPr>
              <a:t>© 2026 Your Part-Time Controller, LLC</a:t>
            </a:r>
          </a:p>
        </p:txBody>
      </p:sp>
      <p:sp>
        <p:nvSpPr>
          <p:cNvPr id="13" name="Text Placeholder 5">
            <a:extLst>
              <a:ext uri="{FF2B5EF4-FFF2-40B4-BE49-F238E27FC236}">
                <a16:creationId xmlns:a16="http://schemas.microsoft.com/office/drawing/2014/main" id="{F0CC958B-C442-1783-3C76-1D31E7C68AA6}"/>
              </a:ext>
            </a:extLst>
          </p:cNvPr>
          <p:cNvSpPr txBox="1">
            <a:spLocks noGrp="1"/>
          </p:cNvSpPr>
          <p:nvPr>
            <p:ph type="body" idx="4294967295"/>
          </p:nvPr>
        </p:nvSpPr>
        <p:spPr>
          <a:xfrm>
            <a:off x="7132406" y="1067648"/>
            <a:ext cx="3015277" cy="3015277"/>
          </a:xfrm>
          <a:ln w="38103">
            <a:solidFill>
              <a:srgbClr val="C0504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14" name="Picture Placeholder 7">
            <a:extLst>
              <a:ext uri="{FF2B5EF4-FFF2-40B4-BE49-F238E27FC236}">
                <a16:creationId xmlns:a16="http://schemas.microsoft.com/office/drawing/2014/main" id="{15A5C8B9-4EF9-5FCB-F1AE-6D7D081D9057}"/>
              </a:ext>
            </a:extLst>
          </p:cNvPr>
          <p:cNvSpPr txBox="1">
            <a:spLocks noGrp="1"/>
          </p:cNvSpPr>
          <p:nvPr>
            <p:ph type="pic" idx="4294967295"/>
          </p:nvPr>
        </p:nvSpPr>
        <p:spPr>
          <a:xfrm>
            <a:off x="7369284" y="1304526"/>
            <a:ext cx="2541519" cy="2541519"/>
          </a:xfrm>
        </p:spPr>
        <p:txBody>
          <a:bodyPr anchorCtr="1"/>
          <a:lstStyle>
            <a:lvl1pPr marL="0" indent="0" algn="ctr">
              <a:buNone/>
              <a:defRPr/>
            </a:lvl1pPr>
          </a:lstStyle>
          <a:p>
            <a:pPr lvl="0"/>
            <a:endParaRPr lang="en-US"/>
          </a:p>
        </p:txBody>
      </p:sp>
      <p:sp>
        <p:nvSpPr>
          <p:cNvPr id="15" name="Text Placeholder 5">
            <a:extLst>
              <a:ext uri="{FF2B5EF4-FFF2-40B4-BE49-F238E27FC236}">
                <a16:creationId xmlns:a16="http://schemas.microsoft.com/office/drawing/2014/main" id="{D345ECE9-D5CE-D635-82CB-C79E5F5CF955}"/>
              </a:ext>
            </a:extLst>
          </p:cNvPr>
          <p:cNvSpPr txBox="1">
            <a:spLocks noGrp="1"/>
          </p:cNvSpPr>
          <p:nvPr>
            <p:ph type="body" idx="4294967295"/>
          </p:nvPr>
        </p:nvSpPr>
        <p:spPr>
          <a:xfrm>
            <a:off x="6906707" y="3057509"/>
            <a:ext cx="1071043" cy="1071043"/>
          </a:xfrm>
          <a:solidFill>
            <a:srgbClr val="FFFFFF"/>
          </a:solidFill>
          <a:ln w="19046">
            <a:solidFill>
              <a:srgbClr val="4F81BD"/>
            </a:solidFill>
            <a:prstDash val="solid"/>
          </a:ln>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16" name="Text Placeholder 5">
            <a:extLst>
              <a:ext uri="{FF2B5EF4-FFF2-40B4-BE49-F238E27FC236}">
                <a16:creationId xmlns:a16="http://schemas.microsoft.com/office/drawing/2014/main" id="{BC1E6F47-6646-9F26-A313-4758C9AF0ADF}"/>
              </a:ext>
            </a:extLst>
          </p:cNvPr>
          <p:cNvSpPr txBox="1">
            <a:spLocks noGrp="1"/>
          </p:cNvSpPr>
          <p:nvPr>
            <p:ph type="body" idx="4294967295"/>
          </p:nvPr>
        </p:nvSpPr>
        <p:spPr>
          <a:xfrm>
            <a:off x="6952342" y="3103144"/>
            <a:ext cx="979773" cy="979773"/>
          </a:xfrm>
          <a:solidFill>
            <a:srgbClr val="C0504D"/>
          </a:solidFill>
        </p:spPr>
        <p:txBody>
          <a:bodyPr lIns="0" tIns="91440" rIns="0" bIns="91440" anchor="ctr" anchorCtr="1">
            <a:noAutofit/>
          </a:bodyPr>
          <a:lstStyle>
            <a:lvl1pPr marL="0" indent="0" algn="ctr">
              <a:spcBef>
                <a:spcPts val="0"/>
              </a:spcBef>
              <a:buNone/>
              <a:defRPr sz="2400" b="1">
                <a:solidFill>
                  <a:srgbClr val="FFFFFF"/>
                </a:solidFill>
                <a:latin typeface="Gotham Office" pitchFamily="2"/>
              </a:defRPr>
            </a:lvl1pPr>
          </a:lstStyle>
          <a:p>
            <a:pPr lvl="0"/>
            <a:r>
              <a:rPr lang="en-US"/>
              <a:t>  </a:t>
            </a:r>
          </a:p>
        </p:txBody>
      </p:sp>
      <p:sp>
        <p:nvSpPr>
          <p:cNvPr id="17" name="Text Placeholder 13">
            <a:extLst>
              <a:ext uri="{FF2B5EF4-FFF2-40B4-BE49-F238E27FC236}">
                <a16:creationId xmlns:a16="http://schemas.microsoft.com/office/drawing/2014/main" id="{710EDD8C-6C90-D771-AA08-EDE69F5680B9}"/>
              </a:ext>
            </a:extLst>
          </p:cNvPr>
          <p:cNvSpPr txBox="1">
            <a:spLocks noGrp="1"/>
          </p:cNvSpPr>
          <p:nvPr>
            <p:ph type="body" idx="4294967295"/>
          </p:nvPr>
        </p:nvSpPr>
        <p:spPr>
          <a:xfrm>
            <a:off x="7024305" y="5246175"/>
            <a:ext cx="3233757" cy="276999"/>
          </a:xfrm>
        </p:spPr>
        <p:txBody>
          <a:bodyPr lIns="0" tIns="0" rIns="0" bIns="0" anchorCtr="1">
            <a:spAutoFit/>
          </a:bodyPr>
          <a:lstStyle>
            <a:lvl1pPr marL="0" indent="0" algn="ctr">
              <a:spcBef>
                <a:spcPts val="0"/>
              </a:spcBef>
              <a:buNone/>
              <a:defRPr sz="1800">
                <a:solidFill>
                  <a:srgbClr val="C0504D"/>
                </a:solidFill>
              </a:defRPr>
            </a:lvl1pPr>
          </a:lstStyle>
          <a:p>
            <a:pPr lvl="0"/>
            <a:r>
              <a:rPr lang="en-US"/>
              <a:t>Title</a:t>
            </a:r>
          </a:p>
        </p:txBody>
      </p:sp>
      <p:sp>
        <p:nvSpPr>
          <p:cNvPr id="18" name="Text Placeholder 13">
            <a:extLst>
              <a:ext uri="{FF2B5EF4-FFF2-40B4-BE49-F238E27FC236}">
                <a16:creationId xmlns:a16="http://schemas.microsoft.com/office/drawing/2014/main" id="{E9E821DE-0AE4-44A8-3D8D-2BD64A2EEC63}"/>
              </a:ext>
            </a:extLst>
          </p:cNvPr>
          <p:cNvSpPr txBox="1">
            <a:spLocks noGrp="1"/>
          </p:cNvSpPr>
          <p:nvPr>
            <p:ph type="body" idx="4294967295"/>
          </p:nvPr>
        </p:nvSpPr>
        <p:spPr>
          <a:xfrm>
            <a:off x="7023159" y="5653869"/>
            <a:ext cx="3233757" cy="215444"/>
          </a:xfrm>
        </p:spPr>
        <p:txBody>
          <a:bodyPr lIns="0" tIns="0" rIns="0" bIns="0" anchorCtr="1">
            <a:spAutoFit/>
          </a:bodyPr>
          <a:lstStyle>
            <a:lvl1pPr marL="0" indent="0" algn="ctr">
              <a:spcBef>
                <a:spcPts val="0"/>
              </a:spcBef>
              <a:buNone/>
              <a:defRPr sz="1400">
                <a:solidFill>
                  <a:srgbClr val="4F81BD"/>
                </a:solidFill>
              </a:defRPr>
            </a:lvl1pPr>
          </a:lstStyle>
          <a:p>
            <a:pPr lvl="0"/>
            <a:r>
              <a:rPr lang="en-US"/>
              <a:t>Market</a:t>
            </a:r>
          </a:p>
        </p:txBody>
      </p:sp>
      <p:sp>
        <p:nvSpPr>
          <p:cNvPr id="19" name="Text Placeholder 13">
            <a:extLst>
              <a:ext uri="{FF2B5EF4-FFF2-40B4-BE49-F238E27FC236}">
                <a16:creationId xmlns:a16="http://schemas.microsoft.com/office/drawing/2014/main" id="{B015F75C-E7B0-0036-32CC-2C3993BA7881}"/>
              </a:ext>
            </a:extLst>
          </p:cNvPr>
          <p:cNvSpPr txBox="1">
            <a:spLocks noGrp="1"/>
          </p:cNvSpPr>
          <p:nvPr>
            <p:ph type="body" idx="4294967295"/>
          </p:nvPr>
        </p:nvSpPr>
        <p:spPr>
          <a:xfrm>
            <a:off x="7023159" y="6118415"/>
            <a:ext cx="3233757" cy="169277"/>
          </a:xfrm>
        </p:spPr>
        <p:txBody>
          <a:bodyPr lIns="0" tIns="0" rIns="0" bIns="0" anchorCtr="1">
            <a:spAutoFit/>
          </a:bodyPr>
          <a:lstStyle>
            <a:lvl1pPr marL="0" indent="0" algn="ctr">
              <a:spcBef>
                <a:spcPts val="0"/>
              </a:spcBef>
              <a:buNone/>
              <a:defRPr sz="1100">
                <a:solidFill>
                  <a:srgbClr val="4F81BD"/>
                </a:solidFill>
                <a:latin typeface="Montserrat Medium" pitchFamily="2"/>
              </a:defRPr>
            </a:lvl1pPr>
          </a:lstStyle>
          <a:p>
            <a:pPr lvl="0"/>
            <a:r>
              <a:rPr lang="en-US"/>
              <a:t>Your Part-Time Controller, LLC</a:t>
            </a:r>
          </a:p>
        </p:txBody>
      </p:sp>
      <p:sp>
        <p:nvSpPr>
          <p:cNvPr id="20" name="Picture Placeholder 26">
            <a:extLst>
              <a:ext uri="{FF2B5EF4-FFF2-40B4-BE49-F238E27FC236}">
                <a16:creationId xmlns:a16="http://schemas.microsoft.com/office/drawing/2014/main" id="{87619EF4-A5A2-6780-60AE-6A19C27C19C3}"/>
              </a:ext>
            </a:extLst>
          </p:cNvPr>
          <p:cNvSpPr txBox="1">
            <a:spLocks noGrp="1"/>
          </p:cNvSpPr>
          <p:nvPr>
            <p:ph type="pic" idx="4294967295"/>
          </p:nvPr>
        </p:nvSpPr>
        <p:spPr>
          <a:xfrm>
            <a:off x="7110161" y="3286347"/>
            <a:ext cx="664141" cy="613361"/>
          </a:xfrm>
        </p:spPr>
        <p:txBody>
          <a:bodyPr/>
          <a:lstStyle>
            <a:lvl1pPr marL="0" indent="0">
              <a:buNone/>
              <a:defRPr/>
            </a:lvl1pPr>
          </a:lstStyle>
          <a:p>
            <a:pPr lvl="0"/>
            <a:endParaRPr lang="en-US"/>
          </a:p>
        </p:txBody>
      </p:sp>
    </p:spTree>
    <p:extLst>
      <p:ext uri="{BB962C8B-B14F-4D97-AF65-F5344CB8AC3E}">
        <p14:creationId xmlns:p14="http://schemas.microsoft.com/office/powerpoint/2010/main" val="1521374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4 Items Slide">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pPr/>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16" name="Text Placeholder 16">
            <a:extLst>
              <a:ext uri="{FF2B5EF4-FFF2-40B4-BE49-F238E27FC236}">
                <a16:creationId xmlns:a16="http://schemas.microsoft.com/office/drawing/2014/main" id="{E14FA8A3-AB53-1F4C-970E-4A6537D4AAF1}"/>
              </a:ext>
            </a:extLst>
          </p:cNvPr>
          <p:cNvSpPr>
            <a:spLocks noGrp="1"/>
          </p:cNvSpPr>
          <p:nvPr>
            <p:ph type="body" sz="quarter" idx="14"/>
          </p:nvPr>
        </p:nvSpPr>
        <p:spPr>
          <a:xfrm>
            <a:off x="399845" y="1210602"/>
            <a:ext cx="11392311" cy="325474"/>
          </a:xfrm>
        </p:spPr>
        <p:txBody>
          <a:bodyPr wrap="square" lIns="0" tIns="0" rIns="0" bIns="0">
            <a:spAutoFit/>
          </a:bodyPr>
          <a:lstStyle>
            <a:lvl1pPr marL="0" indent="0" algn="ctr">
              <a:lnSpc>
                <a:spcPct val="130000"/>
              </a:lnSpc>
              <a:spcBef>
                <a:spcPts val="0"/>
              </a:spcBef>
              <a:buNone/>
              <a:defRPr sz="1800">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7" name="Text Placeholder 13">
            <a:extLst>
              <a:ext uri="{FF2B5EF4-FFF2-40B4-BE49-F238E27FC236}">
                <a16:creationId xmlns:a16="http://schemas.microsoft.com/office/drawing/2014/main" id="{1019C87B-F49A-A746-995D-C14F34B787C0}"/>
              </a:ext>
            </a:extLst>
          </p:cNvPr>
          <p:cNvSpPr>
            <a:spLocks noGrp="1"/>
          </p:cNvSpPr>
          <p:nvPr>
            <p:ph type="body" sz="quarter" idx="22" hasCustomPrompt="1"/>
          </p:nvPr>
        </p:nvSpPr>
        <p:spPr>
          <a:xfrm>
            <a:off x="84055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18" name="Text Placeholder 13">
            <a:extLst>
              <a:ext uri="{FF2B5EF4-FFF2-40B4-BE49-F238E27FC236}">
                <a16:creationId xmlns:a16="http://schemas.microsoft.com/office/drawing/2014/main" id="{10F50F75-B2A1-9B4D-9DEF-C2857A7E2BFD}"/>
              </a:ext>
            </a:extLst>
          </p:cNvPr>
          <p:cNvSpPr>
            <a:spLocks noGrp="1"/>
          </p:cNvSpPr>
          <p:nvPr>
            <p:ph type="body" sz="quarter" idx="23" hasCustomPrompt="1"/>
          </p:nvPr>
        </p:nvSpPr>
        <p:spPr>
          <a:xfrm rot="16200000">
            <a:off x="201098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0" name="Text Placeholder 13">
            <a:extLst>
              <a:ext uri="{FF2B5EF4-FFF2-40B4-BE49-F238E27FC236}">
                <a16:creationId xmlns:a16="http://schemas.microsoft.com/office/drawing/2014/main" id="{CB8D196C-FF7E-1F40-A655-F254EF16ECFB}"/>
              </a:ext>
            </a:extLst>
          </p:cNvPr>
          <p:cNvSpPr>
            <a:spLocks noGrp="1"/>
          </p:cNvSpPr>
          <p:nvPr>
            <p:ph type="body" sz="quarter" idx="17" hasCustomPrompt="1"/>
          </p:nvPr>
        </p:nvSpPr>
        <p:spPr>
          <a:xfrm>
            <a:off x="84055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1" name="Text Placeholder 13">
            <a:extLst>
              <a:ext uri="{FF2B5EF4-FFF2-40B4-BE49-F238E27FC236}">
                <a16:creationId xmlns:a16="http://schemas.microsoft.com/office/drawing/2014/main" id="{993E58DD-3378-854C-A02A-7C6E9E9D0043}"/>
              </a:ext>
            </a:extLst>
          </p:cNvPr>
          <p:cNvSpPr>
            <a:spLocks noGrp="1"/>
          </p:cNvSpPr>
          <p:nvPr>
            <p:ph type="body" sz="quarter" idx="24" hasCustomPrompt="1"/>
          </p:nvPr>
        </p:nvSpPr>
        <p:spPr>
          <a:xfrm>
            <a:off x="353018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2" name="Text Placeholder 13">
            <a:extLst>
              <a:ext uri="{FF2B5EF4-FFF2-40B4-BE49-F238E27FC236}">
                <a16:creationId xmlns:a16="http://schemas.microsoft.com/office/drawing/2014/main" id="{2B5B5A8D-4AAE-EC41-914F-84A5B196C43D}"/>
              </a:ext>
            </a:extLst>
          </p:cNvPr>
          <p:cNvSpPr>
            <a:spLocks noGrp="1"/>
          </p:cNvSpPr>
          <p:nvPr>
            <p:ph type="body" sz="quarter" idx="25" hasCustomPrompt="1"/>
          </p:nvPr>
        </p:nvSpPr>
        <p:spPr>
          <a:xfrm rot="16200000">
            <a:off x="470061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4" name="Text Placeholder 13">
            <a:extLst>
              <a:ext uri="{FF2B5EF4-FFF2-40B4-BE49-F238E27FC236}">
                <a16:creationId xmlns:a16="http://schemas.microsoft.com/office/drawing/2014/main" id="{ADFD5EFD-BB00-B04E-82D4-A550AF1E5F32}"/>
              </a:ext>
            </a:extLst>
          </p:cNvPr>
          <p:cNvSpPr>
            <a:spLocks noGrp="1"/>
          </p:cNvSpPr>
          <p:nvPr>
            <p:ph type="body" sz="quarter" idx="27" hasCustomPrompt="1"/>
          </p:nvPr>
        </p:nvSpPr>
        <p:spPr>
          <a:xfrm>
            <a:off x="353018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5" name="Text Placeholder 13">
            <a:extLst>
              <a:ext uri="{FF2B5EF4-FFF2-40B4-BE49-F238E27FC236}">
                <a16:creationId xmlns:a16="http://schemas.microsoft.com/office/drawing/2014/main" id="{023D9266-B9FC-9543-89DB-6F983AD133A6}"/>
              </a:ext>
            </a:extLst>
          </p:cNvPr>
          <p:cNvSpPr>
            <a:spLocks noGrp="1"/>
          </p:cNvSpPr>
          <p:nvPr>
            <p:ph type="body" sz="quarter" idx="28" hasCustomPrompt="1"/>
          </p:nvPr>
        </p:nvSpPr>
        <p:spPr>
          <a:xfrm>
            <a:off x="6219817"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6" name="Text Placeholder 13">
            <a:extLst>
              <a:ext uri="{FF2B5EF4-FFF2-40B4-BE49-F238E27FC236}">
                <a16:creationId xmlns:a16="http://schemas.microsoft.com/office/drawing/2014/main" id="{DCDC3571-6071-514A-9DF7-3C49142185E8}"/>
              </a:ext>
            </a:extLst>
          </p:cNvPr>
          <p:cNvSpPr>
            <a:spLocks noGrp="1"/>
          </p:cNvSpPr>
          <p:nvPr>
            <p:ph type="body" sz="quarter" idx="29" hasCustomPrompt="1"/>
          </p:nvPr>
        </p:nvSpPr>
        <p:spPr>
          <a:xfrm rot="16200000">
            <a:off x="7390249"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8" name="Text Placeholder 13">
            <a:extLst>
              <a:ext uri="{FF2B5EF4-FFF2-40B4-BE49-F238E27FC236}">
                <a16:creationId xmlns:a16="http://schemas.microsoft.com/office/drawing/2014/main" id="{C78FFC97-88E6-6A45-8581-FF8FE737FB66}"/>
              </a:ext>
            </a:extLst>
          </p:cNvPr>
          <p:cNvSpPr>
            <a:spLocks noGrp="1"/>
          </p:cNvSpPr>
          <p:nvPr>
            <p:ph type="body" sz="quarter" idx="31" hasCustomPrompt="1"/>
          </p:nvPr>
        </p:nvSpPr>
        <p:spPr>
          <a:xfrm>
            <a:off x="6219817"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29" name="Text Placeholder 13">
            <a:extLst>
              <a:ext uri="{FF2B5EF4-FFF2-40B4-BE49-F238E27FC236}">
                <a16:creationId xmlns:a16="http://schemas.microsoft.com/office/drawing/2014/main" id="{CD929F79-21F4-1745-9CE4-809E1D13F6FB}"/>
              </a:ext>
            </a:extLst>
          </p:cNvPr>
          <p:cNvSpPr>
            <a:spLocks noGrp="1"/>
          </p:cNvSpPr>
          <p:nvPr>
            <p:ph type="body" sz="quarter" idx="32" hasCustomPrompt="1"/>
          </p:nvPr>
        </p:nvSpPr>
        <p:spPr>
          <a:xfrm>
            <a:off x="8909996" y="2740253"/>
            <a:ext cx="2441448" cy="3374136"/>
          </a:xfrm>
          <a:prstGeom prst="rect">
            <a:avLst/>
          </a:prstGeom>
          <a:solidFill>
            <a:schemeClr val="accent4"/>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0" name="Text Placeholder 13">
            <a:extLst>
              <a:ext uri="{FF2B5EF4-FFF2-40B4-BE49-F238E27FC236}">
                <a16:creationId xmlns:a16="http://schemas.microsoft.com/office/drawing/2014/main" id="{AE3E3DAD-C3C2-DB4F-9BBA-BEE6E0A6F49B}"/>
              </a:ext>
            </a:extLst>
          </p:cNvPr>
          <p:cNvSpPr>
            <a:spLocks noGrp="1"/>
          </p:cNvSpPr>
          <p:nvPr>
            <p:ph type="body" sz="quarter" idx="33" hasCustomPrompt="1"/>
          </p:nvPr>
        </p:nvSpPr>
        <p:spPr>
          <a:xfrm rot="16200000">
            <a:off x="10080428" y="1485987"/>
            <a:ext cx="100584" cy="2441448"/>
          </a:xfrm>
          <a:prstGeom prst="rect">
            <a:avLst/>
          </a:prstGeom>
          <a:solidFill>
            <a:schemeClr val="accent2"/>
          </a:solidFill>
          <a:ln>
            <a:noFill/>
          </a:ln>
        </p:spPr>
        <p:txBody>
          <a:bodyPr lIns="0" tIns="0" rIns="0" bIns="0">
            <a:normAutofit/>
          </a:bodyPr>
          <a:lstStyle>
            <a:lvl1pPr marL="0" indent="0" algn="ctr">
              <a:buNone/>
              <a:defRPr sz="2000" b="1">
                <a:solidFill>
                  <a:schemeClr val="bg1"/>
                </a:solidFill>
              </a:defRPr>
            </a:lvl1pPr>
            <a:lvl2pPr>
              <a:buNone/>
              <a:defRPr/>
            </a:lvl2pPr>
            <a:lvl3pPr>
              <a:buNone/>
              <a:defRPr/>
            </a:lvl3pPr>
            <a:lvl4pPr>
              <a:buNone/>
              <a:defRPr/>
            </a:lvl4pPr>
            <a:lvl5pPr>
              <a:buNone/>
              <a:defRPr/>
            </a:lvl5pPr>
          </a:lstStyle>
          <a:p>
            <a:pPr lvl="0"/>
            <a:r>
              <a:rPr lang="en-US"/>
              <a:t>  </a:t>
            </a:r>
          </a:p>
        </p:txBody>
      </p:sp>
      <p:sp>
        <p:nvSpPr>
          <p:cNvPr id="32" name="Text Placeholder 13">
            <a:extLst>
              <a:ext uri="{FF2B5EF4-FFF2-40B4-BE49-F238E27FC236}">
                <a16:creationId xmlns:a16="http://schemas.microsoft.com/office/drawing/2014/main" id="{97AA8437-6A73-9146-9314-08693E6F9A48}"/>
              </a:ext>
            </a:extLst>
          </p:cNvPr>
          <p:cNvSpPr>
            <a:spLocks noGrp="1"/>
          </p:cNvSpPr>
          <p:nvPr>
            <p:ph type="body" sz="quarter" idx="35" hasCustomPrompt="1"/>
          </p:nvPr>
        </p:nvSpPr>
        <p:spPr>
          <a:xfrm>
            <a:off x="8909996" y="4123048"/>
            <a:ext cx="2441448" cy="297197"/>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34" name="Text Placeholder 5">
            <a:extLst>
              <a:ext uri="{FF2B5EF4-FFF2-40B4-BE49-F238E27FC236}">
                <a16:creationId xmlns:a16="http://schemas.microsoft.com/office/drawing/2014/main" id="{0526514F-D886-3C43-B262-6B8203D10220}"/>
              </a:ext>
            </a:extLst>
          </p:cNvPr>
          <p:cNvSpPr>
            <a:spLocks noGrp="1" noChangeAspect="1"/>
          </p:cNvSpPr>
          <p:nvPr>
            <p:ph type="body" sz="quarter" idx="36" hasCustomPrompt="1"/>
          </p:nvPr>
        </p:nvSpPr>
        <p:spPr>
          <a:xfrm>
            <a:off x="159036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5" name="Text Placeholder 5">
            <a:extLst>
              <a:ext uri="{FF2B5EF4-FFF2-40B4-BE49-F238E27FC236}">
                <a16:creationId xmlns:a16="http://schemas.microsoft.com/office/drawing/2014/main" id="{6D1E432F-4951-4940-91B4-2D85D76C2F54}"/>
              </a:ext>
            </a:extLst>
          </p:cNvPr>
          <p:cNvSpPr>
            <a:spLocks noGrp="1" noChangeAspect="1"/>
          </p:cNvSpPr>
          <p:nvPr>
            <p:ph type="body" sz="quarter" idx="37" hasCustomPrompt="1"/>
          </p:nvPr>
        </p:nvSpPr>
        <p:spPr>
          <a:xfrm>
            <a:off x="427999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6" name="Text Placeholder 5">
            <a:extLst>
              <a:ext uri="{FF2B5EF4-FFF2-40B4-BE49-F238E27FC236}">
                <a16:creationId xmlns:a16="http://schemas.microsoft.com/office/drawing/2014/main" id="{4F61868C-95ED-CE44-86C0-F41BC47C8FBC}"/>
              </a:ext>
            </a:extLst>
          </p:cNvPr>
          <p:cNvSpPr>
            <a:spLocks noGrp="1" noChangeAspect="1"/>
          </p:cNvSpPr>
          <p:nvPr>
            <p:ph type="body" sz="quarter" idx="38" hasCustomPrompt="1"/>
          </p:nvPr>
        </p:nvSpPr>
        <p:spPr>
          <a:xfrm>
            <a:off x="6969625"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37" name="Text Placeholder 5">
            <a:extLst>
              <a:ext uri="{FF2B5EF4-FFF2-40B4-BE49-F238E27FC236}">
                <a16:creationId xmlns:a16="http://schemas.microsoft.com/office/drawing/2014/main" id="{255DFED0-81D5-3840-B85D-73DCAF108158}"/>
              </a:ext>
            </a:extLst>
          </p:cNvPr>
          <p:cNvSpPr>
            <a:spLocks noGrp="1" noChangeAspect="1"/>
          </p:cNvSpPr>
          <p:nvPr>
            <p:ph type="body" sz="quarter" idx="39" hasCustomPrompt="1"/>
          </p:nvPr>
        </p:nvSpPr>
        <p:spPr>
          <a:xfrm>
            <a:off x="9659804" y="3011057"/>
            <a:ext cx="941832" cy="941832"/>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 name="Text Placeholder 7">
            <a:extLst>
              <a:ext uri="{FF2B5EF4-FFF2-40B4-BE49-F238E27FC236}">
                <a16:creationId xmlns:a16="http://schemas.microsoft.com/office/drawing/2014/main" id="{558D993A-981E-7C15-444D-E70C8BCAF296}"/>
              </a:ext>
            </a:extLst>
          </p:cNvPr>
          <p:cNvSpPr>
            <a:spLocks noGrp="1"/>
          </p:cNvSpPr>
          <p:nvPr>
            <p:ph type="body" sz="quarter" idx="40" hasCustomPrompt="1"/>
          </p:nvPr>
        </p:nvSpPr>
        <p:spPr>
          <a:xfrm>
            <a:off x="942975"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0" name="Text Placeholder 7">
            <a:extLst>
              <a:ext uri="{FF2B5EF4-FFF2-40B4-BE49-F238E27FC236}">
                <a16:creationId xmlns:a16="http://schemas.microsoft.com/office/drawing/2014/main" id="{435D6331-7F8F-0FDA-46A1-077321F84B7F}"/>
              </a:ext>
            </a:extLst>
          </p:cNvPr>
          <p:cNvSpPr>
            <a:spLocks noGrp="1"/>
          </p:cNvSpPr>
          <p:nvPr>
            <p:ph type="body" sz="quarter" idx="41" hasCustomPrompt="1"/>
          </p:nvPr>
        </p:nvSpPr>
        <p:spPr>
          <a:xfrm>
            <a:off x="363410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1" name="Text Placeholder 7">
            <a:extLst>
              <a:ext uri="{FF2B5EF4-FFF2-40B4-BE49-F238E27FC236}">
                <a16:creationId xmlns:a16="http://schemas.microsoft.com/office/drawing/2014/main" id="{02022BB1-6B8B-8206-6129-27B2B9552E6F}"/>
              </a:ext>
            </a:extLst>
          </p:cNvPr>
          <p:cNvSpPr>
            <a:spLocks noGrp="1"/>
          </p:cNvSpPr>
          <p:nvPr>
            <p:ph type="body" sz="quarter" idx="42" hasCustomPrompt="1"/>
          </p:nvPr>
        </p:nvSpPr>
        <p:spPr>
          <a:xfrm>
            <a:off x="6323734" y="4552950"/>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9" name="Text Placeholder 7">
            <a:extLst>
              <a:ext uri="{FF2B5EF4-FFF2-40B4-BE49-F238E27FC236}">
                <a16:creationId xmlns:a16="http://schemas.microsoft.com/office/drawing/2014/main" id="{65BA2D72-F55C-B144-D49F-0380338356BD}"/>
              </a:ext>
            </a:extLst>
          </p:cNvPr>
          <p:cNvSpPr>
            <a:spLocks noGrp="1"/>
          </p:cNvSpPr>
          <p:nvPr>
            <p:ph type="body" sz="quarter" idx="43" hasCustomPrompt="1"/>
          </p:nvPr>
        </p:nvSpPr>
        <p:spPr>
          <a:xfrm>
            <a:off x="8997885" y="4552974"/>
            <a:ext cx="2233613" cy="1414463"/>
          </a:xfrm>
        </p:spPr>
        <p:txBody>
          <a:bodyPr>
            <a:normAutofit/>
          </a:bodyPr>
          <a:lstStyle>
            <a:lvl1pPr marL="0" indent="0">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38" name="Footer Placeholder 3">
            <a:extLst>
              <a:ext uri="{FF2B5EF4-FFF2-40B4-BE49-F238E27FC236}">
                <a16:creationId xmlns:a16="http://schemas.microsoft.com/office/drawing/2014/main" id="{BBFEF5DB-668C-930A-0349-0E2DA1CD377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96395975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Four Circle Dark">
    <p:bg>
      <p:bgPr>
        <a:solidFill>
          <a:schemeClr val="accent1"/>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210B52E4-8FCC-414D-A3A5-A44EAD58CB59}"/>
              </a:ext>
            </a:extLst>
          </p:cNvPr>
          <p:cNvGrpSpPr/>
          <p:nvPr/>
        </p:nvGrpSpPr>
        <p:grpSpPr>
          <a:xfrm>
            <a:off x="0" y="6546123"/>
            <a:ext cx="12192000" cy="311877"/>
            <a:chOff x="0" y="6546123"/>
            <a:chExt cx="12192000" cy="311877"/>
          </a:xfrm>
        </p:grpSpPr>
        <p:sp>
          <p:nvSpPr>
            <p:cNvPr id="13" name="Rectangle 12">
              <a:extLst>
                <a:ext uri="{FF2B5EF4-FFF2-40B4-BE49-F238E27FC236}">
                  <a16:creationId xmlns:a16="http://schemas.microsoft.com/office/drawing/2014/main" id="{CD386614-ED2B-5A4E-97A8-54A555A916EE}"/>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14" name="Straight Connector 13">
              <a:extLst>
                <a:ext uri="{FF2B5EF4-FFF2-40B4-BE49-F238E27FC236}">
                  <a16:creationId xmlns:a16="http://schemas.microsoft.com/office/drawing/2014/main" id="{6FCCF763-20BC-DA44-BCB0-6CF194549707}"/>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6" name="Group 5">
            <a:extLst>
              <a:ext uri="{FF2B5EF4-FFF2-40B4-BE49-F238E27FC236}">
                <a16:creationId xmlns:a16="http://schemas.microsoft.com/office/drawing/2014/main" id="{1B52F3F3-3849-B14F-B8D4-7B800622D9AF}"/>
              </a:ext>
            </a:extLst>
          </p:cNvPr>
          <p:cNvGrpSpPr/>
          <p:nvPr/>
        </p:nvGrpSpPr>
        <p:grpSpPr>
          <a:xfrm>
            <a:off x="0" y="129745"/>
            <a:ext cx="10691553" cy="693365"/>
            <a:chOff x="0" y="129745"/>
            <a:chExt cx="10691553" cy="693365"/>
          </a:xfrm>
        </p:grpSpPr>
        <p:sp>
          <p:nvSpPr>
            <p:cNvPr id="7" name="Rectangle 6">
              <a:extLst>
                <a:ext uri="{FF2B5EF4-FFF2-40B4-BE49-F238E27FC236}">
                  <a16:creationId xmlns:a16="http://schemas.microsoft.com/office/drawing/2014/main" id="{596F4122-BD97-A340-AB99-1D4FFA3DB20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2894B4-C792-3D43-A781-2878DF68EE9B}"/>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grpSp>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pPr/>
              <a:t>‹#›</a:t>
            </a:fld>
            <a:endParaRPr lang="en-US" dirty="0"/>
          </a:p>
        </p:txBody>
      </p:sp>
      <p:pic>
        <p:nvPicPr>
          <p:cNvPr id="15" name="Picture 14">
            <a:extLst>
              <a:ext uri="{FF2B5EF4-FFF2-40B4-BE49-F238E27FC236}">
                <a16:creationId xmlns:a16="http://schemas.microsoft.com/office/drawing/2014/main" id="{8083880A-4BE2-2F41-964E-BD0DBEDB588E}"/>
              </a:ext>
            </a:extLst>
          </p:cNvPr>
          <p:cNvPicPr>
            <a:picLocks noChangeAspect="1"/>
          </p:cNvPicPr>
          <p:nvPr/>
        </p:nvPicPr>
        <p:blipFill>
          <a:blip r:embed="rId2"/>
          <a:srcRect/>
          <a:stretch/>
        </p:blipFill>
        <p:spPr>
          <a:xfrm>
            <a:off x="10774803" y="114997"/>
            <a:ext cx="1237280" cy="753562"/>
          </a:xfrm>
          <a:prstGeom prst="rect">
            <a:avLst/>
          </a:prstGeom>
        </p:spPr>
      </p:pic>
      <p:sp>
        <p:nvSpPr>
          <p:cNvPr id="3" name="Text Placeholder 5">
            <a:extLst>
              <a:ext uri="{FF2B5EF4-FFF2-40B4-BE49-F238E27FC236}">
                <a16:creationId xmlns:a16="http://schemas.microsoft.com/office/drawing/2014/main" id="{8BCEF36E-985A-0248-2FE0-4A3E53715151}"/>
              </a:ext>
            </a:extLst>
          </p:cNvPr>
          <p:cNvSpPr>
            <a:spLocks noGrp="1" noChangeAspect="1"/>
          </p:cNvSpPr>
          <p:nvPr>
            <p:ph type="body" sz="quarter" idx="36" hasCustomPrompt="1"/>
          </p:nvPr>
        </p:nvSpPr>
        <p:spPr>
          <a:xfrm>
            <a:off x="792933"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45" name="Freeform: Shape 44">
            <a:extLst>
              <a:ext uri="{FF2B5EF4-FFF2-40B4-BE49-F238E27FC236}">
                <a16:creationId xmlns:a16="http://schemas.microsoft.com/office/drawing/2014/main" id="{26324D1F-186B-05D0-683D-FCE171B32BCF}"/>
              </a:ext>
            </a:extLst>
          </p:cNvPr>
          <p:cNvSpPr>
            <a:spLocks/>
          </p:cNvSpPr>
          <p:nvPr/>
        </p:nvSpPr>
        <p:spPr>
          <a:xfrm>
            <a:off x="572846"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46" name="Freeform: Shape 45">
            <a:extLst>
              <a:ext uri="{FF2B5EF4-FFF2-40B4-BE49-F238E27FC236}">
                <a16:creationId xmlns:a16="http://schemas.microsoft.com/office/drawing/2014/main" id="{E888DB3F-A20A-80DD-77DA-EC134AF9AD42}"/>
              </a:ext>
            </a:extLst>
          </p:cNvPr>
          <p:cNvSpPr>
            <a:spLocks/>
          </p:cNvSpPr>
          <p:nvPr/>
        </p:nvSpPr>
        <p:spPr>
          <a:xfrm>
            <a:off x="672730"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47" name="Freeform: Shape 46">
            <a:extLst>
              <a:ext uri="{FF2B5EF4-FFF2-40B4-BE49-F238E27FC236}">
                <a16:creationId xmlns:a16="http://schemas.microsoft.com/office/drawing/2014/main" id="{C552BD06-DD23-94FA-FF01-BF0F44DF3890}"/>
              </a:ext>
            </a:extLst>
          </p:cNvPr>
          <p:cNvSpPr>
            <a:spLocks/>
          </p:cNvSpPr>
          <p:nvPr/>
        </p:nvSpPr>
        <p:spPr>
          <a:xfrm>
            <a:off x="760950"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48" name="Freeform: Shape 47">
            <a:extLst>
              <a:ext uri="{FF2B5EF4-FFF2-40B4-BE49-F238E27FC236}">
                <a16:creationId xmlns:a16="http://schemas.microsoft.com/office/drawing/2014/main" id="{8AF0E060-A3CA-604D-6690-194F1EFB6ADF}"/>
              </a:ext>
            </a:extLst>
          </p:cNvPr>
          <p:cNvSpPr>
            <a:spLocks/>
          </p:cNvSpPr>
          <p:nvPr/>
        </p:nvSpPr>
        <p:spPr>
          <a:xfrm>
            <a:off x="1635919"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65" name="Text Placeholder 13">
            <a:extLst>
              <a:ext uri="{FF2B5EF4-FFF2-40B4-BE49-F238E27FC236}">
                <a16:creationId xmlns:a16="http://schemas.microsoft.com/office/drawing/2014/main" id="{D0978636-1B2E-AC6D-76B4-34C4C5D5BD10}"/>
              </a:ext>
            </a:extLst>
          </p:cNvPr>
          <p:cNvSpPr>
            <a:spLocks noGrp="1"/>
          </p:cNvSpPr>
          <p:nvPr>
            <p:ph type="body" sz="quarter" idx="17" hasCustomPrompt="1"/>
          </p:nvPr>
        </p:nvSpPr>
        <p:spPr>
          <a:xfrm>
            <a:off x="419115"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6" name="Text Placeholder 7">
            <a:extLst>
              <a:ext uri="{FF2B5EF4-FFF2-40B4-BE49-F238E27FC236}">
                <a16:creationId xmlns:a16="http://schemas.microsoft.com/office/drawing/2014/main" id="{0B43F71D-E3B6-0580-FF74-3AC41E858C17}"/>
              </a:ext>
            </a:extLst>
          </p:cNvPr>
          <p:cNvSpPr>
            <a:spLocks noGrp="1"/>
          </p:cNvSpPr>
          <p:nvPr>
            <p:ph type="body" sz="quarter" idx="40" hasCustomPrompt="1"/>
          </p:nvPr>
        </p:nvSpPr>
        <p:spPr>
          <a:xfrm>
            <a:off x="419115"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67" name="Text Placeholder 5">
            <a:extLst>
              <a:ext uri="{FF2B5EF4-FFF2-40B4-BE49-F238E27FC236}">
                <a16:creationId xmlns:a16="http://schemas.microsoft.com/office/drawing/2014/main" id="{18CFCC91-1126-711E-97C4-7B5885AD6DB8}"/>
              </a:ext>
            </a:extLst>
          </p:cNvPr>
          <p:cNvSpPr>
            <a:spLocks noGrp="1" noChangeAspect="1"/>
          </p:cNvSpPr>
          <p:nvPr>
            <p:ph type="body" sz="quarter" idx="41" hasCustomPrompt="1"/>
          </p:nvPr>
        </p:nvSpPr>
        <p:spPr>
          <a:xfrm>
            <a:off x="3762066"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68" name="Freeform: Shape 67">
            <a:extLst>
              <a:ext uri="{FF2B5EF4-FFF2-40B4-BE49-F238E27FC236}">
                <a16:creationId xmlns:a16="http://schemas.microsoft.com/office/drawing/2014/main" id="{C27B1BF7-5C91-01C4-5137-A68161816AF9}"/>
              </a:ext>
            </a:extLst>
          </p:cNvPr>
          <p:cNvSpPr>
            <a:spLocks/>
          </p:cNvSpPr>
          <p:nvPr/>
        </p:nvSpPr>
        <p:spPr>
          <a:xfrm>
            <a:off x="3541979"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69" name="Freeform: Shape 68">
            <a:extLst>
              <a:ext uri="{FF2B5EF4-FFF2-40B4-BE49-F238E27FC236}">
                <a16:creationId xmlns:a16="http://schemas.microsoft.com/office/drawing/2014/main" id="{C938A420-B5E7-136E-35BD-785A7D129C4E}"/>
              </a:ext>
            </a:extLst>
          </p:cNvPr>
          <p:cNvSpPr>
            <a:spLocks/>
          </p:cNvSpPr>
          <p:nvPr/>
        </p:nvSpPr>
        <p:spPr>
          <a:xfrm>
            <a:off x="3641863"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0" name="Freeform: Shape 69">
            <a:extLst>
              <a:ext uri="{FF2B5EF4-FFF2-40B4-BE49-F238E27FC236}">
                <a16:creationId xmlns:a16="http://schemas.microsoft.com/office/drawing/2014/main" id="{28870BB9-AC24-1C61-0FDE-2A9C4940314C}"/>
              </a:ext>
            </a:extLst>
          </p:cNvPr>
          <p:cNvSpPr>
            <a:spLocks/>
          </p:cNvSpPr>
          <p:nvPr/>
        </p:nvSpPr>
        <p:spPr>
          <a:xfrm>
            <a:off x="3730083"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1" name="Freeform: Shape 70">
            <a:extLst>
              <a:ext uri="{FF2B5EF4-FFF2-40B4-BE49-F238E27FC236}">
                <a16:creationId xmlns:a16="http://schemas.microsoft.com/office/drawing/2014/main" id="{5245333B-F7C7-E79D-76AA-386C4D5A123C}"/>
              </a:ext>
            </a:extLst>
          </p:cNvPr>
          <p:cNvSpPr>
            <a:spLocks/>
          </p:cNvSpPr>
          <p:nvPr/>
        </p:nvSpPr>
        <p:spPr>
          <a:xfrm>
            <a:off x="4605052"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2" name="Text Placeholder 13">
            <a:extLst>
              <a:ext uri="{FF2B5EF4-FFF2-40B4-BE49-F238E27FC236}">
                <a16:creationId xmlns:a16="http://schemas.microsoft.com/office/drawing/2014/main" id="{908C6B92-CB02-8E95-E199-4D7D3D3AA0AD}"/>
              </a:ext>
            </a:extLst>
          </p:cNvPr>
          <p:cNvSpPr>
            <a:spLocks noGrp="1"/>
          </p:cNvSpPr>
          <p:nvPr>
            <p:ph type="body" sz="quarter" idx="42" hasCustomPrompt="1"/>
          </p:nvPr>
        </p:nvSpPr>
        <p:spPr>
          <a:xfrm>
            <a:off x="3388248"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73" name="Text Placeholder 7">
            <a:extLst>
              <a:ext uri="{FF2B5EF4-FFF2-40B4-BE49-F238E27FC236}">
                <a16:creationId xmlns:a16="http://schemas.microsoft.com/office/drawing/2014/main" id="{D486B106-5BE0-27D1-5800-ED2411C4B565}"/>
              </a:ext>
            </a:extLst>
          </p:cNvPr>
          <p:cNvSpPr>
            <a:spLocks noGrp="1"/>
          </p:cNvSpPr>
          <p:nvPr>
            <p:ph type="body" sz="quarter" idx="43" hasCustomPrompt="1"/>
          </p:nvPr>
        </p:nvSpPr>
        <p:spPr>
          <a:xfrm>
            <a:off x="3388248"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74" name="Text Placeholder 5">
            <a:extLst>
              <a:ext uri="{FF2B5EF4-FFF2-40B4-BE49-F238E27FC236}">
                <a16:creationId xmlns:a16="http://schemas.microsoft.com/office/drawing/2014/main" id="{309CCCFB-6099-1F75-2647-E058B978D38F}"/>
              </a:ext>
            </a:extLst>
          </p:cNvPr>
          <p:cNvSpPr>
            <a:spLocks noGrp="1" noChangeAspect="1"/>
          </p:cNvSpPr>
          <p:nvPr>
            <p:ph type="body" sz="quarter" idx="44" hasCustomPrompt="1"/>
          </p:nvPr>
        </p:nvSpPr>
        <p:spPr>
          <a:xfrm>
            <a:off x="6731199"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75" name="Freeform: Shape 74">
            <a:extLst>
              <a:ext uri="{FF2B5EF4-FFF2-40B4-BE49-F238E27FC236}">
                <a16:creationId xmlns:a16="http://schemas.microsoft.com/office/drawing/2014/main" id="{DC0FE84E-9933-8B33-C2F6-AFCC995294BB}"/>
              </a:ext>
            </a:extLst>
          </p:cNvPr>
          <p:cNvSpPr>
            <a:spLocks/>
          </p:cNvSpPr>
          <p:nvPr/>
        </p:nvSpPr>
        <p:spPr>
          <a:xfrm>
            <a:off x="6511112"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76" name="Freeform: Shape 75">
            <a:extLst>
              <a:ext uri="{FF2B5EF4-FFF2-40B4-BE49-F238E27FC236}">
                <a16:creationId xmlns:a16="http://schemas.microsoft.com/office/drawing/2014/main" id="{47F40B45-AAE9-121C-0F7B-0987A53ABE74}"/>
              </a:ext>
            </a:extLst>
          </p:cNvPr>
          <p:cNvSpPr>
            <a:spLocks/>
          </p:cNvSpPr>
          <p:nvPr/>
        </p:nvSpPr>
        <p:spPr>
          <a:xfrm>
            <a:off x="6610996"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77" name="Freeform: Shape 76">
            <a:extLst>
              <a:ext uri="{FF2B5EF4-FFF2-40B4-BE49-F238E27FC236}">
                <a16:creationId xmlns:a16="http://schemas.microsoft.com/office/drawing/2014/main" id="{41E5EA78-DC5B-AEB0-410C-3F8AD2D4304E}"/>
              </a:ext>
            </a:extLst>
          </p:cNvPr>
          <p:cNvSpPr>
            <a:spLocks/>
          </p:cNvSpPr>
          <p:nvPr/>
        </p:nvSpPr>
        <p:spPr>
          <a:xfrm>
            <a:off x="6699216"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78" name="Freeform: Shape 77">
            <a:extLst>
              <a:ext uri="{FF2B5EF4-FFF2-40B4-BE49-F238E27FC236}">
                <a16:creationId xmlns:a16="http://schemas.microsoft.com/office/drawing/2014/main" id="{8BC97B5E-7B4D-DA44-CF8F-93A788295E09}"/>
              </a:ext>
            </a:extLst>
          </p:cNvPr>
          <p:cNvSpPr>
            <a:spLocks/>
          </p:cNvSpPr>
          <p:nvPr/>
        </p:nvSpPr>
        <p:spPr>
          <a:xfrm>
            <a:off x="7574185"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79" name="Text Placeholder 13">
            <a:extLst>
              <a:ext uri="{FF2B5EF4-FFF2-40B4-BE49-F238E27FC236}">
                <a16:creationId xmlns:a16="http://schemas.microsoft.com/office/drawing/2014/main" id="{A91E33D4-59B9-9C8A-9E7C-FA775F92387B}"/>
              </a:ext>
            </a:extLst>
          </p:cNvPr>
          <p:cNvSpPr>
            <a:spLocks noGrp="1"/>
          </p:cNvSpPr>
          <p:nvPr>
            <p:ph type="body" sz="quarter" idx="45" hasCustomPrompt="1"/>
          </p:nvPr>
        </p:nvSpPr>
        <p:spPr>
          <a:xfrm>
            <a:off x="6357381"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0" name="Text Placeholder 7">
            <a:extLst>
              <a:ext uri="{FF2B5EF4-FFF2-40B4-BE49-F238E27FC236}">
                <a16:creationId xmlns:a16="http://schemas.microsoft.com/office/drawing/2014/main" id="{6F0BE9C4-F9FF-5B24-D729-06ECDB176D9F}"/>
              </a:ext>
            </a:extLst>
          </p:cNvPr>
          <p:cNvSpPr>
            <a:spLocks noGrp="1"/>
          </p:cNvSpPr>
          <p:nvPr>
            <p:ph type="body" sz="quarter" idx="46" hasCustomPrompt="1"/>
          </p:nvPr>
        </p:nvSpPr>
        <p:spPr>
          <a:xfrm>
            <a:off x="6357381"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81" name="Text Placeholder 5">
            <a:extLst>
              <a:ext uri="{FF2B5EF4-FFF2-40B4-BE49-F238E27FC236}">
                <a16:creationId xmlns:a16="http://schemas.microsoft.com/office/drawing/2014/main" id="{13D20433-26AF-9D7C-4AB9-A071E0D8AC75}"/>
              </a:ext>
            </a:extLst>
          </p:cNvPr>
          <p:cNvSpPr>
            <a:spLocks noGrp="1" noChangeAspect="1"/>
          </p:cNvSpPr>
          <p:nvPr>
            <p:ph type="body" sz="quarter" idx="47" hasCustomPrompt="1"/>
          </p:nvPr>
        </p:nvSpPr>
        <p:spPr>
          <a:xfrm>
            <a:off x="9700332" y="1844713"/>
            <a:ext cx="1655668" cy="1655668"/>
          </a:xfrm>
          <a:prstGeom prst="ellipse">
            <a:avLst/>
          </a:prstGeom>
          <a:solidFill>
            <a:schemeClr val="accent2"/>
          </a:solidFill>
          <a:ln>
            <a:noFill/>
          </a:ln>
          <a:effectLst/>
        </p:spPr>
        <p:txBody>
          <a:bodyPr vert="horz" lIns="0" tIns="91440" rIns="0" bIns="91440" rtlCol="0" anchor="ctr">
            <a:noAutofit/>
          </a:bodyPr>
          <a:lstStyle>
            <a:lvl1pPr marL="0" indent="0" algn="ctr">
              <a:lnSpc>
                <a:spcPct val="100000"/>
              </a:lnSpc>
              <a:spcBef>
                <a:spcPts val="0"/>
              </a:spcBef>
              <a:buNone/>
              <a:defRPr kumimoji="0" lang="en-US" sz="2400" b="1" i="0" u="none" strike="noStrike" cap="none" spc="0" normalizeH="0" baseline="0" dirty="0">
                <a:ln>
                  <a:noFill/>
                </a:ln>
                <a:solidFill>
                  <a:srgbClr val="FFFFFF"/>
                </a:solidFill>
                <a:effectLst/>
                <a:uLnTx/>
                <a:uFillTx/>
                <a:latin typeface="Gotham Office" panose="02000000000000000000" pitchFamily="2" charset="0"/>
              </a:defRPr>
            </a:lvl1pPr>
            <a:lvl2pPr>
              <a:buNone/>
              <a:defRPr/>
            </a:lvl2pPr>
            <a:lvl3pPr>
              <a:buNone/>
              <a:defRPr/>
            </a:lvl3pPr>
            <a:lvl4pPr>
              <a:buNone/>
              <a:defRPr/>
            </a:lvl4pPr>
            <a:lvl5pPr>
              <a:buNone/>
              <a:defRPr/>
            </a:lvl5pPr>
          </a:lstStyle>
          <a:p>
            <a:pPr marL="0" marR="0" lvl="0" indent="0" algn="ctr" fontAlgn="auto">
              <a:lnSpc>
                <a:spcPct val="100000"/>
              </a:lnSpc>
              <a:spcBef>
                <a:spcPts val="0"/>
              </a:spcBef>
              <a:spcAft>
                <a:spcPts val="0"/>
              </a:spcAft>
              <a:buClr>
                <a:srgbClr val="0A3061"/>
              </a:buClr>
              <a:buSzTx/>
              <a:buNone/>
              <a:tabLst/>
            </a:pPr>
            <a:r>
              <a:rPr lang="en-US"/>
              <a:t>  </a:t>
            </a:r>
          </a:p>
        </p:txBody>
      </p:sp>
      <p:sp>
        <p:nvSpPr>
          <p:cNvPr id="82" name="Freeform: Shape 81">
            <a:extLst>
              <a:ext uri="{FF2B5EF4-FFF2-40B4-BE49-F238E27FC236}">
                <a16:creationId xmlns:a16="http://schemas.microsoft.com/office/drawing/2014/main" id="{35645C6D-7C1A-B685-A70C-959BD730BE47}"/>
              </a:ext>
            </a:extLst>
          </p:cNvPr>
          <p:cNvSpPr>
            <a:spLocks/>
          </p:cNvSpPr>
          <p:nvPr/>
        </p:nvSpPr>
        <p:spPr>
          <a:xfrm>
            <a:off x="9480245" y="1614918"/>
            <a:ext cx="2126147" cy="2126311"/>
          </a:xfrm>
          <a:custGeom>
            <a:avLst/>
            <a:gdLst>
              <a:gd name="connsiteX0" fmla="*/ 1063074 w 2126147"/>
              <a:gd name="connsiteY0" fmla="*/ 2126312 h 2126311"/>
              <a:gd name="connsiteX1" fmla="*/ 0 w 2126147"/>
              <a:gd name="connsiteY1" fmla="*/ 1063238 h 2126311"/>
              <a:gd name="connsiteX2" fmla="*/ 1063074 w 2126147"/>
              <a:gd name="connsiteY2" fmla="*/ 0 h 2126311"/>
              <a:gd name="connsiteX3" fmla="*/ 2126147 w 2126147"/>
              <a:gd name="connsiteY3" fmla="*/ 1063074 h 2126311"/>
            </a:gdLst>
            <a:ahLst/>
            <a:cxnLst>
              <a:cxn ang="0">
                <a:pos x="connsiteX0" y="connsiteY0"/>
              </a:cxn>
              <a:cxn ang="0">
                <a:pos x="connsiteX1" y="connsiteY1"/>
              </a:cxn>
              <a:cxn ang="0">
                <a:pos x="connsiteX2" y="connsiteY2"/>
              </a:cxn>
              <a:cxn ang="0">
                <a:pos x="connsiteX3" y="connsiteY3"/>
              </a:cxn>
            </a:cxnLst>
            <a:rect l="l" t="t" r="r" b="b"/>
            <a:pathLst>
              <a:path w="2126147" h="2126311">
                <a:moveTo>
                  <a:pt x="1063074" y="2126312"/>
                </a:moveTo>
                <a:cubicBezTo>
                  <a:pt x="475927" y="2126312"/>
                  <a:pt x="0" y="1650385"/>
                  <a:pt x="0" y="1063238"/>
                </a:cubicBezTo>
                <a:cubicBezTo>
                  <a:pt x="0" y="476091"/>
                  <a:pt x="475927" y="0"/>
                  <a:pt x="1063074" y="0"/>
                </a:cubicBezTo>
                <a:cubicBezTo>
                  <a:pt x="1650220" y="0"/>
                  <a:pt x="2126147" y="475927"/>
                  <a:pt x="2126147" y="1063074"/>
                </a:cubicBezTo>
              </a:path>
            </a:pathLst>
          </a:custGeom>
          <a:noFill/>
          <a:ln w="32719" cap="rnd">
            <a:solidFill>
              <a:schemeClr val="accent2"/>
            </a:solidFill>
            <a:prstDash val="solid"/>
            <a:miter/>
          </a:ln>
        </p:spPr>
        <p:txBody>
          <a:bodyPr rtlCol="0" anchor="ctr"/>
          <a:lstStyle/>
          <a:p>
            <a:endParaRPr lang="en-US" dirty="0"/>
          </a:p>
        </p:txBody>
      </p:sp>
      <p:sp>
        <p:nvSpPr>
          <p:cNvPr id="83" name="Freeform: Shape 82">
            <a:extLst>
              <a:ext uri="{FF2B5EF4-FFF2-40B4-BE49-F238E27FC236}">
                <a16:creationId xmlns:a16="http://schemas.microsoft.com/office/drawing/2014/main" id="{2B84B33B-A64B-8A40-3FC0-63AFDA34BD36}"/>
              </a:ext>
            </a:extLst>
          </p:cNvPr>
          <p:cNvSpPr>
            <a:spLocks/>
          </p:cNvSpPr>
          <p:nvPr/>
        </p:nvSpPr>
        <p:spPr>
          <a:xfrm>
            <a:off x="9580129" y="1714637"/>
            <a:ext cx="1926379" cy="1926379"/>
          </a:xfrm>
          <a:custGeom>
            <a:avLst/>
            <a:gdLst>
              <a:gd name="connsiteX0" fmla="*/ 963190 w 1926379"/>
              <a:gd name="connsiteY0" fmla="*/ 0 h 1926379"/>
              <a:gd name="connsiteX1" fmla="*/ 1926380 w 1926379"/>
              <a:gd name="connsiteY1" fmla="*/ 963190 h 1926379"/>
              <a:gd name="connsiteX2" fmla="*/ 963190 w 1926379"/>
              <a:gd name="connsiteY2" fmla="*/ 1926380 h 1926379"/>
              <a:gd name="connsiteX3" fmla="*/ 0 w 1926379"/>
              <a:gd name="connsiteY3" fmla="*/ 963190 h 1926379"/>
            </a:gdLst>
            <a:ahLst/>
            <a:cxnLst>
              <a:cxn ang="0">
                <a:pos x="connsiteX0" y="connsiteY0"/>
              </a:cxn>
              <a:cxn ang="0">
                <a:pos x="connsiteX1" y="connsiteY1"/>
              </a:cxn>
              <a:cxn ang="0">
                <a:pos x="connsiteX2" y="connsiteY2"/>
              </a:cxn>
              <a:cxn ang="0">
                <a:pos x="connsiteX3" y="connsiteY3"/>
              </a:cxn>
            </a:cxnLst>
            <a:rect l="l" t="t" r="r" b="b"/>
            <a:pathLst>
              <a:path w="1926379" h="1926379">
                <a:moveTo>
                  <a:pt x="963190" y="0"/>
                </a:moveTo>
                <a:cubicBezTo>
                  <a:pt x="1495137" y="0"/>
                  <a:pt x="1926380" y="431242"/>
                  <a:pt x="1926380" y="963190"/>
                </a:cubicBezTo>
                <a:cubicBezTo>
                  <a:pt x="1926380" y="1495137"/>
                  <a:pt x="1495137" y="1926380"/>
                  <a:pt x="963190" y="1926380"/>
                </a:cubicBezTo>
                <a:cubicBezTo>
                  <a:pt x="431242" y="1926380"/>
                  <a:pt x="0" y="1495137"/>
                  <a:pt x="0" y="963190"/>
                </a:cubicBezTo>
              </a:path>
            </a:pathLst>
          </a:custGeom>
          <a:noFill/>
          <a:ln w="32719" cap="rnd">
            <a:solidFill>
              <a:srgbClr val="FFFFFF"/>
            </a:solidFill>
            <a:prstDash val="solid"/>
            <a:miter/>
          </a:ln>
        </p:spPr>
        <p:txBody>
          <a:bodyPr rtlCol="0" anchor="ctr"/>
          <a:lstStyle/>
          <a:p>
            <a:endParaRPr lang="en-US" dirty="0"/>
          </a:p>
        </p:txBody>
      </p:sp>
      <p:sp>
        <p:nvSpPr>
          <p:cNvPr id="84" name="Freeform: Shape 83">
            <a:extLst>
              <a:ext uri="{FF2B5EF4-FFF2-40B4-BE49-F238E27FC236}">
                <a16:creationId xmlns:a16="http://schemas.microsoft.com/office/drawing/2014/main" id="{AD340B32-F9C1-14A4-D36D-DC319CA1D396}"/>
              </a:ext>
            </a:extLst>
          </p:cNvPr>
          <p:cNvSpPr>
            <a:spLocks/>
          </p:cNvSpPr>
          <p:nvPr/>
        </p:nvSpPr>
        <p:spPr>
          <a:xfrm>
            <a:off x="9668349" y="1805814"/>
            <a:ext cx="1716097" cy="1716097"/>
          </a:xfrm>
          <a:custGeom>
            <a:avLst/>
            <a:gdLst>
              <a:gd name="connsiteX0" fmla="*/ 858049 w 1716097"/>
              <a:gd name="connsiteY0" fmla="*/ 1716098 h 1716097"/>
              <a:gd name="connsiteX1" fmla="*/ 0 w 1716097"/>
              <a:gd name="connsiteY1" fmla="*/ 858049 h 1716097"/>
              <a:gd name="connsiteX2" fmla="*/ 858049 w 1716097"/>
              <a:gd name="connsiteY2" fmla="*/ 0 h 1716097"/>
              <a:gd name="connsiteX3" fmla="*/ 1716098 w 1716097"/>
              <a:gd name="connsiteY3" fmla="*/ 858049 h 1716097"/>
            </a:gdLst>
            <a:ahLst/>
            <a:cxnLst>
              <a:cxn ang="0">
                <a:pos x="connsiteX0" y="connsiteY0"/>
              </a:cxn>
              <a:cxn ang="0">
                <a:pos x="connsiteX1" y="connsiteY1"/>
              </a:cxn>
              <a:cxn ang="0">
                <a:pos x="connsiteX2" y="connsiteY2"/>
              </a:cxn>
              <a:cxn ang="0">
                <a:pos x="connsiteX3" y="connsiteY3"/>
              </a:cxn>
            </a:cxnLst>
            <a:rect l="l" t="t" r="r" b="b"/>
            <a:pathLst>
              <a:path w="1716097" h="1716097">
                <a:moveTo>
                  <a:pt x="858049" y="1716098"/>
                </a:moveTo>
                <a:cubicBezTo>
                  <a:pt x="384257" y="1716098"/>
                  <a:pt x="0" y="1332005"/>
                  <a:pt x="0" y="858049"/>
                </a:cubicBezTo>
                <a:cubicBezTo>
                  <a:pt x="0" y="384257"/>
                  <a:pt x="384093" y="0"/>
                  <a:pt x="858049" y="0"/>
                </a:cubicBezTo>
                <a:cubicBezTo>
                  <a:pt x="1331840" y="0"/>
                  <a:pt x="1716098" y="384093"/>
                  <a:pt x="1716098" y="858049"/>
                </a:cubicBezTo>
              </a:path>
            </a:pathLst>
          </a:custGeom>
          <a:noFill/>
          <a:ln w="32719" cap="rnd">
            <a:solidFill>
              <a:srgbClr val="00558C"/>
            </a:solidFill>
            <a:prstDash val="solid"/>
            <a:miter/>
          </a:ln>
        </p:spPr>
        <p:txBody>
          <a:bodyPr rtlCol="0" anchor="ctr"/>
          <a:lstStyle/>
          <a:p>
            <a:endParaRPr lang="en-US" dirty="0"/>
          </a:p>
        </p:txBody>
      </p:sp>
      <p:sp>
        <p:nvSpPr>
          <p:cNvPr id="85" name="Freeform: Shape 84">
            <a:extLst>
              <a:ext uri="{FF2B5EF4-FFF2-40B4-BE49-F238E27FC236}">
                <a16:creationId xmlns:a16="http://schemas.microsoft.com/office/drawing/2014/main" id="{57333260-6467-987B-7750-D195DA95F86B}"/>
              </a:ext>
            </a:extLst>
          </p:cNvPr>
          <p:cNvSpPr>
            <a:spLocks/>
          </p:cNvSpPr>
          <p:nvPr/>
        </p:nvSpPr>
        <p:spPr>
          <a:xfrm>
            <a:off x="10543318" y="3741229"/>
            <a:ext cx="840963" cy="16428"/>
          </a:xfrm>
          <a:custGeom>
            <a:avLst/>
            <a:gdLst>
              <a:gd name="connsiteX0" fmla="*/ 0 w 840963"/>
              <a:gd name="connsiteY0" fmla="*/ 0 h 16428"/>
              <a:gd name="connsiteX1" fmla="*/ 840963 w 840963"/>
              <a:gd name="connsiteY1" fmla="*/ 0 h 16428"/>
            </a:gdLst>
            <a:ahLst/>
            <a:cxnLst>
              <a:cxn ang="0">
                <a:pos x="connsiteX0" y="connsiteY0"/>
              </a:cxn>
              <a:cxn ang="0">
                <a:pos x="connsiteX1" y="connsiteY1"/>
              </a:cxn>
            </a:cxnLst>
            <a:rect l="l" t="t" r="r" b="b"/>
            <a:pathLst>
              <a:path w="840963" h="16428">
                <a:moveTo>
                  <a:pt x="0" y="0"/>
                </a:moveTo>
                <a:lnTo>
                  <a:pt x="840963" y="0"/>
                </a:lnTo>
              </a:path>
            </a:pathLst>
          </a:custGeom>
          <a:ln w="32719" cap="rnd">
            <a:solidFill>
              <a:schemeClr val="accent2"/>
            </a:solidFill>
            <a:prstDash val="solid"/>
            <a:miter/>
            <a:headEnd type="none"/>
            <a:tailEnd type="arrow"/>
          </a:ln>
        </p:spPr>
        <p:txBody>
          <a:bodyPr rtlCol="0" anchor="ctr"/>
          <a:lstStyle/>
          <a:p>
            <a:endParaRPr lang="en-US" dirty="0"/>
          </a:p>
        </p:txBody>
      </p:sp>
      <p:sp>
        <p:nvSpPr>
          <p:cNvPr id="86" name="Text Placeholder 13">
            <a:extLst>
              <a:ext uri="{FF2B5EF4-FFF2-40B4-BE49-F238E27FC236}">
                <a16:creationId xmlns:a16="http://schemas.microsoft.com/office/drawing/2014/main" id="{CBDDA8D7-48E9-8CF8-4DEB-EE09ABC1220C}"/>
              </a:ext>
            </a:extLst>
          </p:cNvPr>
          <p:cNvSpPr>
            <a:spLocks noGrp="1"/>
          </p:cNvSpPr>
          <p:nvPr>
            <p:ph type="body" sz="quarter" idx="48" hasCustomPrompt="1"/>
          </p:nvPr>
        </p:nvSpPr>
        <p:spPr>
          <a:xfrm>
            <a:off x="9326514" y="4118495"/>
            <a:ext cx="2441448" cy="290721"/>
          </a:xfrm>
        </p:spPr>
        <p:txBody>
          <a:bodyPr wrap="square" lIns="0" tIns="0" rIns="0" bIns="0" anchor="ctr">
            <a:spAutoFit/>
          </a:bodyPr>
          <a:lstStyle>
            <a:lvl1pPr marL="0" indent="0" algn="ctr">
              <a:spcBef>
                <a:spcPts val="0"/>
              </a:spcBef>
              <a:buNone/>
              <a:defRPr sz="1600" b="0" i="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87" name="Text Placeholder 7">
            <a:extLst>
              <a:ext uri="{FF2B5EF4-FFF2-40B4-BE49-F238E27FC236}">
                <a16:creationId xmlns:a16="http://schemas.microsoft.com/office/drawing/2014/main" id="{4D5D1118-FFAB-904C-FD2E-83AE963BFE83}"/>
              </a:ext>
            </a:extLst>
          </p:cNvPr>
          <p:cNvSpPr>
            <a:spLocks noGrp="1"/>
          </p:cNvSpPr>
          <p:nvPr>
            <p:ph type="body" sz="quarter" idx="49" hasCustomPrompt="1"/>
          </p:nvPr>
        </p:nvSpPr>
        <p:spPr>
          <a:xfrm>
            <a:off x="9326514" y="4536107"/>
            <a:ext cx="2441448" cy="1414463"/>
          </a:xfrm>
        </p:spPr>
        <p:txBody>
          <a:bodyPr>
            <a:normAutofit/>
          </a:bodyPr>
          <a:lstStyle>
            <a:lvl1pPr marL="0" indent="0" algn="ctr">
              <a:buNone/>
              <a:defRPr sz="1200" b="0">
                <a:solidFill>
                  <a:schemeClr val="bg1"/>
                </a:solidFill>
                <a:latin typeface="Montserrat Medium" pitchFamily="2" charset="0"/>
              </a:defRPr>
            </a:lvl1pPr>
            <a:lvl5pPr marL="1828800" indent="0">
              <a:buNone/>
              <a:defRPr/>
            </a:lvl5pPr>
          </a:lstStyle>
          <a:p>
            <a:pPr lvl="0"/>
            <a:r>
              <a:rPr lang="en-US"/>
              <a:t>Edit Body Text</a:t>
            </a:r>
          </a:p>
        </p:txBody>
      </p:sp>
      <p:sp>
        <p:nvSpPr>
          <p:cNvPr id="18" name="Footer Placeholder 3">
            <a:extLst>
              <a:ext uri="{FF2B5EF4-FFF2-40B4-BE49-F238E27FC236}">
                <a16:creationId xmlns:a16="http://schemas.microsoft.com/office/drawing/2014/main" id="{20610ACC-EC0D-CB52-A810-4A822588862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3297305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Blue Top">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Rectangle 7">
            <a:extLst>
              <a:ext uri="{FF2B5EF4-FFF2-40B4-BE49-F238E27FC236}">
                <a16:creationId xmlns:a16="http://schemas.microsoft.com/office/drawing/2014/main" id="{AA6BD50B-7E71-CC45-88E0-3217994D6C2D}"/>
              </a:ext>
            </a:extLst>
          </p:cNvPr>
          <p:cNvSpPr/>
          <p:nvPr/>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FCF6717A-52CC-A04E-930C-B6DF774AF427}"/>
              </a:ext>
            </a:extLst>
          </p:cNvPr>
          <p:cNvSpPr/>
          <p:nvPr/>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10;&#10;Description automatically generated">
            <a:extLst>
              <a:ext uri="{FF2B5EF4-FFF2-40B4-BE49-F238E27FC236}">
                <a16:creationId xmlns:a16="http://schemas.microsoft.com/office/drawing/2014/main" id="{220EF5FE-AEC1-A94A-BFD8-F616E081FD4A}"/>
              </a:ext>
            </a:extLst>
          </p:cNvPr>
          <p:cNvPicPr>
            <a:picLocks noChangeAspect="1"/>
          </p:cNvPicPr>
          <p:nvPr/>
        </p:nvPicPr>
        <p:blipFill>
          <a:blip r:embed="rId2"/>
          <a:stretch>
            <a:fillRect/>
          </a:stretch>
        </p:blipFill>
        <p:spPr>
          <a:xfrm>
            <a:off x="10548052" y="135670"/>
            <a:ext cx="1396279" cy="850399"/>
          </a:xfrm>
          <a:prstGeom prst="rect">
            <a:avLst/>
          </a:prstGeom>
        </p:spPr>
      </p:pic>
      <p:sp>
        <p:nvSpPr>
          <p:cNvPr id="2" name="Title 1">
            <a:extLst>
              <a:ext uri="{FF2B5EF4-FFF2-40B4-BE49-F238E27FC236}">
                <a16:creationId xmlns:a16="http://schemas.microsoft.com/office/drawing/2014/main" id="{899FBFFD-CECC-734A-A011-AA066138E63A}"/>
              </a:ext>
            </a:extLst>
          </p:cNvPr>
          <p:cNvSpPr>
            <a:spLocks noGrp="1"/>
          </p:cNvSpPr>
          <p:nvPr>
            <p:ph type="title"/>
          </p:nvPr>
        </p:nvSpPr>
        <p:spPr>
          <a:xfrm>
            <a:off x="304801" y="1381353"/>
            <a:ext cx="3586796" cy="2016679"/>
          </a:xfrm>
        </p:spPr>
        <p:txBody>
          <a:bodyPr anchor="ctr"/>
          <a:lstStyle/>
          <a:p>
            <a:r>
              <a:rPr lang="en-US"/>
              <a:t>Click to edit Master title style</a:t>
            </a:r>
          </a:p>
        </p:txBody>
      </p:sp>
      <p:sp>
        <p:nvSpPr>
          <p:cNvPr id="12" name="Text Placeholder 16">
            <a:extLst>
              <a:ext uri="{FF2B5EF4-FFF2-40B4-BE49-F238E27FC236}">
                <a16:creationId xmlns:a16="http://schemas.microsoft.com/office/drawing/2014/main" id="{B3081FF3-1FA2-0E4E-90BD-C480B3F24251}"/>
              </a:ext>
            </a:extLst>
          </p:cNvPr>
          <p:cNvSpPr>
            <a:spLocks noGrp="1"/>
          </p:cNvSpPr>
          <p:nvPr>
            <p:ph type="body" sz="quarter" idx="14"/>
          </p:nvPr>
        </p:nvSpPr>
        <p:spPr>
          <a:xfrm>
            <a:off x="4951729" y="1381353"/>
            <a:ext cx="6180138" cy="321306"/>
          </a:xfrm>
        </p:spPr>
        <p:txBody>
          <a:bodyPr lIns="0" tIns="0" rIns="0" bIns="0">
            <a:spAutoFit/>
          </a:bodyPr>
          <a:lstStyle>
            <a:lvl1pPr marL="0" indent="0">
              <a:spcBef>
                <a:spcPts val="0"/>
              </a:spcBef>
              <a:buNone/>
              <a:defRPr>
                <a:solidFill>
                  <a:schemeClr val="bg1"/>
                </a:solidFill>
              </a:defRPr>
            </a:lvl1pPr>
            <a:lvl2pPr>
              <a:buNone/>
              <a:defRPr/>
            </a:lvl2pPr>
            <a:lvl3pPr>
              <a:buNone/>
              <a:defRPr/>
            </a:lvl3pPr>
            <a:lvl4pPr>
              <a:buNone/>
              <a:defRPr/>
            </a:lvl4pPr>
            <a:lvl5pPr>
              <a:buNone/>
              <a:defRPr/>
            </a:lvl5pPr>
          </a:lstStyle>
          <a:p>
            <a:pPr lvl="0"/>
            <a:r>
              <a:rPr lang="en-US"/>
              <a:t>Click to edit Master text styles</a:t>
            </a:r>
          </a:p>
        </p:txBody>
      </p:sp>
      <p:sp>
        <p:nvSpPr>
          <p:cNvPr id="13" name="Text Placeholder 13">
            <a:extLst>
              <a:ext uri="{FF2B5EF4-FFF2-40B4-BE49-F238E27FC236}">
                <a16:creationId xmlns:a16="http://schemas.microsoft.com/office/drawing/2014/main" id="{14F82A98-775C-6B48-A35D-2B61E7027699}"/>
              </a:ext>
            </a:extLst>
          </p:cNvPr>
          <p:cNvSpPr>
            <a:spLocks noGrp="1"/>
          </p:cNvSpPr>
          <p:nvPr>
            <p:ph type="body" sz="quarter" idx="15" hasCustomPrompt="1"/>
          </p:nvPr>
        </p:nvSpPr>
        <p:spPr>
          <a:xfrm>
            <a:off x="359160" y="4661439"/>
            <a:ext cx="2651760"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8ACE18AE-CDD2-124D-AFC4-DBE60E583D30}"/>
              </a:ext>
            </a:extLst>
          </p:cNvPr>
          <p:cNvSpPr>
            <a:spLocks noGrp="1"/>
          </p:cNvSpPr>
          <p:nvPr>
            <p:ph type="body" sz="quarter" idx="16" hasCustomPrompt="1"/>
          </p:nvPr>
        </p:nvSpPr>
        <p:spPr>
          <a:xfrm>
            <a:off x="359160"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5" name="Text Placeholder 13">
            <a:extLst>
              <a:ext uri="{FF2B5EF4-FFF2-40B4-BE49-F238E27FC236}">
                <a16:creationId xmlns:a16="http://schemas.microsoft.com/office/drawing/2014/main" id="{DA886E48-57A6-D54A-A837-65D76FA4D30F}"/>
              </a:ext>
            </a:extLst>
          </p:cNvPr>
          <p:cNvSpPr>
            <a:spLocks noGrp="1"/>
          </p:cNvSpPr>
          <p:nvPr>
            <p:ph type="body" sz="quarter" idx="18" hasCustomPrompt="1"/>
          </p:nvPr>
        </p:nvSpPr>
        <p:spPr>
          <a:xfrm>
            <a:off x="3313337" y="4661439"/>
            <a:ext cx="2651759"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29B7CB85-F0C0-3B41-8D09-01185B4B6E8D}"/>
              </a:ext>
            </a:extLst>
          </p:cNvPr>
          <p:cNvSpPr>
            <a:spLocks noGrp="1"/>
          </p:cNvSpPr>
          <p:nvPr>
            <p:ph type="body" sz="quarter" idx="19" hasCustomPrompt="1"/>
          </p:nvPr>
        </p:nvSpPr>
        <p:spPr>
          <a:xfrm>
            <a:off x="3313338"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F8111AC1-4457-134B-8C47-DFCF474FEB3A}"/>
              </a:ext>
            </a:extLst>
          </p:cNvPr>
          <p:cNvSpPr>
            <a:spLocks noGrp="1"/>
          </p:cNvSpPr>
          <p:nvPr>
            <p:ph type="body" sz="quarter" idx="21" hasCustomPrompt="1"/>
          </p:nvPr>
        </p:nvSpPr>
        <p:spPr>
          <a:xfrm>
            <a:off x="6274344" y="4661439"/>
            <a:ext cx="2651758"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18" name="Text Placeholder 13">
            <a:extLst>
              <a:ext uri="{FF2B5EF4-FFF2-40B4-BE49-F238E27FC236}">
                <a16:creationId xmlns:a16="http://schemas.microsoft.com/office/drawing/2014/main" id="{7C9BF40F-200D-894B-8BBC-C920FF2B759D}"/>
              </a:ext>
            </a:extLst>
          </p:cNvPr>
          <p:cNvSpPr>
            <a:spLocks noGrp="1"/>
          </p:cNvSpPr>
          <p:nvPr>
            <p:ph type="body" sz="quarter" idx="22" hasCustomPrompt="1"/>
          </p:nvPr>
        </p:nvSpPr>
        <p:spPr>
          <a:xfrm>
            <a:off x="6274344"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9" name="Text Placeholder 13">
            <a:extLst>
              <a:ext uri="{FF2B5EF4-FFF2-40B4-BE49-F238E27FC236}">
                <a16:creationId xmlns:a16="http://schemas.microsoft.com/office/drawing/2014/main" id="{2D8B0DF3-3DAE-994D-BF6D-B85D0B89271D}"/>
              </a:ext>
            </a:extLst>
          </p:cNvPr>
          <p:cNvSpPr>
            <a:spLocks noGrp="1"/>
          </p:cNvSpPr>
          <p:nvPr>
            <p:ph type="body" sz="quarter" idx="24" hasCustomPrompt="1"/>
          </p:nvPr>
        </p:nvSpPr>
        <p:spPr>
          <a:xfrm>
            <a:off x="9228521" y="4661439"/>
            <a:ext cx="2651757" cy="371512"/>
          </a:xfrm>
        </p:spPr>
        <p:txBody>
          <a:bodyPr wrap="square" lIns="0" tIns="0" rIns="0" bIns="0">
            <a:spAutoFit/>
          </a:bodyPr>
          <a:lstStyle>
            <a:lvl1pPr marL="0" indent="0" algn="l">
              <a:spcBef>
                <a:spcPts val="0"/>
              </a:spcBef>
              <a:buNone/>
              <a:defRPr sz="2000" b="1">
                <a:solidFill>
                  <a:schemeClr val="accent2"/>
                </a:solidFill>
              </a:defRPr>
            </a:lvl1pPr>
            <a:lvl2pPr>
              <a:buNone/>
              <a:defRPr/>
            </a:lvl2pPr>
            <a:lvl3pPr>
              <a:buNone/>
              <a:defRPr/>
            </a:lvl3pPr>
            <a:lvl4pPr>
              <a:buNone/>
              <a:defRPr/>
            </a:lvl4pPr>
            <a:lvl5pPr>
              <a:buNone/>
              <a:defRPr/>
            </a:lvl5pPr>
          </a:lstStyle>
          <a:p>
            <a:pPr lvl="0"/>
            <a:r>
              <a:rPr lang="en-US"/>
              <a:t>Edit Title</a:t>
            </a:r>
          </a:p>
        </p:txBody>
      </p:sp>
      <p:sp>
        <p:nvSpPr>
          <p:cNvPr id="20" name="Text Placeholder 13">
            <a:extLst>
              <a:ext uri="{FF2B5EF4-FFF2-40B4-BE49-F238E27FC236}">
                <a16:creationId xmlns:a16="http://schemas.microsoft.com/office/drawing/2014/main" id="{437C40FB-8738-F74D-B75F-41662AFB8383}"/>
              </a:ext>
            </a:extLst>
          </p:cNvPr>
          <p:cNvSpPr>
            <a:spLocks noGrp="1"/>
          </p:cNvSpPr>
          <p:nvPr>
            <p:ph type="body" sz="quarter" idx="25" hasCustomPrompt="1"/>
          </p:nvPr>
        </p:nvSpPr>
        <p:spPr>
          <a:xfrm>
            <a:off x="9228522" y="5056776"/>
            <a:ext cx="2651760" cy="289310"/>
          </a:xfrm>
        </p:spPr>
        <p:txBody>
          <a:bodyPr wrap="square" lIns="0" tIns="0" rIns="0" bIns="0">
            <a:spAutoFit/>
          </a:bodyPr>
          <a:lstStyle>
            <a:lvl1pPr marL="0" indent="0" algn="l">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Footer Placeholder 3">
            <a:extLst>
              <a:ext uri="{FF2B5EF4-FFF2-40B4-BE49-F238E27FC236}">
                <a16:creationId xmlns:a16="http://schemas.microsoft.com/office/drawing/2014/main" id="{AA7EBA43-5891-664E-BA89-DE6130ABF32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grpSp>
        <p:nvGrpSpPr>
          <p:cNvPr id="3" name="Group 2">
            <a:extLst>
              <a:ext uri="{FF2B5EF4-FFF2-40B4-BE49-F238E27FC236}">
                <a16:creationId xmlns:a16="http://schemas.microsoft.com/office/drawing/2014/main" id="{14AFD90B-87BE-2825-7C91-39317F99C2B2}"/>
              </a:ext>
            </a:extLst>
          </p:cNvPr>
          <p:cNvGrpSpPr/>
          <p:nvPr userDrawn="1"/>
        </p:nvGrpSpPr>
        <p:grpSpPr>
          <a:xfrm>
            <a:off x="0" y="6546123"/>
            <a:ext cx="12192000" cy="311877"/>
            <a:chOff x="0" y="6546123"/>
            <a:chExt cx="12192000" cy="311877"/>
          </a:xfrm>
        </p:grpSpPr>
        <p:sp>
          <p:nvSpPr>
            <p:cNvPr id="11" name="Rectangle 10">
              <a:extLst>
                <a:ext uri="{FF2B5EF4-FFF2-40B4-BE49-F238E27FC236}">
                  <a16:creationId xmlns:a16="http://schemas.microsoft.com/office/drawing/2014/main" id="{4DCD052C-997E-4CB1-32AA-A6AE66E03DCF}"/>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1" name="Straight Connector 20">
              <a:extLst>
                <a:ext uri="{FF2B5EF4-FFF2-40B4-BE49-F238E27FC236}">
                  <a16:creationId xmlns:a16="http://schemas.microsoft.com/office/drawing/2014/main" id="{63EE8B46-1858-85A3-5960-AD51B896897B}"/>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3" name="Rectangle 22">
            <a:extLst>
              <a:ext uri="{FF2B5EF4-FFF2-40B4-BE49-F238E27FC236}">
                <a16:creationId xmlns:a16="http://schemas.microsoft.com/office/drawing/2014/main" id="{09361FE0-B127-0895-D2A3-39F25FAE99C3}"/>
              </a:ext>
            </a:extLst>
          </p:cNvPr>
          <p:cNvSpPr/>
          <p:nvPr userDrawn="1"/>
        </p:nvSpPr>
        <p:spPr>
          <a:xfrm>
            <a:off x="0" y="0"/>
            <a:ext cx="12192000" cy="421055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9198E7C2-57BE-E3BC-741B-DB1DA624072F}"/>
              </a:ext>
            </a:extLst>
          </p:cNvPr>
          <p:cNvSpPr/>
          <p:nvPr userDrawn="1"/>
        </p:nvSpPr>
        <p:spPr>
          <a:xfrm>
            <a:off x="0" y="965049"/>
            <a:ext cx="105103" cy="2834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Picture 24" descr="A picture containing text&#10;&#10;Description automatically generated">
            <a:extLst>
              <a:ext uri="{FF2B5EF4-FFF2-40B4-BE49-F238E27FC236}">
                <a16:creationId xmlns:a16="http://schemas.microsoft.com/office/drawing/2014/main" id="{DC1F2857-3771-4442-337F-0ABA3255A8A3}"/>
              </a:ext>
            </a:extLst>
          </p:cNvPr>
          <p:cNvPicPr>
            <a:picLocks noChangeAspect="1"/>
          </p:cNvPicPr>
          <p:nvPr userDrawn="1"/>
        </p:nvPicPr>
        <p:blipFill>
          <a:blip r:embed="rId2"/>
          <a:stretch>
            <a:fillRect/>
          </a:stretch>
        </p:blipFill>
        <p:spPr>
          <a:xfrm>
            <a:off x="10548052" y="135670"/>
            <a:ext cx="1396279" cy="850399"/>
          </a:xfrm>
          <a:prstGeom prst="rect">
            <a:avLst/>
          </a:prstGeom>
        </p:spPr>
      </p:pic>
    </p:spTree>
    <p:extLst>
      <p:ext uri="{BB962C8B-B14F-4D97-AF65-F5344CB8AC3E}">
        <p14:creationId xmlns:p14="http://schemas.microsoft.com/office/powerpoint/2010/main" val="16116551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Bar 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9B0A9F-6C84-3643-942B-3388DA0531EC}"/>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56A5F099-874D-1F4C-8AB2-23C029351BF8}"/>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6" name="Text Placeholder 13">
            <a:extLst>
              <a:ext uri="{FF2B5EF4-FFF2-40B4-BE49-F238E27FC236}">
                <a16:creationId xmlns:a16="http://schemas.microsoft.com/office/drawing/2014/main" id="{7A97A5DF-F7F6-8D42-BC85-C276EBA37E74}"/>
              </a:ext>
            </a:extLst>
          </p:cNvPr>
          <p:cNvSpPr>
            <a:spLocks noGrp="1"/>
          </p:cNvSpPr>
          <p:nvPr>
            <p:ph type="body" sz="quarter" idx="17" hasCustomPrompt="1"/>
          </p:nvPr>
        </p:nvSpPr>
        <p:spPr>
          <a:xfrm>
            <a:off x="7489825" y="1875145"/>
            <a:ext cx="3733800" cy="325474"/>
          </a:xfrm>
        </p:spPr>
        <p:txBody>
          <a:bodyPr wrap="square" lIns="0" tIns="0" rIns="0" bIns="0">
            <a:spAutoFit/>
          </a:bodyPr>
          <a:lstStyle>
            <a:lvl1pPr marL="0" indent="0">
              <a:spcBef>
                <a:spcPts val="0"/>
              </a:spcBef>
              <a:buNone/>
              <a:defRPr sz="18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7" name="Chart Placeholder 9">
            <a:extLst>
              <a:ext uri="{FF2B5EF4-FFF2-40B4-BE49-F238E27FC236}">
                <a16:creationId xmlns:a16="http://schemas.microsoft.com/office/drawing/2014/main" id="{A68B7F7D-C5C5-2540-ADA9-7F0962F19A24}"/>
              </a:ext>
            </a:extLst>
          </p:cNvPr>
          <p:cNvSpPr>
            <a:spLocks noGrp="1"/>
          </p:cNvSpPr>
          <p:nvPr>
            <p:ph type="chart" sz="quarter" idx="18"/>
          </p:nvPr>
        </p:nvSpPr>
        <p:spPr>
          <a:xfrm>
            <a:off x="268288" y="1042988"/>
            <a:ext cx="6775450" cy="5287962"/>
          </a:xfrm>
        </p:spPr>
        <p:txBody>
          <a:bodyPr/>
          <a:lstStyle>
            <a:lvl1pPr marL="0" indent="0">
              <a:spcBef>
                <a:spcPts val="0"/>
              </a:spcBef>
              <a:buNone/>
              <a:defRPr/>
            </a:lvl1pPr>
          </a:lstStyle>
          <a:p>
            <a:r>
              <a:rPr lang="en-US" dirty="0"/>
              <a:t>Click icon to add chart</a:t>
            </a:r>
          </a:p>
        </p:txBody>
      </p:sp>
      <p:sp>
        <p:nvSpPr>
          <p:cNvPr id="9" name="Footer Placeholder 3">
            <a:extLst>
              <a:ext uri="{FF2B5EF4-FFF2-40B4-BE49-F238E27FC236}">
                <a16:creationId xmlns:a16="http://schemas.microsoft.com/office/drawing/2014/main" id="{9DE043B0-A5B7-D9CE-9284-0B21AB98A6A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5560837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 preserve="1">
  <p:cSld name="Title Slide V02">
    <p:spTree>
      <p:nvGrpSpPr>
        <p:cNvPr id="1" name=""/>
        <p:cNvGrpSpPr/>
        <p:nvPr/>
      </p:nvGrpSpPr>
      <p:grpSpPr>
        <a:xfrm>
          <a:off x="0" y="0"/>
          <a:ext cx="0" cy="0"/>
          <a:chOff x="0" y="0"/>
          <a:chExt cx="0" cy="0"/>
        </a:xfrm>
      </p:grpSpPr>
      <p:pic>
        <p:nvPicPr>
          <p:cNvPr id="10" name="Picture 9" descr="A picture containing text, toy&#10;&#10;Description automatically generated">
            <a:extLst>
              <a:ext uri="{FF2B5EF4-FFF2-40B4-BE49-F238E27FC236}">
                <a16:creationId xmlns:a16="http://schemas.microsoft.com/office/drawing/2014/main" id="{1CD8A647-0148-16E0-17BA-DAF71578EA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0954"/>
            <a:ext cx="12192000" cy="432786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p:nvPicPr>
        <p:blipFill>
          <a:blip r:embed="rId3"/>
          <a:srcRect/>
          <a:stretch/>
        </p:blipFill>
        <p:spPr>
          <a:xfrm>
            <a:off x="9488969" y="4924271"/>
            <a:ext cx="2154752" cy="1312344"/>
          </a:xfrm>
          <a:prstGeom prst="rect">
            <a:avLst/>
          </a:prstGeom>
        </p:spPr>
      </p:pic>
      <p:sp>
        <p:nvSpPr>
          <p:cNvPr id="4" name="Rectangle 3">
            <a:extLst>
              <a:ext uri="{FF2B5EF4-FFF2-40B4-BE49-F238E27FC236}">
                <a16:creationId xmlns:a16="http://schemas.microsoft.com/office/drawing/2014/main" id="{F1EDC2CC-780D-64D9-CF67-807FE3825924}"/>
              </a:ext>
            </a:extLst>
          </p:cNvPr>
          <p:cNvSpPr/>
          <p:nvPr userDrawn="1"/>
        </p:nvSpPr>
        <p:spPr>
          <a:xfrm>
            <a:off x="0" y="0"/>
            <a:ext cx="12192000" cy="4278701"/>
          </a:xfrm>
          <a:prstGeom prst="rect">
            <a:avLst/>
          </a:prstGeom>
          <a:blipFill>
            <a:blip r:embed="rId4"/>
            <a:srcRect/>
            <a:stretch>
              <a:fillRect t="-57367" b="-3259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1265F32C-8CBE-210B-01B2-66A086FACCF5}"/>
              </a:ext>
            </a:extLst>
          </p:cNvPr>
          <p:cNvSpPr/>
          <p:nvPr userDrawn="1"/>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32DE33F-788C-A6FE-8199-B6B1CDA9A2F4}"/>
              </a:ext>
            </a:extLst>
          </p:cNvPr>
          <p:cNvSpPr/>
          <p:nvPr userDrawn="1"/>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8709149A-FC91-714B-D720-B949EC0723AA}"/>
              </a:ext>
            </a:extLst>
          </p:cNvPr>
          <p:cNvPicPr>
            <a:picLocks noChangeAspect="1"/>
          </p:cNvPicPr>
          <p:nvPr userDrawn="1"/>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391165040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ie Chart V0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6" name="Chart Placeholder 9">
            <a:extLst>
              <a:ext uri="{FF2B5EF4-FFF2-40B4-BE49-F238E27FC236}">
                <a16:creationId xmlns:a16="http://schemas.microsoft.com/office/drawing/2014/main" id="{AB128DBE-7D50-294F-89D8-44EC2AEBC8C8}"/>
              </a:ext>
            </a:extLst>
          </p:cNvPr>
          <p:cNvSpPr>
            <a:spLocks noGrp="1"/>
          </p:cNvSpPr>
          <p:nvPr>
            <p:ph type="chart" sz="quarter" idx="18"/>
          </p:nvPr>
        </p:nvSpPr>
        <p:spPr>
          <a:xfrm>
            <a:off x="299752" y="1582211"/>
            <a:ext cx="2734056" cy="1700784"/>
          </a:xfrm>
        </p:spPr>
        <p:txBody>
          <a:bodyPr>
            <a:normAutofit/>
          </a:bodyPr>
          <a:lstStyle>
            <a:lvl1pPr marL="0" indent="0">
              <a:spcBef>
                <a:spcPts val="0"/>
              </a:spcBef>
              <a:buNone/>
              <a:defRPr sz="1400" b="1"/>
            </a:lvl1pPr>
          </a:lstStyle>
          <a:p>
            <a:r>
              <a:rPr lang="en-US" dirty="0"/>
              <a:t>Click icon to add chart</a:t>
            </a:r>
          </a:p>
        </p:txBody>
      </p:sp>
      <p:sp>
        <p:nvSpPr>
          <p:cNvPr id="7" name="Text Placeholder 13">
            <a:extLst>
              <a:ext uri="{FF2B5EF4-FFF2-40B4-BE49-F238E27FC236}">
                <a16:creationId xmlns:a16="http://schemas.microsoft.com/office/drawing/2014/main" id="{5B77F114-45BF-E54A-8354-45D82737DC1A}"/>
              </a:ext>
            </a:extLst>
          </p:cNvPr>
          <p:cNvSpPr>
            <a:spLocks noGrp="1"/>
          </p:cNvSpPr>
          <p:nvPr>
            <p:ph type="body" sz="quarter" idx="19" hasCustomPrompt="1"/>
          </p:nvPr>
        </p:nvSpPr>
        <p:spPr>
          <a:xfrm>
            <a:off x="2512765"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8" name="Text Placeholder 13">
            <a:extLst>
              <a:ext uri="{FF2B5EF4-FFF2-40B4-BE49-F238E27FC236}">
                <a16:creationId xmlns:a16="http://schemas.microsoft.com/office/drawing/2014/main" id="{C40A4906-1C8A-934B-B282-5232B29B78AD}"/>
              </a:ext>
            </a:extLst>
          </p:cNvPr>
          <p:cNvSpPr>
            <a:spLocks noGrp="1"/>
          </p:cNvSpPr>
          <p:nvPr>
            <p:ph type="body" sz="quarter" idx="48" hasCustomPrompt="1"/>
          </p:nvPr>
        </p:nvSpPr>
        <p:spPr>
          <a:xfrm>
            <a:off x="1047307"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9" name="Chart Placeholder 9">
            <a:extLst>
              <a:ext uri="{FF2B5EF4-FFF2-40B4-BE49-F238E27FC236}">
                <a16:creationId xmlns:a16="http://schemas.microsoft.com/office/drawing/2014/main" id="{B690AC4F-5180-A84B-B35A-407D44CBCC2A}"/>
              </a:ext>
            </a:extLst>
          </p:cNvPr>
          <p:cNvSpPr>
            <a:spLocks noGrp="1"/>
          </p:cNvSpPr>
          <p:nvPr>
            <p:ph type="chart" sz="quarter" idx="49"/>
          </p:nvPr>
        </p:nvSpPr>
        <p:spPr>
          <a:xfrm>
            <a:off x="299752" y="4119851"/>
            <a:ext cx="2734056" cy="1700784"/>
          </a:xfrm>
        </p:spPr>
        <p:txBody>
          <a:bodyPr>
            <a:normAutofit/>
          </a:bodyPr>
          <a:lstStyle>
            <a:lvl1pPr marL="0" indent="0">
              <a:spcBef>
                <a:spcPts val="0"/>
              </a:spcBef>
              <a:buNone/>
              <a:defRPr sz="1400" b="1"/>
            </a:lvl1pPr>
          </a:lstStyle>
          <a:p>
            <a:r>
              <a:rPr lang="en-US" dirty="0"/>
              <a:t>Click icon to add chart</a:t>
            </a:r>
          </a:p>
        </p:txBody>
      </p:sp>
      <p:sp>
        <p:nvSpPr>
          <p:cNvPr id="10" name="Text Placeholder 13">
            <a:extLst>
              <a:ext uri="{FF2B5EF4-FFF2-40B4-BE49-F238E27FC236}">
                <a16:creationId xmlns:a16="http://schemas.microsoft.com/office/drawing/2014/main" id="{A199B9BE-B937-9A47-8506-EE54D790BA20}"/>
              </a:ext>
            </a:extLst>
          </p:cNvPr>
          <p:cNvSpPr>
            <a:spLocks noGrp="1"/>
          </p:cNvSpPr>
          <p:nvPr>
            <p:ph type="body" sz="quarter" idx="50" hasCustomPrompt="1"/>
          </p:nvPr>
        </p:nvSpPr>
        <p:spPr>
          <a:xfrm>
            <a:off x="2512765"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1" name="Text Placeholder 13">
            <a:extLst>
              <a:ext uri="{FF2B5EF4-FFF2-40B4-BE49-F238E27FC236}">
                <a16:creationId xmlns:a16="http://schemas.microsoft.com/office/drawing/2014/main" id="{9DCB9FC5-D1BC-C346-A3F7-517FE82F4A9D}"/>
              </a:ext>
            </a:extLst>
          </p:cNvPr>
          <p:cNvSpPr>
            <a:spLocks noGrp="1"/>
          </p:cNvSpPr>
          <p:nvPr>
            <p:ph type="body" sz="quarter" idx="51" hasCustomPrompt="1"/>
          </p:nvPr>
        </p:nvSpPr>
        <p:spPr>
          <a:xfrm>
            <a:off x="1047307"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2" name="Chart Placeholder 9">
            <a:extLst>
              <a:ext uri="{FF2B5EF4-FFF2-40B4-BE49-F238E27FC236}">
                <a16:creationId xmlns:a16="http://schemas.microsoft.com/office/drawing/2014/main" id="{839B7E0E-A3BC-024D-918D-6682409E2178}"/>
              </a:ext>
            </a:extLst>
          </p:cNvPr>
          <p:cNvSpPr>
            <a:spLocks noGrp="1"/>
          </p:cNvSpPr>
          <p:nvPr>
            <p:ph type="chart" sz="quarter" idx="52"/>
          </p:nvPr>
        </p:nvSpPr>
        <p:spPr>
          <a:xfrm>
            <a:off x="6127113" y="1582211"/>
            <a:ext cx="2734056" cy="1700784"/>
          </a:xfrm>
        </p:spPr>
        <p:txBody>
          <a:bodyPr>
            <a:normAutofit/>
          </a:bodyPr>
          <a:lstStyle>
            <a:lvl1pPr marL="0" indent="0">
              <a:spcBef>
                <a:spcPts val="0"/>
              </a:spcBef>
              <a:buNone/>
              <a:defRPr sz="1400" b="1"/>
            </a:lvl1pPr>
          </a:lstStyle>
          <a:p>
            <a:r>
              <a:rPr lang="en-US" dirty="0"/>
              <a:t>Click icon to add chart</a:t>
            </a:r>
          </a:p>
        </p:txBody>
      </p:sp>
      <p:sp>
        <p:nvSpPr>
          <p:cNvPr id="13" name="Text Placeholder 13">
            <a:extLst>
              <a:ext uri="{FF2B5EF4-FFF2-40B4-BE49-F238E27FC236}">
                <a16:creationId xmlns:a16="http://schemas.microsoft.com/office/drawing/2014/main" id="{B72D6ECC-6F0D-5A49-BB25-A109E88EEB4D}"/>
              </a:ext>
            </a:extLst>
          </p:cNvPr>
          <p:cNvSpPr>
            <a:spLocks noGrp="1"/>
          </p:cNvSpPr>
          <p:nvPr>
            <p:ph type="body" sz="quarter" idx="53" hasCustomPrompt="1"/>
          </p:nvPr>
        </p:nvSpPr>
        <p:spPr>
          <a:xfrm>
            <a:off x="8340126" y="186934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4" name="Text Placeholder 13">
            <a:extLst>
              <a:ext uri="{FF2B5EF4-FFF2-40B4-BE49-F238E27FC236}">
                <a16:creationId xmlns:a16="http://schemas.microsoft.com/office/drawing/2014/main" id="{1B11B6A8-AEDE-0F44-970E-6101D5FA8931}"/>
              </a:ext>
            </a:extLst>
          </p:cNvPr>
          <p:cNvSpPr>
            <a:spLocks noGrp="1"/>
          </p:cNvSpPr>
          <p:nvPr>
            <p:ph type="body" sz="quarter" idx="54" hasCustomPrompt="1"/>
          </p:nvPr>
        </p:nvSpPr>
        <p:spPr>
          <a:xfrm>
            <a:off x="6874668" y="252898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5" name="Chart Placeholder 9">
            <a:extLst>
              <a:ext uri="{FF2B5EF4-FFF2-40B4-BE49-F238E27FC236}">
                <a16:creationId xmlns:a16="http://schemas.microsoft.com/office/drawing/2014/main" id="{A91779E0-CF2A-E647-B8D7-F2FBF0533F31}"/>
              </a:ext>
            </a:extLst>
          </p:cNvPr>
          <p:cNvSpPr>
            <a:spLocks noGrp="1"/>
          </p:cNvSpPr>
          <p:nvPr>
            <p:ph type="chart" sz="quarter" idx="55"/>
          </p:nvPr>
        </p:nvSpPr>
        <p:spPr>
          <a:xfrm>
            <a:off x="6127113" y="4119851"/>
            <a:ext cx="2734056" cy="1700784"/>
          </a:xfrm>
        </p:spPr>
        <p:txBody>
          <a:bodyPr>
            <a:normAutofit/>
          </a:bodyPr>
          <a:lstStyle>
            <a:lvl1pPr marL="0" indent="0">
              <a:spcBef>
                <a:spcPts val="0"/>
              </a:spcBef>
              <a:buNone/>
              <a:defRPr sz="1400" b="1"/>
            </a:lvl1pPr>
          </a:lstStyle>
          <a:p>
            <a:r>
              <a:rPr lang="en-US" dirty="0"/>
              <a:t>Click icon to add chart</a:t>
            </a:r>
          </a:p>
        </p:txBody>
      </p:sp>
      <p:sp>
        <p:nvSpPr>
          <p:cNvPr id="16" name="Text Placeholder 13">
            <a:extLst>
              <a:ext uri="{FF2B5EF4-FFF2-40B4-BE49-F238E27FC236}">
                <a16:creationId xmlns:a16="http://schemas.microsoft.com/office/drawing/2014/main" id="{705A365D-8F4F-5F42-B8C2-86A48DB9AD28}"/>
              </a:ext>
            </a:extLst>
          </p:cNvPr>
          <p:cNvSpPr>
            <a:spLocks noGrp="1"/>
          </p:cNvSpPr>
          <p:nvPr>
            <p:ph type="body" sz="quarter" idx="56" hasCustomPrompt="1"/>
          </p:nvPr>
        </p:nvSpPr>
        <p:spPr>
          <a:xfrm>
            <a:off x="8340126" y="4406984"/>
            <a:ext cx="4109088" cy="289310"/>
          </a:xfrm>
        </p:spPr>
        <p:txBody>
          <a:bodyPr wrap="square" lIns="0" tIns="0" rIns="0" bIns="0">
            <a:spAutoFit/>
          </a:bodyPr>
          <a:lstStyle>
            <a:lvl1pPr marL="0" indent="0">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17" name="Text Placeholder 13">
            <a:extLst>
              <a:ext uri="{FF2B5EF4-FFF2-40B4-BE49-F238E27FC236}">
                <a16:creationId xmlns:a16="http://schemas.microsoft.com/office/drawing/2014/main" id="{93A38CA0-4AE5-4848-9A17-0E119EBCFEEA}"/>
              </a:ext>
            </a:extLst>
          </p:cNvPr>
          <p:cNvSpPr>
            <a:spLocks noGrp="1"/>
          </p:cNvSpPr>
          <p:nvPr>
            <p:ph type="body" sz="quarter" idx="57" hasCustomPrompt="1"/>
          </p:nvPr>
        </p:nvSpPr>
        <p:spPr>
          <a:xfrm>
            <a:off x="6874668" y="5066622"/>
            <a:ext cx="1271016" cy="585216"/>
          </a:xfrm>
        </p:spPr>
        <p:txBody>
          <a:bodyPr lIns="0" tIns="0" rIns="0" bIns="0" anchor="ctr">
            <a:noAutofit/>
          </a:bodyPr>
          <a:lstStyle>
            <a:lvl1pPr marL="0" indent="0" algn="ctr">
              <a:lnSpc>
                <a:spcPct val="100000"/>
              </a:lnSpc>
              <a:spcBef>
                <a:spcPts val="0"/>
              </a:spcBef>
              <a:buNone/>
              <a:defRPr sz="32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19" name="Footer Placeholder 3">
            <a:extLst>
              <a:ext uri="{FF2B5EF4-FFF2-40B4-BE49-F238E27FC236}">
                <a16:creationId xmlns:a16="http://schemas.microsoft.com/office/drawing/2014/main" id="{AC7BBEE0-C17C-687A-4A6D-67824A89302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23488527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Pie Chart V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77ECC-3796-E141-BEBE-1B6C4F901013}"/>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2216D3F1-FFC8-1141-83AB-09456581698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18" name="Chart Placeholder 9">
            <a:extLst>
              <a:ext uri="{FF2B5EF4-FFF2-40B4-BE49-F238E27FC236}">
                <a16:creationId xmlns:a16="http://schemas.microsoft.com/office/drawing/2014/main" id="{78E67E23-4BE5-2F46-BB93-0C2D362BE207}"/>
              </a:ext>
            </a:extLst>
          </p:cNvPr>
          <p:cNvSpPr>
            <a:spLocks noGrp="1"/>
          </p:cNvSpPr>
          <p:nvPr>
            <p:ph type="chart" sz="quarter" idx="18"/>
          </p:nvPr>
        </p:nvSpPr>
        <p:spPr>
          <a:xfrm>
            <a:off x="473924" y="1773694"/>
            <a:ext cx="5330951" cy="3959352"/>
          </a:xfrm>
        </p:spPr>
        <p:txBody>
          <a:bodyPr>
            <a:normAutofit/>
          </a:bodyPr>
          <a:lstStyle>
            <a:lvl1pPr marL="0" indent="0">
              <a:spcBef>
                <a:spcPts val="0"/>
              </a:spcBef>
              <a:buNone/>
              <a:defRPr sz="1400"/>
            </a:lvl1pPr>
          </a:lstStyle>
          <a:p>
            <a:r>
              <a:rPr lang="en-US" dirty="0"/>
              <a:t>Click icon to add chart</a:t>
            </a:r>
          </a:p>
        </p:txBody>
      </p:sp>
      <p:sp>
        <p:nvSpPr>
          <p:cNvPr id="20" name="Text Placeholder 13">
            <a:extLst>
              <a:ext uri="{FF2B5EF4-FFF2-40B4-BE49-F238E27FC236}">
                <a16:creationId xmlns:a16="http://schemas.microsoft.com/office/drawing/2014/main" id="{159756B3-66EC-164F-BBB5-C041DB1E3851}"/>
              </a:ext>
            </a:extLst>
          </p:cNvPr>
          <p:cNvSpPr>
            <a:spLocks noGrp="1"/>
          </p:cNvSpPr>
          <p:nvPr>
            <p:ph type="body" sz="quarter" idx="51" hasCustomPrompt="1"/>
          </p:nvPr>
        </p:nvSpPr>
        <p:spPr>
          <a:xfrm>
            <a:off x="2335332" y="2599826"/>
            <a:ext cx="1608134" cy="1107996"/>
          </a:xfrm>
        </p:spPr>
        <p:txBody>
          <a:bodyPr lIns="0" tIns="0" rIns="0" bIns="0" anchor="ctr">
            <a:noAutofit/>
          </a:bodyPr>
          <a:lstStyle>
            <a:lvl1pPr marL="0" indent="0" algn="ctr">
              <a:lnSpc>
                <a:spcPct val="100000"/>
              </a:lnSpc>
              <a:spcBef>
                <a:spcPts val="0"/>
              </a:spcBef>
              <a:buNone/>
              <a:defRPr sz="6600" b="1" i="0">
                <a:solidFill>
                  <a:schemeClr val="accent2"/>
                </a:solidFill>
                <a:latin typeface="Gotham Office" panose="02000000000000000000" pitchFamily="2" charset="0"/>
              </a:defRPr>
            </a:lvl1pPr>
            <a:lvl2pPr>
              <a:buNone/>
              <a:defRPr/>
            </a:lvl2pPr>
            <a:lvl3pPr>
              <a:buNone/>
              <a:defRPr/>
            </a:lvl3pPr>
            <a:lvl4pPr>
              <a:buNone/>
              <a:defRPr/>
            </a:lvl4pPr>
            <a:lvl5pPr>
              <a:buNone/>
              <a:defRPr/>
            </a:lvl5pPr>
          </a:lstStyle>
          <a:p>
            <a:pPr lvl="0"/>
            <a:r>
              <a:rPr lang="en-US"/>
              <a:t>##</a:t>
            </a:r>
          </a:p>
        </p:txBody>
      </p:sp>
      <p:sp>
        <p:nvSpPr>
          <p:cNvPr id="21" name="Text Placeholder 13">
            <a:extLst>
              <a:ext uri="{FF2B5EF4-FFF2-40B4-BE49-F238E27FC236}">
                <a16:creationId xmlns:a16="http://schemas.microsoft.com/office/drawing/2014/main" id="{A32CC764-8864-BE44-A2F3-53C1131F63F9}"/>
              </a:ext>
            </a:extLst>
          </p:cNvPr>
          <p:cNvSpPr>
            <a:spLocks noGrp="1"/>
          </p:cNvSpPr>
          <p:nvPr>
            <p:ph type="body" sz="quarter" idx="54" hasCustomPrompt="1"/>
          </p:nvPr>
        </p:nvSpPr>
        <p:spPr>
          <a:xfrm>
            <a:off x="1697059" y="4292458"/>
            <a:ext cx="2884681" cy="289310"/>
          </a:xfrm>
        </p:spPr>
        <p:txBody>
          <a:bodyPr wrap="square" lIns="0" tIns="0" rIns="0" bIns="0">
            <a:spAutoFit/>
          </a:bodyPr>
          <a:lstStyle>
            <a:lvl1pPr marL="0" indent="0" algn="ctr">
              <a:spcBef>
                <a:spcPts val="0"/>
              </a:spcBef>
              <a:buNone/>
              <a:defRPr sz="1600" b="0">
                <a:solidFill>
                  <a:schemeClr val="accent1"/>
                </a:solidFill>
              </a:defRPr>
            </a:lvl1pPr>
            <a:lvl2pPr>
              <a:buNone/>
              <a:defRPr/>
            </a:lvl2pPr>
            <a:lvl3pPr>
              <a:buNone/>
              <a:defRPr/>
            </a:lvl3pPr>
            <a:lvl4pPr>
              <a:buNone/>
              <a:defRPr/>
            </a:lvl4pPr>
            <a:lvl5pPr>
              <a:buNone/>
              <a:defRPr/>
            </a:lvl5pPr>
          </a:lstStyle>
          <a:p>
            <a:pPr lvl="0"/>
            <a:r>
              <a:rPr lang="en-US"/>
              <a:t>Edit Title</a:t>
            </a:r>
          </a:p>
        </p:txBody>
      </p:sp>
      <p:sp>
        <p:nvSpPr>
          <p:cNvPr id="22" name="Text Placeholder 4">
            <a:extLst>
              <a:ext uri="{FF2B5EF4-FFF2-40B4-BE49-F238E27FC236}">
                <a16:creationId xmlns:a16="http://schemas.microsoft.com/office/drawing/2014/main" id="{B373282B-C15B-7A4D-B3E8-F6868174EA07}"/>
              </a:ext>
            </a:extLst>
          </p:cNvPr>
          <p:cNvSpPr>
            <a:spLocks noGrp="1"/>
          </p:cNvSpPr>
          <p:nvPr>
            <p:ph type="body" sz="quarter" idx="3" hasCustomPrompt="1"/>
          </p:nvPr>
        </p:nvSpPr>
        <p:spPr>
          <a:xfrm>
            <a:off x="6459069" y="1669148"/>
            <a:ext cx="5183188" cy="445763"/>
          </a:xfrm>
        </p:spPr>
        <p:txBody>
          <a:bodyPr anchor="ctr">
            <a:spAutoFit/>
          </a:bodyPr>
          <a:lstStyle>
            <a:lvl1pPr marL="0" indent="0">
              <a:buNone/>
              <a:defRPr sz="2400" b="1">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Subheader</a:t>
            </a:r>
          </a:p>
        </p:txBody>
      </p:sp>
      <p:sp>
        <p:nvSpPr>
          <p:cNvPr id="23" name="Content Placeholder 5">
            <a:extLst>
              <a:ext uri="{FF2B5EF4-FFF2-40B4-BE49-F238E27FC236}">
                <a16:creationId xmlns:a16="http://schemas.microsoft.com/office/drawing/2014/main" id="{8936D1C6-F2D7-2C49-86DA-79F288B3BEAD}"/>
              </a:ext>
            </a:extLst>
          </p:cNvPr>
          <p:cNvSpPr>
            <a:spLocks noGrp="1"/>
          </p:cNvSpPr>
          <p:nvPr>
            <p:ph sz="quarter" idx="4"/>
          </p:nvPr>
        </p:nvSpPr>
        <p:spPr>
          <a:xfrm>
            <a:off x="6459069" y="2303986"/>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3">
            <a:extLst>
              <a:ext uri="{FF2B5EF4-FFF2-40B4-BE49-F238E27FC236}">
                <a16:creationId xmlns:a16="http://schemas.microsoft.com/office/drawing/2014/main" id="{C3D19F1D-8A39-758F-5844-424A9C8EB02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31446776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171992CD-FD89-334E-97A9-2917EAA6FF70}"/>
              </a:ext>
            </a:extLst>
          </p:cNvPr>
          <p:cNvGrpSpPr/>
          <p:nvPr/>
        </p:nvGrpSpPr>
        <p:grpSpPr>
          <a:xfrm>
            <a:off x="0" y="6546123"/>
            <a:ext cx="12192000" cy="311877"/>
            <a:chOff x="0" y="6546123"/>
            <a:chExt cx="12192000" cy="311877"/>
          </a:xfrm>
        </p:grpSpPr>
        <p:sp>
          <p:nvSpPr>
            <p:cNvPr id="6" name="Rectangle 5">
              <a:extLst>
                <a:ext uri="{FF2B5EF4-FFF2-40B4-BE49-F238E27FC236}">
                  <a16:creationId xmlns:a16="http://schemas.microsoft.com/office/drawing/2014/main" id="{27B7104C-9989-3E4B-9B1E-C38B00AD0082}"/>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cxnSp>
          <p:nvCxnSpPr>
            <p:cNvPr id="7" name="Straight Connector 6">
              <a:extLst>
                <a:ext uri="{FF2B5EF4-FFF2-40B4-BE49-F238E27FC236}">
                  <a16:creationId xmlns:a16="http://schemas.microsoft.com/office/drawing/2014/main" id="{1D47672A-B27E-3B4E-95A2-DC2D5FD4A03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Slide Number Placeholder 3">
            <a:extLst>
              <a:ext uri="{FF2B5EF4-FFF2-40B4-BE49-F238E27FC236}">
                <a16:creationId xmlns:a16="http://schemas.microsoft.com/office/drawing/2014/main" id="{AB1EA784-9DF1-9145-B750-E50DB0F63BB8}"/>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2" name="Footer Placeholder 3">
            <a:extLst>
              <a:ext uri="{FF2B5EF4-FFF2-40B4-BE49-F238E27FC236}">
                <a16:creationId xmlns:a16="http://schemas.microsoft.com/office/drawing/2014/main" id="{7B8F25FD-6B68-9713-2DF7-8FDAA9F81A3F}"/>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grpSp>
        <p:nvGrpSpPr>
          <p:cNvPr id="3" name="Group 2">
            <a:extLst>
              <a:ext uri="{FF2B5EF4-FFF2-40B4-BE49-F238E27FC236}">
                <a16:creationId xmlns:a16="http://schemas.microsoft.com/office/drawing/2014/main" id="{97738424-6F67-DE81-4C8E-E14AA6B4E61B}"/>
              </a:ext>
            </a:extLst>
          </p:cNvPr>
          <p:cNvGrpSpPr/>
          <p:nvPr userDrawn="1"/>
        </p:nvGrpSpPr>
        <p:grpSpPr>
          <a:xfrm>
            <a:off x="0" y="6546123"/>
            <a:ext cx="12192000" cy="311877"/>
            <a:chOff x="0" y="6546123"/>
            <a:chExt cx="12192000" cy="311877"/>
          </a:xfrm>
        </p:grpSpPr>
        <p:sp>
          <p:nvSpPr>
            <p:cNvPr id="8" name="Rectangle 7">
              <a:extLst>
                <a:ext uri="{FF2B5EF4-FFF2-40B4-BE49-F238E27FC236}">
                  <a16:creationId xmlns:a16="http://schemas.microsoft.com/office/drawing/2014/main" id="{39DCD3B7-9FB6-B7DE-D042-24472C0D2144}"/>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06043A04-DC10-5E2F-147D-0595F8939CB6}"/>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5382230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DD6E7B6-6582-5D49-B825-0148EFC22AC0}"/>
              </a:ext>
            </a:extLst>
          </p:cNvPr>
          <p:cNvSpPr>
            <a:spLocks noGrp="1"/>
          </p:cNvSpPr>
          <p:nvPr>
            <p:ph type="pic" idx="1"/>
          </p:nvPr>
        </p:nvSpPr>
        <p:spPr>
          <a:xfrm>
            <a:off x="5513085" y="1297512"/>
            <a:ext cx="6172200" cy="4873625"/>
          </a:xfrm>
        </p:spPr>
        <p:txBody>
          <a:bodyPr>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9E04F518-B48F-CA49-9731-57C55B786C7B}"/>
              </a:ext>
            </a:extLst>
          </p:cNvPr>
          <p:cNvSpPr>
            <a:spLocks noGrp="1"/>
          </p:cNvSpPr>
          <p:nvPr>
            <p:ph type="body" sz="half" idx="2"/>
          </p:nvPr>
        </p:nvSpPr>
        <p:spPr>
          <a:xfrm>
            <a:off x="825933" y="182853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102C682E-5808-8D4C-89BD-59B1A0D3EC2A}"/>
              </a:ext>
            </a:extLst>
          </p:cNvPr>
          <p:cNvSpPr>
            <a:spLocks noGrp="1"/>
          </p:cNvSpPr>
          <p:nvPr>
            <p:ph type="sldNum" sz="quarter" idx="12"/>
          </p:nvPr>
        </p:nvSpPr>
        <p:spPr/>
        <p:txBody>
          <a:bodyPr/>
          <a:lstStyle/>
          <a:p>
            <a:fld id="{C1B541A1-1433-6F4E-B694-E12A48D8985C}" type="slidenum">
              <a:rPr lang="en-US" smtClean="0"/>
              <a:t>‹#›</a:t>
            </a:fld>
            <a:endParaRPr lang="en-US" dirty="0"/>
          </a:p>
        </p:txBody>
      </p:sp>
      <p:sp>
        <p:nvSpPr>
          <p:cNvPr id="8" name="Title 7">
            <a:extLst>
              <a:ext uri="{FF2B5EF4-FFF2-40B4-BE49-F238E27FC236}">
                <a16:creationId xmlns:a16="http://schemas.microsoft.com/office/drawing/2014/main" id="{84689E8F-FBF1-6041-92CE-6E0AC098211D}"/>
              </a:ext>
            </a:extLst>
          </p:cNvPr>
          <p:cNvSpPr>
            <a:spLocks noGrp="1"/>
          </p:cNvSpPr>
          <p:nvPr>
            <p:ph type="title"/>
          </p:nvPr>
        </p:nvSpPr>
        <p:spPr/>
        <p:txBody>
          <a:bodyPr/>
          <a:lstStyle/>
          <a:p>
            <a:r>
              <a:rPr lang="en-US"/>
              <a:t>Click to edit Master title style</a:t>
            </a:r>
          </a:p>
        </p:txBody>
      </p:sp>
      <p:sp>
        <p:nvSpPr>
          <p:cNvPr id="2" name="Footer Placeholder 3">
            <a:extLst>
              <a:ext uri="{FF2B5EF4-FFF2-40B4-BE49-F238E27FC236}">
                <a16:creationId xmlns:a16="http://schemas.microsoft.com/office/drawing/2014/main" id="{5CAD37F4-2635-8484-C041-7686E194CCB6}"/>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51100900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p:cSld name="Contac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8B76D0-99B5-F64F-A3A7-D369E9771D4C}"/>
              </a:ext>
            </a:extLst>
          </p:cNvPr>
          <p:cNvSpPr/>
          <p:nvPr/>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9" name="Rectangle 8">
            <a:extLst>
              <a:ext uri="{FF2B5EF4-FFF2-40B4-BE49-F238E27FC236}">
                <a16:creationId xmlns:a16="http://schemas.microsoft.com/office/drawing/2014/main" id="{4654B25D-571C-9D4E-9A9B-4951C2E3039B}"/>
              </a:ext>
            </a:extLst>
          </p:cNvPr>
          <p:cNvSpPr/>
          <p:nvPr/>
        </p:nvSpPr>
        <p:spPr>
          <a:xfrm>
            <a:off x="5564068"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pic>
        <p:nvPicPr>
          <p:cNvPr id="10" name="Picture 9" descr="A picture containing text, sign&#10;&#10;Description automatically generated">
            <a:extLst>
              <a:ext uri="{FF2B5EF4-FFF2-40B4-BE49-F238E27FC236}">
                <a16:creationId xmlns:a16="http://schemas.microsoft.com/office/drawing/2014/main" id="{852BBB46-FA9E-DC4F-9344-B944A2E5681C}"/>
              </a:ext>
            </a:extLst>
          </p:cNvPr>
          <p:cNvPicPr>
            <a:picLocks noChangeAspect="1"/>
          </p:cNvPicPr>
          <p:nvPr/>
        </p:nvPicPr>
        <p:blipFill>
          <a:blip r:embed="rId2"/>
          <a:stretch>
            <a:fillRect/>
          </a:stretch>
        </p:blipFill>
        <p:spPr>
          <a:xfrm>
            <a:off x="958391" y="2360147"/>
            <a:ext cx="3567222" cy="2172605"/>
          </a:xfrm>
          <a:prstGeom prst="rect">
            <a:avLst/>
          </a:prstGeom>
        </p:spPr>
      </p:pic>
      <p:sp>
        <p:nvSpPr>
          <p:cNvPr id="34" name="Title 32">
            <a:extLst>
              <a:ext uri="{FF2B5EF4-FFF2-40B4-BE49-F238E27FC236}">
                <a16:creationId xmlns:a16="http://schemas.microsoft.com/office/drawing/2014/main" id="{5B4F2F4D-C22B-F34F-85C3-E9C753EDFA7B}"/>
              </a:ext>
            </a:extLst>
          </p:cNvPr>
          <p:cNvSpPr>
            <a:spLocks noGrp="1"/>
          </p:cNvSpPr>
          <p:nvPr>
            <p:ph type="title" hasCustomPrompt="1"/>
          </p:nvPr>
        </p:nvSpPr>
        <p:spPr>
          <a:xfrm>
            <a:off x="6596763" y="1287904"/>
            <a:ext cx="4833237" cy="693365"/>
          </a:xfrm>
        </p:spPr>
        <p:txBody>
          <a:bodyPr/>
          <a:lstStyle/>
          <a:p>
            <a:r>
              <a:rPr lang="en-US"/>
              <a:t>EDIT title</a:t>
            </a:r>
          </a:p>
        </p:txBody>
      </p:sp>
      <p:sp>
        <p:nvSpPr>
          <p:cNvPr id="35" name="Text Placeholder 13">
            <a:extLst>
              <a:ext uri="{FF2B5EF4-FFF2-40B4-BE49-F238E27FC236}">
                <a16:creationId xmlns:a16="http://schemas.microsoft.com/office/drawing/2014/main" id="{3D751C01-8FDB-504C-9B40-F793CBD8C64C}"/>
              </a:ext>
            </a:extLst>
          </p:cNvPr>
          <p:cNvSpPr>
            <a:spLocks noGrp="1"/>
          </p:cNvSpPr>
          <p:nvPr>
            <p:ph type="body" sz="quarter" idx="31" hasCustomPrompt="1"/>
          </p:nvPr>
        </p:nvSpPr>
        <p:spPr>
          <a:xfrm>
            <a:off x="7594799" y="2707142"/>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Email</a:t>
            </a:r>
          </a:p>
        </p:txBody>
      </p:sp>
      <p:sp>
        <p:nvSpPr>
          <p:cNvPr id="36" name="Text Placeholder 13">
            <a:extLst>
              <a:ext uri="{FF2B5EF4-FFF2-40B4-BE49-F238E27FC236}">
                <a16:creationId xmlns:a16="http://schemas.microsoft.com/office/drawing/2014/main" id="{76FDF867-5C1B-A642-9A6E-D7D140CEF3AE}"/>
              </a:ext>
            </a:extLst>
          </p:cNvPr>
          <p:cNvSpPr>
            <a:spLocks noGrp="1"/>
          </p:cNvSpPr>
          <p:nvPr>
            <p:ph type="body" sz="quarter" idx="32" hasCustomPrompt="1"/>
          </p:nvPr>
        </p:nvSpPr>
        <p:spPr>
          <a:xfrm>
            <a:off x="7594799" y="3586424"/>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Phone</a:t>
            </a:r>
          </a:p>
        </p:txBody>
      </p:sp>
      <p:sp>
        <p:nvSpPr>
          <p:cNvPr id="37" name="Text Placeholder 13">
            <a:extLst>
              <a:ext uri="{FF2B5EF4-FFF2-40B4-BE49-F238E27FC236}">
                <a16:creationId xmlns:a16="http://schemas.microsoft.com/office/drawing/2014/main" id="{F27515BB-0489-F047-81F0-F204EF08F7CE}"/>
              </a:ext>
            </a:extLst>
          </p:cNvPr>
          <p:cNvSpPr>
            <a:spLocks noGrp="1"/>
          </p:cNvSpPr>
          <p:nvPr>
            <p:ph type="body" sz="quarter" idx="33" hasCustomPrompt="1"/>
          </p:nvPr>
        </p:nvSpPr>
        <p:spPr>
          <a:xfrm>
            <a:off x="7594799" y="4465707"/>
            <a:ext cx="2718577" cy="249299"/>
          </a:xfrm>
        </p:spPr>
        <p:txBody>
          <a:bodyPr wrap="square" lIns="0" tIns="0" rIns="0" bIns="0">
            <a:sp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Edit Website</a:t>
            </a:r>
          </a:p>
        </p:txBody>
      </p:sp>
      <p:sp>
        <p:nvSpPr>
          <p:cNvPr id="41" name="Text Placeholder 40">
            <a:extLst>
              <a:ext uri="{FF2B5EF4-FFF2-40B4-BE49-F238E27FC236}">
                <a16:creationId xmlns:a16="http://schemas.microsoft.com/office/drawing/2014/main" id="{89B5EAD6-301B-7F49-B1C4-4185F56E4A01}"/>
              </a:ext>
            </a:extLst>
          </p:cNvPr>
          <p:cNvSpPr>
            <a:spLocks noGrp="1"/>
          </p:cNvSpPr>
          <p:nvPr>
            <p:ph type="body" sz="quarter" idx="34" hasCustomPrompt="1"/>
          </p:nvPr>
        </p:nvSpPr>
        <p:spPr>
          <a:xfrm>
            <a:off x="6627173" y="2727622"/>
            <a:ext cx="442690" cy="304350"/>
          </a:xfrm>
          <a:custGeom>
            <a:avLst/>
            <a:gdLst>
              <a:gd name="connsiteX0" fmla="*/ 174586 w 442690"/>
              <a:gd name="connsiteY0" fmla="*/ 171128 h 304350"/>
              <a:gd name="connsiteX1" fmla="*/ 213736 w 442690"/>
              <a:gd name="connsiteY1" fmla="*/ 196942 h 304350"/>
              <a:gd name="connsiteX2" fmla="*/ 221345 w 442690"/>
              <a:gd name="connsiteY2" fmla="*/ 199211 h 304350"/>
              <a:gd name="connsiteX3" fmla="*/ 228954 w 442690"/>
              <a:gd name="connsiteY3" fmla="*/ 196942 h 304350"/>
              <a:gd name="connsiteX4" fmla="*/ 268104 w 442690"/>
              <a:gd name="connsiteY4" fmla="*/ 171156 h 304350"/>
              <a:gd name="connsiteX5" fmla="*/ 441805 w 442690"/>
              <a:gd name="connsiteY5" fmla="*/ 280998 h 304350"/>
              <a:gd name="connsiteX6" fmla="*/ 415022 w 442690"/>
              <a:gd name="connsiteY6" fmla="*/ 304350 h 304350"/>
              <a:gd name="connsiteX7" fmla="*/ 27668 w 442690"/>
              <a:gd name="connsiteY7" fmla="*/ 304350 h 304350"/>
              <a:gd name="connsiteX8" fmla="*/ 885 w 442690"/>
              <a:gd name="connsiteY8" fmla="*/ 280998 h 304350"/>
              <a:gd name="connsiteX9" fmla="*/ 442690 w 442690"/>
              <a:gd name="connsiteY9" fmla="*/ 56111 h 304350"/>
              <a:gd name="connsiteX10" fmla="*/ 442690 w 442690"/>
              <a:gd name="connsiteY10" fmla="*/ 248792 h 304350"/>
              <a:gd name="connsiteX11" fmla="*/ 293448 w 442690"/>
              <a:gd name="connsiteY11" fmla="*/ 154444 h 304350"/>
              <a:gd name="connsiteX12" fmla="*/ 0 w 442690"/>
              <a:gd name="connsiteY12" fmla="*/ 56111 h 304350"/>
              <a:gd name="connsiteX13" fmla="*/ 149242 w 442690"/>
              <a:gd name="connsiteY13" fmla="*/ 154444 h 304350"/>
              <a:gd name="connsiteX14" fmla="*/ 0 w 442690"/>
              <a:gd name="connsiteY14" fmla="*/ 248792 h 304350"/>
              <a:gd name="connsiteX15" fmla="*/ 27668 w 442690"/>
              <a:gd name="connsiteY15" fmla="*/ 0 h 304350"/>
              <a:gd name="connsiteX16" fmla="*/ 415023 w 442690"/>
              <a:gd name="connsiteY16" fmla="*/ 0 h 304350"/>
              <a:gd name="connsiteX17" fmla="*/ 441861 w 442690"/>
              <a:gd name="connsiteY17" fmla="*/ 23546 h 304350"/>
              <a:gd name="connsiteX18" fmla="*/ 221345 w 442690"/>
              <a:gd name="connsiteY18" fmla="*/ 168831 h 304350"/>
              <a:gd name="connsiteX19" fmla="*/ 830 w 442690"/>
              <a:gd name="connsiteY19" fmla="*/ 23546 h 304350"/>
              <a:gd name="connsiteX20" fmla="*/ 27668 w 442690"/>
              <a:gd name="connsiteY20" fmla="*/ 0 h 30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42690" h="304350">
                <a:moveTo>
                  <a:pt x="174586" y="171128"/>
                </a:moveTo>
                <a:lnTo>
                  <a:pt x="213736" y="196942"/>
                </a:lnTo>
                <a:cubicBezTo>
                  <a:pt x="216061" y="198464"/>
                  <a:pt x="218689" y="199211"/>
                  <a:pt x="221345" y="199211"/>
                </a:cubicBezTo>
                <a:cubicBezTo>
                  <a:pt x="224001" y="199211"/>
                  <a:pt x="226630" y="198464"/>
                  <a:pt x="228954" y="196942"/>
                </a:cubicBezTo>
                <a:lnTo>
                  <a:pt x="268104" y="171156"/>
                </a:lnTo>
                <a:lnTo>
                  <a:pt x="441805" y="280998"/>
                </a:lnTo>
                <a:cubicBezTo>
                  <a:pt x="439675" y="294141"/>
                  <a:pt x="428774" y="304350"/>
                  <a:pt x="415022" y="304350"/>
                </a:cubicBezTo>
                <a:lnTo>
                  <a:pt x="27668" y="304350"/>
                </a:lnTo>
                <a:cubicBezTo>
                  <a:pt x="13917" y="304350"/>
                  <a:pt x="3015" y="294141"/>
                  <a:pt x="885" y="280998"/>
                </a:cubicBezTo>
                <a:close/>
                <a:moveTo>
                  <a:pt x="442690" y="56111"/>
                </a:moveTo>
                <a:lnTo>
                  <a:pt x="442690" y="248792"/>
                </a:lnTo>
                <a:lnTo>
                  <a:pt x="293448" y="154444"/>
                </a:lnTo>
                <a:close/>
                <a:moveTo>
                  <a:pt x="0" y="56111"/>
                </a:moveTo>
                <a:lnTo>
                  <a:pt x="149242" y="154444"/>
                </a:lnTo>
                <a:lnTo>
                  <a:pt x="0" y="248792"/>
                </a:lnTo>
                <a:close/>
                <a:moveTo>
                  <a:pt x="27668" y="0"/>
                </a:moveTo>
                <a:lnTo>
                  <a:pt x="415023" y="0"/>
                </a:lnTo>
                <a:cubicBezTo>
                  <a:pt x="428829" y="0"/>
                  <a:pt x="439786" y="10293"/>
                  <a:pt x="441861" y="23546"/>
                </a:cubicBezTo>
                <a:lnTo>
                  <a:pt x="221345" y="168831"/>
                </a:lnTo>
                <a:lnTo>
                  <a:pt x="830" y="23546"/>
                </a:lnTo>
                <a:cubicBezTo>
                  <a:pt x="2905" y="10293"/>
                  <a:pt x="13862" y="0"/>
                  <a:pt x="2766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3" name="Text Placeholder 42">
            <a:extLst>
              <a:ext uri="{FF2B5EF4-FFF2-40B4-BE49-F238E27FC236}">
                <a16:creationId xmlns:a16="http://schemas.microsoft.com/office/drawing/2014/main" id="{C686032E-E306-6642-BD09-813A36DE7806}"/>
              </a:ext>
            </a:extLst>
          </p:cNvPr>
          <p:cNvSpPr>
            <a:spLocks noGrp="1"/>
          </p:cNvSpPr>
          <p:nvPr>
            <p:ph type="body" sz="quarter" idx="35" hasCustomPrompt="1"/>
          </p:nvPr>
        </p:nvSpPr>
        <p:spPr>
          <a:xfrm>
            <a:off x="6641007" y="3508152"/>
            <a:ext cx="415023" cy="415023"/>
          </a:xfrm>
          <a:custGeom>
            <a:avLst/>
            <a:gdLst>
              <a:gd name="connsiteX0" fmla="*/ 92688 w 415023"/>
              <a:gd name="connsiteY0" fmla="*/ 0 h 415023"/>
              <a:gd name="connsiteX1" fmla="*/ 116276 w 415023"/>
              <a:gd name="connsiteY1" fmla="*/ 13419 h 415023"/>
              <a:gd name="connsiteX2" fmla="*/ 172304 w 415023"/>
              <a:gd name="connsiteY2" fmla="*/ 119499 h 415023"/>
              <a:gd name="connsiteX3" fmla="*/ 148357 w 415023"/>
              <a:gd name="connsiteY3" fmla="*/ 148800 h 415023"/>
              <a:gd name="connsiteX4" fmla="*/ 136155 w 415023"/>
              <a:gd name="connsiteY4" fmla="*/ 159369 h 415023"/>
              <a:gd name="connsiteX5" fmla="*/ 145452 w 415023"/>
              <a:gd name="connsiteY5" fmla="*/ 182209 h 415023"/>
              <a:gd name="connsiteX6" fmla="*/ 232897 w 415023"/>
              <a:gd name="connsiteY6" fmla="*/ 269654 h 415023"/>
              <a:gd name="connsiteX7" fmla="*/ 255737 w 415023"/>
              <a:gd name="connsiteY7" fmla="*/ 278951 h 415023"/>
              <a:gd name="connsiteX8" fmla="*/ 266237 w 415023"/>
              <a:gd name="connsiteY8" fmla="*/ 266818 h 415023"/>
              <a:gd name="connsiteX9" fmla="*/ 295579 w 415023"/>
              <a:gd name="connsiteY9" fmla="*/ 242816 h 415023"/>
              <a:gd name="connsiteX10" fmla="*/ 401673 w 415023"/>
              <a:gd name="connsiteY10" fmla="*/ 298816 h 415023"/>
              <a:gd name="connsiteX11" fmla="*/ 415023 w 415023"/>
              <a:gd name="connsiteY11" fmla="*/ 322334 h 415023"/>
              <a:gd name="connsiteX12" fmla="*/ 310977 w 415023"/>
              <a:gd name="connsiteY12" fmla="*/ 415023 h 415023"/>
              <a:gd name="connsiteX13" fmla="*/ 110507 w 415023"/>
              <a:gd name="connsiteY13" fmla="*/ 304641 h 415023"/>
              <a:gd name="connsiteX14" fmla="*/ 0 w 415023"/>
              <a:gd name="connsiteY14" fmla="*/ 104046 h 415023"/>
              <a:gd name="connsiteX15" fmla="*/ 92688 w 415023"/>
              <a:gd name="connsiteY15" fmla="*/ 0 h 415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15023" h="415023">
                <a:moveTo>
                  <a:pt x="92688" y="0"/>
                </a:moveTo>
                <a:cubicBezTo>
                  <a:pt x="102166" y="707"/>
                  <a:pt x="110825" y="5633"/>
                  <a:pt x="116276" y="13419"/>
                </a:cubicBezTo>
                <a:cubicBezTo>
                  <a:pt x="116898" y="14166"/>
                  <a:pt x="176219" y="97088"/>
                  <a:pt x="172304" y="119499"/>
                </a:cubicBezTo>
                <a:cubicBezTo>
                  <a:pt x="170395" y="130317"/>
                  <a:pt x="163021" y="136487"/>
                  <a:pt x="148357" y="148800"/>
                </a:cubicBezTo>
                <a:cubicBezTo>
                  <a:pt x="145922" y="150847"/>
                  <a:pt x="140222" y="155634"/>
                  <a:pt x="136155" y="159369"/>
                </a:cubicBezTo>
                <a:cubicBezTo>
                  <a:pt x="138705" y="167195"/>
                  <a:pt x="141812" y="174827"/>
                  <a:pt x="145452" y="182209"/>
                </a:cubicBezTo>
                <a:cubicBezTo>
                  <a:pt x="164003" y="220315"/>
                  <a:pt x="194791" y="251103"/>
                  <a:pt x="232897" y="269654"/>
                </a:cubicBezTo>
                <a:cubicBezTo>
                  <a:pt x="240280" y="273293"/>
                  <a:pt x="247913" y="276398"/>
                  <a:pt x="255737" y="278951"/>
                </a:cubicBezTo>
                <a:cubicBezTo>
                  <a:pt x="259458" y="274897"/>
                  <a:pt x="264245" y="269198"/>
                  <a:pt x="266237" y="266818"/>
                </a:cubicBezTo>
                <a:cubicBezTo>
                  <a:pt x="278619" y="252085"/>
                  <a:pt x="284789" y="244725"/>
                  <a:pt x="295579" y="242816"/>
                </a:cubicBezTo>
                <a:cubicBezTo>
                  <a:pt x="318184" y="238555"/>
                  <a:pt x="400539" y="297917"/>
                  <a:pt x="401673" y="298816"/>
                </a:cubicBezTo>
                <a:cubicBezTo>
                  <a:pt x="409424" y="304257"/>
                  <a:pt x="414324" y="312890"/>
                  <a:pt x="415023" y="322334"/>
                </a:cubicBezTo>
                <a:cubicBezTo>
                  <a:pt x="415023" y="346378"/>
                  <a:pt x="325987" y="415023"/>
                  <a:pt x="310977" y="415023"/>
                </a:cubicBezTo>
                <a:cubicBezTo>
                  <a:pt x="310105" y="415023"/>
                  <a:pt x="221525" y="413764"/>
                  <a:pt x="110507" y="304641"/>
                </a:cubicBezTo>
                <a:cubicBezTo>
                  <a:pt x="1259" y="193511"/>
                  <a:pt x="0" y="104918"/>
                  <a:pt x="0" y="104046"/>
                </a:cubicBezTo>
                <a:cubicBezTo>
                  <a:pt x="0" y="89050"/>
                  <a:pt x="68645" y="0"/>
                  <a:pt x="92688"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46" name="Text Placeholder 45">
            <a:extLst>
              <a:ext uri="{FF2B5EF4-FFF2-40B4-BE49-F238E27FC236}">
                <a16:creationId xmlns:a16="http://schemas.microsoft.com/office/drawing/2014/main" id="{84006F41-B0A1-4D47-8441-D05878D8C552}"/>
              </a:ext>
            </a:extLst>
          </p:cNvPr>
          <p:cNvSpPr>
            <a:spLocks noGrp="1"/>
          </p:cNvSpPr>
          <p:nvPr>
            <p:ph type="body" sz="quarter" idx="36" hasCustomPrompt="1"/>
          </p:nvPr>
        </p:nvSpPr>
        <p:spPr>
          <a:xfrm>
            <a:off x="6627933" y="4370525"/>
            <a:ext cx="441167" cy="442691"/>
          </a:xfrm>
          <a:custGeom>
            <a:avLst/>
            <a:gdLst>
              <a:gd name="connsiteX0" fmla="*/ 333126 w 441167"/>
              <a:gd name="connsiteY0" fmla="*/ 340308 h 442691"/>
              <a:gd name="connsiteX1" fmla="*/ 381648 w 441167"/>
              <a:gd name="connsiteY1" fmla="*/ 365690 h 442691"/>
              <a:gd name="connsiteX2" fmla="*/ 382482 w 441167"/>
              <a:gd name="connsiteY2" fmla="*/ 372277 h 442691"/>
              <a:gd name="connsiteX3" fmla="*/ 377100 w 441167"/>
              <a:gd name="connsiteY3" fmla="*/ 377860 h 442691"/>
              <a:gd name="connsiteX4" fmla="*/ 312590 w 441167"/>
              <a:gd name="connsiteY4" fmla="*/ 422776 h 442691"/>
              <a:gd name="connsiteX5" fmla="*/ 306790 w 441167"/>
              <a:gd name="connsiteY5" fmla="*/ 417255 h 442691"/>
              <a:gd name="connsiteX6" fmla="*/ 306863 w 441167"/>
              <a:gd name="connsiteY6" fmla="*/ 417063 h 442691"/>
              <a:gd name="connsiteX7" fmla="*/ 327229 w 441167"/>
              <a:gd name="connsiteY7" fmla="*/ 343485 h 442691"/>
              <a:gd name="connsiteX8" fmla="*/ 333126 w 441167"/>
              <a:gd name="connsiteY8" fmla="*/ 340308 h 442691"/>
              <a:gd name="connsiteX9" fmla="*/ 108042 w 441167"/>
              <a:gd name="connsiteY9" fmla="*/ 340308 h 442691"/>
              <a:gd name="connsiteX10" fmla="*/ 113940 w 441167"/>
              <a:gd name="connsiteY10" fmla="*/ 343485 h 442691"/>
              <a:gd name="connsiteX11" fmla="*/ 134306 w 441167"/>
              <a:gd name="connsiteY11" fmla="*/ 417063 h 442691"/>
              <a:gd name="connsiteX12" fmla="*/ 134379 w 441167"/>
              <a:gd name="connsiteY12" fmla="*/ 417255 h 442691"/>
              <a:gd name="connsiteX13" fmla="*/ 128579 w 441167"/>
              <a:gd name="connsiteY13" fmla="*/ 422776 h 442691"/>
              <a:gd name="connsiteX14" fmla="*/ 64070 w 441167"/>
              <a:gd name="connsiteY14" fmla="*/ 377860 h 442691"/>
              <a:gd name="connsiteX15" fmla="*/ 58687 w 441167"/>
              <a:gd name="connsiteY15" fmla="*/ 372277 h 442691"/>
              <a:gd name="connsiteX16" fmla="*/ 59521 w 441167"/>
              <a:gd name="connsiteY16" fmla="*/ 365690 h 442691"/>
              <a:gd name="connsiteX17" fmla="*/ 108042 w 441167"/>
              <a:gd name="connsiteY17" fmla="*/ 340308 h 442691"/>
              <a:gd name="connsiteX18" fmla="*/ 220584 w 441167"/>
              <a:gd name="connsiteY18" fmla="*/ 318184 h 442691"/>
              <a:gd name="connsiteX19" fmla="*/ 297887 w 441167"/>
              <a:gd name="connsiteY19" fmla="*/ 328373 h 442691"/>
              <a:gd name="connsiteX20" fmla="*/ 300993 w 441167"/>
              <a:gd name="connsiteY20" fmla="*/ 333297 h 442691"/>
              <a:gd name="connsiteX21" fmla="*/ 267667 w 441167"/>
              <a:gd name="connsiteY21" fmla="*/ 436157 h 442691"/>
              <a:gd name="connsiteX22" fmla="*/ 264748 w 441167"/>
              <a:gd name="connsiteY22" fmla="*/ 438294 h 442691"/>
              <a:gd name="connsiteX23" fmla="*/ 220584 w 441167"/>
              <a:gd name="connsiteY23" fmla="*/ 442691 h 442691"/>
              <a:gd name="connsiteX24" fmla="*/ 176420 w 441167"/>
              <a:gd name="connsiteY24" fmla="*/ 438295 h 442691"/>
              <a:gd name="connsiteX25" fmla="*/ 173501 w 441167"/>
              <a:gd name="connsiteY25" fmla="*/ 436158 h 442691"/>
              <a:gd name="connsiteX26" fmla="*/ 140175 w 441167"/>
              <a:gd name="connsiteY26" fmla="*/ 333298 h 442691"/>
              <a:gd name="connsiteX27" fmla="*/ 143281 w 441167"/>
              <a:gd name="connsiteY27" fmla="*/ 328374 h 442691"/>
              <a:gd name="connsiteX28" fmla="*/ 220584 w 441167"/>
              <a:gd name="connsiteY28" fmla="*/ 318184 h 442691"/>
              <a:gd name="connsiteX29" fmla="*/ 4328 w 441167"/>
              <a:gd name="connsiteY29" fmla="*/ 235180 h 442691"/>
              <a:gd name="connsiteX30" fmla="*/ 98903 w 441167"/>
              <a:gd name="connsiteY30" fmla="*/ 235180 h 442691"/>
              <a:gd name="connsiteX31" fmla="*/ 103218 w 441167"/>
              <a:gd name="connsiteY31" fmla="*/ 239405 h 442691"/>
              <a:gd name="connsiteX32" fmla="*/ 108202 w 441167"/>
              <a:gd name="connsiteY32" fmla="*/ 306917 h 442691"/>
              <a:gd name="connsiteX33" fmla="*/ 105432 w 441167"/>
              <a:gd name="connsiteY33" fmla="*/ 311503 h 442691"/>
              <a:gd name="connsiteX34" fmla="*/ 94036 w 441167"/>
              <a:gd name="connsiteY34" fmla="*/ 316070 h 442691"/>
              <a:gd name="connsiteX35" fmla="*/ 41592 w 441167"/>
              <a:gd name="connsiteY35" fmla="*/ 344166 h 442691"/>
              <a:gd name="connsiteX36" fmla="*/ 35562 w 441167"/>
              <a:gd name="connsiteY36" fmla="*/ 342939 h 442691"/>
              <a:gd name="connsiteX37" fmla="*/ 15 w 441167"/>
              <a:gd name="connsiteY37" fmla="*/ 239878 h 442691"/>
              <a:gd name="connsiteX38" fmla="*/ 4328 w 441167"/>
              <a:gd name="connsiteY38" fmla="*/ 235180 h 442691"/>
              <a:gd name="connsiteX39" fmla="*/ 135220 w 441167"/>
              <a:gd name="connsiteY39" fmla="*/ 235179 h 442691"/>
              <a:gd name="connsiteX40" fmla="*/ 305947 w 441167"/>
              <a:gd name="connsiteY40" fmla="*/ 235179 h 442691"/>
              <a:gd name="connsiteX41" fmla="*/ 310271 w 441167"/>
              <a:gd name="connsiteY41" fmla="*/ 239603 h 442691"/>
              <a:gd name="connsiteX42" fmla="*/ 306337 w 441167"/>
              <a:gd name="connsiteY42" fmla="*/ 296811 h 442691"/>
              <a:gd name="connsiteX43" fmla="*/ 300992 w 441167"/>
              <a:gd name="connsiteY43" fmla="*/ 300523 h 442691"/>
              <a:gd name="connsiteX44" fmla="*/ 220584 w 441167"/>
              <a:gd name="connsiteY44" fmla="*/ 290515 h 442691"/>
              <a:gd name="connsiteX45" fmla="*/ 140176 w 441167"/>
              <a:gd name="connsiteY45" fmla="*/ 300523 h 442691"/>
              <a:gd name="connsiteX46" fmla="*/ 134831 w 441167"/>
              <a:gd name="connsiteY46" fmla="*/ 296811 h 442691"/>
              <a:gd name="connsiteX47" fmla="*/ 130896 w 441167"/>
              <a:gd name="connsiteY47" fmla="*/ 239603 h 442691"/>
              <a:gd name="connsiteX48" fmla="*/ 135220 w 441167"/>
              <a:gd name="connsiteY48" fmla="*/ 235179 h 442691"/>
              <a:gd name="connsiteX49" fmla="*/ 342265 w 441167"/>
              <a:gd name="connsiteY49" fmla="*/ 235178 h 442691"/>
              <a:gd name="connsiteX50" fmla="*/ 436840 w 441167"/>
              <a:gd name="connsiteY50" fmla="*/ 235178 h 442691"/>
              <a:gd name="connsiteX51" fmla="*/ 441153 w 441167"/>
              <a:gd name="connsiteY51" fmla="*/ 239876 h 442691"/>
              <a:gd name="connsiteX52" fmla="*/ 405606 w 441167"/>
              <a:gd name="connsiteY52" fmla="*/ 342937 h 442691"/>
              <a:gd name="connsiteX53" fmla="*/ 399576 w 441167"/>
              <a:gd name="connsiteY53" fmla="*/ 344164 h 442691"/>
              <a:gd name="connsiteX54" fmla="*/ 347132 w 441167"/>
              <a:gd name="connsiteY54" fmla="*/ 316069 h 442691"/>
              <a:gd name="connsiteX55" fmla="*/ 335736 w 441167"/>
              <a:gd name="connsiteY55" fmla="*/ 311502 h 442691"/>
              <a:gd name="connsiteX56" fmla="*/ 332966 w 441167"/>
              <a:gd name="connsiteY56" fmla="*/ 306916 h 442691"/>
              <a:gd name="connsiteX57" fmla="*/ 337950 w 441167"/>
              <a:gd name="connsiteY57" fmla="*/ 239403 h 442691"/>
              <a:gd name="connsiteX58" fmla="*/ 342265 w 441167"/>
              <a:gd name="connsiteY58" fmla="*/ 235178 h 442691"/>
              <a:gd name="connsiteX59" fmla="*/ 300992 w 441167"/>
              <a:gd name="connsiteY59" fmla="*/ 142166 h 442691"/>
              <a:gd name="connsiteX60" fmla="*/ 306337 w 441167"/>
              <a:gd name="connsiteY60" fmla="*/ 145878 h 442691"/>
              <a:gd name="connsiteX61" fmla="*/ 310270 w 441167"/>
              <a:gd name="connsiteY61" fmla="*/ 203086 h 442691"/>
              <a:gd name="connsiteX62" fmla="*/ 305946 w 441167"/>
              <a:gd name="connsiteY62" fmla="*/ 207511 h 442691"/>
              <a:gd name="connsiteX63" fmla="*/ 135220 w 441167"/>
              <a:gd name="connsiteY63" fmla="*/ 207511 h 442691"/>
              <a:gd name="connsiteX64" fmla="*/ 130896 w 441167"/>
              <a:gd name="connsiteY64" fmla="*/ 203086 h 442691"/>
              <a:gd name="connsiteX65" fmla="*/ 134831 w 441167"/>
              <a:gd name="connsiteY65" fmla="*/ 145879 h 442691"/>
              <a:gd name="connsiteX66" fmla="*/ 140176 w 441167"/>
              <a:gd name="connsiteY66" fmla="*/ 142167 h 442691"/>
              <a:gd name="connsiteX67" fmla="*/ 220584 w 441167"/>
              <a:gd name="connsiteY67" fmla="*/ 152174 h 442691"/>
              <a:gd name="connsiteX68" fmla="*/ 300992 w 441167"/>
              <a:gd name="connsiteY68" fmla="*/ 142166 h 442691"/>
              <a:gd name="connsiteX69" fmla="*/ 399576 w 441167"/>
              <a:gd name="connsiteY69" fmla="*/ 98525 h 442691"/>
              <a:gd name="connsiteX70" fmla="*/ 405606 w 441167"/>
              <a:gd name="connsiteY70" fmla="*/ 99752 h 442691"/>
              <a:gd name="connsiteX71" fmla="*/ 441153 w 441167"/>
              <a:gd name="connsiteY71" fmla="*/ 202814 h 442691"/>
              <a:gd name="connsiteX72" fmla="*/ 436840 w 441167"/>
              <a:gd name="connsiteY72" fmla="*/ 207511 h 442691"/>
              <a:gd name="connsiteX73" fmla="*/ 342265 w 441167"/>
              <a:gd name="connsiteY73" fmla="*/ 207511 h 442691"/>
              <a:gd name="connsiteX74" fmla="*/ 337950 w 441167"/>
              <a:gd name="connsiteY74" fmla="*/ 203286 h 442691"/>
              <a:gd name="connsiteX75" fmla="*/ 332966 w 441167"/>
              <a:gd name="connsiteY75" fmla="*/ 135774 h 442691"/>
              <a:gd name="connsiteX76" fmla="*/ 335736 w 441167"/>
              <a:gd name="connsiteY76" fmla="*/ 131188 h 442691"/>
              <a:gd name="connsiteX77" fmla="*/ 347132 w 441167"/>
              <a:gd name="connsiteY77" fmla="*/ 126621 h 442691"/>
              <a:gd name="connsiteX78" fmla="*/ 399576 w 441167"/>
              <a:gd name="connsiteY78" fmla="*/ 98525 h 442691"/>
              <a:gd name="connsiteX79" fmla="*/ 41592 w 441167"/>
              <a:gd name="connsiteY79" fmla="*/ 98525 h 442691"/>
              <a:gd name="connsiteX80" fmla="*/ 94036 w 441167"/>
              <a:gd name="connsiteY80" fmla="*/ 126620 h 442691"/>
              <a:gd name="connsiteX81" fmla="*/ 105432 w 441167"/>
              <a:gd name="connsiteY81" fmla="*/ 131187 h 442691"/>
              <a:gd name="connsiteX82" fmla="*/ 108202 w 441167"/>
              <a:gd name="connsiteY82" fmla="*/ 135773 h 442691"/>
              <a:gd name="connsiteX83" fmla="*/ 103126 w 441167"/>
              <a:gd name="connsiteY83" fmla="*/ 207511 h 442691"/>
              <a:gd name="connsiteX84" fmla="*/ 4328 w 441167"/>
              <a:gd name="connsiteY84" fmla="*/ 207511 h 442691"/>
              <a:gd name="connsiteX85" fmla="*/ 15 w 441167"/>
              <a:gd name="connsiteY85" fmla="*/ 202813 h 442691"/>
              <a:gd name="connsiteX86" fmla="*/ 35562 w 441167"/>
              <a:gd name="connsiteY86" fmla="*/ 99752 h 442691"/>
              <a:gd name="connsiteX87" fmla="*/ 41592 w 441167"/>
              <a:gd name="connsiteY87" fmla="*/ 98525 h 442691"/>
              <a:gd name="connsiteX88" fmla="*/ 312589 w 441167"/>
              <a:gd name="connsiteY88" fmla="*/ 19915 h 442691"/>
              <a:gd name="connsiteX89" fmla="*/ 377098 w 441167"/>
              <a:gd name="connsiteY89" fmla="*/ 64830 h 442691"/>
              <a:gd name="connsiteX90" fmla="*/ 382480 w 441167"/>
              <a:gd name="connsiteY90" fmla="*/ 70413 h 442691"/>
              <a:gd name="connsiteX91" fmla="*/ 381647 w 441167"/>
              <a:gd name="connsiteY91" fmla="*/ 77000 h 442691"/>
              <a:gd name="connsiteX92" fmla="*/ 333125 w 441167"/>
              <a:gd name="connsiteY92" fmla="*/ 102382 h 442691"/>
              <a:gd name="connsiteX93" fmla="*/ 327228 w 441167"/>
              <a:gd name="connsiteY93" fmla="*/ 99206 h 442691"/>
              <a:gd name="connsiteX94" fmla="*/ 306862 w 441167"/>
              <a:gd name="connsiteY94" fmla="*/ 25627 h 442691"/>
              <a:gd name="connsiteX95" fmla="*/ 306789 w 441167"/>
              <a:gd name="connsiteY95" fmla="*/ 25435 h 442691"/>
              <a:gd name="connsiteX96" fmla="*/ 312589 w 441167"/>
              <a:gd name="connsiteY96" fmla="*/ 19915 h 442691"/>
              <a:gd name="connsiteX97" fmla="*/ 128579 w 441167"/>
              <a:gd name="connsiteY97" fmla="*/ 19914 h 442691"/>
              <a:gd name="connsiteX98" fmla="*/ 134379 w 441167"/>
              <a:gd name="connsiteY98" fmla="*/ 25434 h 442691"/>
              <a:gd name="connsiteX99" fmla="*/ 134305 w 441167"/>
              <a:gd name="connsiteY99" fmla="*/ 25626 h 442691"/>
              <a:gd name="connsiteX100" fmla="*/ 113940 w 441167"/>
              <a:gd name="connsiteY100" fmla="*/ 99205 h 442691"/>
              <a:gd name="connsiteX101" fmla="*/ 108042 w 441167"/>
              <a:gd name="connsiteY101" fmla="*/ 102381 h 442691"/>
              <a:gd name="connsiteX102" fmla="*/ 59521 w 441167"/>
              <a:gd name="connsiteY102" fmla="*/ 76999 h 442691"/>
              <a:gd name="connsiteX103" fmla="*/ 58687 w 441167"/>
              <a:gd name="connsiteY103" fmla="*/ 70412 h 442691"/>
              <a:gd name="connsiteX104" fmla="*/ 64069 w 441167"/>
              <a:gd name="connsiteY104" fmla="*/ 64829 h 442691"/>
              <a:gd name="connsiteX105" fmla="*/ 128579 w 441167"/>
              <a:gd name="connsiteY105" fmla="*/ 19914 h 442691"/>
              <a:gd name="connsiteX106" fmla="*/ 220584 w 441167"/>
              <a:gd name="connsiteY106" fmla="*/ 0 h 442691"/>
              <a:gd name="connsiteX107" fmla="*/ 264748 w 441167"/>
              <a:gd name="connsiteY107" fmla="*/ 4396 h 442691"/>
              <a:gd name="connsiteX108" fmla="*/ 267667 w 441167"/>
              <a:gd name="connsiteY108" fmla="*/ 6533 h 442691"/>
              <a:gd name="connsiteX109" fmla="*/ 300993 w 441167"/>
              <a:gd name="connsiteY109" fmla="*/ 109393 h 442691"/>
              <a:gd name="connsiteX110" fmla="*/ 297887 w 441167"/>
              <a:gd name="connsiteY110" fmla="*/ 114317 h 442691"/>
              <a:gd name="connsiteX111" fmla="*/ 220584 w 441167"/>
              <a:gd name="connsiteY111" fmla="*/ 124507 h 442691"/>
              <a:gd name="connsiteX112" fmla="*/ 143281 w 441167"/>
              <a:gd name="connsiteY112" fmla="*/ 114318 h 442691"/>
              <a:gd name="connsiteX113" fmla="*/ 140175 w 441167"/>
              <a:gd name="connsiteY113" fmla="*/ 109394 h 442691"/>
              <a:gd name="connsiteX114" fmla="*/ 173501 w 441167"/>
              <a:gd name="connsiteY114" fmla="*/ 6534 h 442691"/>
              <a:gd name="connsiteX115" fmla="*/ 176420 w 441167"/>
              <a:gd name="connsiteY115" fmla="*/ 4397 h 442691"/>
              <a:gd name="connsiteX116" fmla="*/ 220584 w 441167"/>
              <a:gd name="connsiteY116" fmla="*/ 0 h 442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Lst>
            <a:rect l="l" t="t" r="r" b="b"/>
            <a:pathLst>
              <a:path w="441167" h="442691">
                <a:moveTo>
                  <a:pt x="333126" y="340308"/>
                </a:moveTo>
                <a:cubicBezTo>
                  <a:pt x="350144" y="347291"/>
                  <a:pt x="366374" y="355813"/>
                  <a:pt x="381648" y="365690"/>
                </a:cubicBezTo>
                <a:cubicBezTo>
                  <a:pt x="383909" y="367152"/>
                  <a:pt x="384316" y="370306"/>
                  <a:pt x="382482" y="372277"/>
                </a:cubicBezTo>
                <a:cubicBezTo>
                  <a:pt x="380725" y="374165"/>
                  <a:pt x="378933" y="376027"/>
                  <a:pt x="377100" y="377860"/>
                </a:cubicBezTo>
                <a:cubicBezTo>
                  <a:pt x="358119" y="396841"/>
                  <a:pt x="336293" y="411939"/>
                  <a:pt x="312590" y="422776"/>
                </a:cubicBezTo>
                <a:cubicBezTo>
                  <a:pt x="309067" y="424387"/>
                  <a:pt x="305397" y="420869"/>
                  <a:pt x="306790" y="417255"/>
                </a:cubicBezTo>
                <a:cubicBezTo>
                  <a:pt x="306814" y="417191"/>
                  <a:pt x="306839" y="417127"/>
                  <a:pt x="306863" y="417063"/>
                </a:cubicBezTo>
                <a:cubicBezTo>
                  <a:pt x="315279" y="395185"/>
                  <a:pt x="322113" y="370346"/>
                  <a:pt x="327229" y="343485"/>
                </a:cubicBezTo>
                <a:cubicBezTo>
                  <a:pt x="327740" y="340800"/>
                  <a:pt x="330598" y="339271"/>
                  <a:pt x="333126" y="340308"/>
                </a:cubicBezTo>
                <a:close/>
                <a:moveTo>
                  <a:pt x="108042" y="340308"/>
                </a:moveTo>
                <a:cubicBezTo>
                  <a:pt x="110571" y="339271"/>
                  <a:pt x="113429" y="340800"/>
                  <a:pt x="113940" y="343485"/>
                </a:cubicBezTo>
                <a:cubicBezTo>
                  <a:pt x="119055" y="370346"/>
                  <a:pt x="125891" y="395185"/>
                  <a:pt x="134306" y="417063"/>
                </a:cubicBezTo>
                <a:cubicBezTo>
                  <a:pt x="134330" y="417127"/>
                  <a:pt x="134355" y="417191"/>
                  <a:pt x="134379" y="417255"/>
                </a:cubicBezTo>
                <a:cubicBezTo>
                  <a:pt x="135772" y="420869"/>
                  <a:pt x="132102" y="424387"/>
                  <a:pt x="128579" y="422776"/>
                </a:cubicBezTo>
                <a:cubicBezTo>
                  <a:pt x="104875" y="411939"/>
                  <a:pt x="83049" y="396841"/>
                  <a:pt x="64070" y="377860"/>
                </a:cubicBezTo>
                <a:cubicBezTo>
                  <a:pt x="62237" y="376027"/>
                  <a:pt x="60444" y="374165"/>
                  <a:pt x="58687" y="372277"/>
                </a:cubicBezTo>
                <a:cubicBezTo>
                  <a:pt x="56853" y="370306"/>
                  <a:pt x="57259" y="367152"/>
                  <a:pt x="59521" y="365690"/>
                </a:cubicBezTo>
                <a:cubicBezTo>
                  <a:pt x="74795" y="355813"/>
                  <a:pt x="91025" y="347292"/>
                  <a:pt x="108042" y="340308"/>
                </a:cubicBezTo>
                <a:close/>
                <a:moveTo>
                  <a:pt x="220584" y="318184"/>
                </a:moveTo>
                <a:cubicBezTo>
                  <a:pt x="247312" y="318184"/>
                  <a:pt x="273228" y="321731"/>
                  <a:pt x="297887" y="328373"/>
                </a:cubicBezTo>
                <a:cubicBezTo>
                  <a:pt x="300040" y="328953"/>
                  <a:pt x="301390" y="331102"/>
                  <a:pt x="300993" y="333297"/>
                </a:cubicBezTo>
                <a:cubicBezTo>
                  <a:pt x="293246" y="376162"/>
                  <a:pt x="281372" y="411315"/>
                  <a:pt x="267667" y="436157"/>
                </a:cubicBezTo>
                <a:cubicBezTo>
                  <a:pt x="267057" y="437264"/>
                  <a:pt x="265987" y="438044"/>
                  <a:pt x="264748" y="438294"/>
                </a:cubicBezTo>
                <a:cubicBezTo>
                  <a:pt x="250365" y="441193"/>
                  <a:pt x="235591" y="442691"/>
                  <a:pt x="220584" y="442691"/>
                </a:cubicBezTo>
                <a:cubicBezTo>
                  <a:pt x="205577" y="442691"/>
                  <a:pt x="190804" y="441193"/>
                  <a:pt x="176420" y="438295"/>
                </a:cubicBezTo>
                <a:cubicBezTo>
                  <a:pt x="175181" y="438045"/>
                  <a:pt x="174111" y="437264"/>
                  <a:pt x="173501" y="436158"/>
                </a:cubicBezTo>
                <a:cubicBezTo>
                  <a:pt x="159796" y="411315"/>
                  <a:pt x="147922" y="376162"/>
                  <a:pt x="140175" y="333298"/>
                </a:cubicBezTo>
                <a:cubicBezTo>
                  <a:pt x="139778" y="331103"/>
                  <a:pt x="141128" y="328953"/>
                  <a:pt x="143281" y="328374"/>
                </a:cubicBezTo>
                <a:cubicBezTo>
                  <a:pt x="167940" y="321731"/>
                  <a:pt x="193856" y="318184"/>
                  <a:pt x="220584" y="318184"/>
                </a:cubicBezTo>
                <a:close/>
                <a:moveTo>
                  <a:pt x="4328" y="235180"/>
                </a:moveTo>
                <a:lnTo>
                  <a:pt x="98903" y="235180"/>
                </a:lnTo>
                <a:cubicBezTo>
                  <a:pt x="101251" y="235180"/>
                  <a:pt x="103159" y="237057"/>
                  <a:pt x="103218" y="239405"/>
                </a:cubicBezTo>
                <a:cubicBezTo>
                  <a:pt x="103794" y="262578"/>
                  <a:pt x="105480" y="285215"/>
                  <a:pt x="108202" y="306917"/>
                </a:cubicBezTo>
                <a:cubicBezTo>
                  <a:pt x="108452" y="308906"/>
                  <a:pt x="107306" y="310792"/>
                  <a:pt x="105432" y="311503"/>
                </a:cubicBezTo>
                <a:cubicBezTo>
                  <a:pt x="101612" y="312951"/>
                  <a:pt x="97813" y="314472"/>
                  <a:pt x="94036" y="316070"/>
                </a:cubicBezTo>
                <a:cubicBezTo>
                  <a:pt x="75624" y="323857"/>
                  <a:pt x="58112" y="333251"/>
                  <a:pt x="41592" y="344166"/>
                </a:cubicBezTo>
                <a:cubicBezTo>
                  <a:pt x="39582" y="345493"/>
                  <a:pt x="36888" y="344948"/>
                  <a:pt x="35562" y="342939"/>
                </a:cubicBezTo>
                <a:cubicBezTo>
                  <a:pt x="15284" y="312219"/>
                  <a:pt x="3071" y="276987"/>
                  <a:pt x="15" y="239878"/>
                </a:cubicBezTo>
                <a:cubicBezTo>
                  <a:pt x="-193" y="237351"/>
                  <a:pt x="1793" y="235180"/>
                  <a:pt x="4328" y="235180"/>
                </a:cubicBezTo>
                <a:close/>
                <a:moveTo>
                  <a:pt x="135220" y="235179"/>
                </a:moveTo>
                <a:lnTo>
                  <a:pt x="305947" y="235179"/>
                </a:lnTo>
                <a:cubicBezTo>
                  <a:pt x="308373" y="235179"/>
                  <a:pt x="310333" y="237178"/>
                  <a:pt x="310271" y="239603"/>
                </a:cubicBezTo>
                <a:cubicBezTo>
                  <a:pt x="309755" y="259615"/>
                  <a:pt x="308399" y="278733"/>
                  <a:pt x="306337" y="296811"/>
                </a:cubicBezTo>
                <a:cubicBezTo>
                  <a:pt x="306040" y="299412"/>
                  <a:pt x="303528" y="301169"/>
                  <a:pt x="300992" y="300523"/>
                </a:cubicBezTo>
                <a:cubicBezTo>
                  <a:pt x="274890" y="293873"/>
                  <a:pt x="247992" y="290515"/>
                  <a:pt x="220584" y="290515"/>
                </a:cubicBezTo>
                <a:cubicBezTo>
                  <a:pt x="193176" y="290515"/>
                  <a:pt x="166277" y="293873"/>
                  <a:pt x="140176" y="300523"/>
                </a:cubicBezTo>
                <a:cubicBezTo>
                  <a:pt x="137639" y="301169"/>
                  <a:pt x="135127" y="299412"/>
                  <a:pt x="134831" y="296811"/>
                </a:cubicBezTo>
                <a:cubicBezTo>
                  <a:pt x="132768" y="278734"/>
                  <a:pt x="131413" y="259616"/>
                  <a:pt x="130896" y="239603"/>
                </a:cubicBezTo>
                <a:cubicBezTo>
                  <a:pt x="130834" y="237178"/>
                  <a:pt x="132794" y="235179"/>
                  <a:pt x="135220" y="235179"/>
                </a:cubicBezTo>
                <a:close/>
                <a:moveTo>
                  <a:pt x="342265" y="235178"/>
                </a:moveTo>
                <a:lnTo>
                  <a:pt x="436840" y="235178"/>
                </a:lnTo>
                <a:cubicBezTo>
                  <a:pt x="439375" y="235178"/>
                  <a:pt x="441361" y="237349"/>
                  <a:pt x="441153" y="239876"/>
                </a:cubicBezTo>
                <a:cubicBezTo>
                  <a:pt x="438097" y="276985"/>
                  <a:pt x="425884" y="312218"/>
                  <a:pt x="405606" y="342937"/>
                </a:cubicBezTo>
                <a:cubicBezTo>
                  <a:pt x="404279" y="344946"/>
                  <a:pt x="401586" y="345491"/>
                  <a:pt x="399576" y="344164"/>
                </a:cubicBezTo>
                <a:cubicBezTo>
                  <a:pt x="383056" y="333250"/>
                  <a:pt x="365544" y="323856"/>
                  <a:pt x="347132" y="316069"/>
                </a:cubicBezTo>
                <a:cubicBezTo>
                  <a:pt x="343355" y="314471"/>
                  <a:pt x="339556" y="312950"/>
                  <a:pt x="335736" y="311502"/>
                </a:cubicBezTo>
                <a:cubicBezTo>
                  <a:pt x="333862" y="310791"/>
                  <a:pt x="332716" y="308905"/>
                  <a:pt x="332966" y="306916"/>
                </a:cubicBezTo>
                <a:cubicBezTo>
                  <a:pt x="335687" y="285215"/>
                  <a:pt x="337374" y="262576"/>
                  <a:pt x="337950" y="239403"/>
                </a:cubicBezTo>
                <a:cubicBezTo>
                  <a:pt x="338008" y="237056"/>
                  <a:pt x="339917" y="235179"/>
                  <a:pt x="342265" y="235178"/>
                </a:cubicBezTo>
                <a:close/>
                <a:moveTo>
                  <a:pt x="300992" y="142166"/>
                </a:moveTo>
                <a:cubicBezTo>
                  <a:pt x="303529" y="141520"/>
                  <a:pt x="306040" y="143277"/>
                  <a:pt x="306337" y="145878"/>
                </a:cubicBezTo>
                <a:cubicBezTo>
                  <a:pt x="308398" y="163956"/>
                  <a:pt x="309755" y="183074"/>
                  <a:pt x="310270" y="203086"/>
                </a:cubicBezTo>
                <a:cubicBezTo>
                  <a:pt x="310332" y="205512"/>
                  <a:pt x="308372" y="207511"/>
                  <a:pt x="305946" y="207511"/>
                </a:cubicBezTo>
                <a:lnTo>
                  <a:pt x="135220" y="207511"/>
                </a:lnTo>
                <a:cubicBezTo>
                  <a:pt x="132793" y="207511"/>
                  <a:pt x="130834" y="205513"/>
                  <a:pt x="130896" y="203086"/>
                </a:cubicBezTo>
                <a:cubicBezTo>
                  <a:pt x="131413" y="183075"/>
                  <a:pt x="132768" y="163957"/>
                  <a:pt x="134831" y="145879"/>
                </a:cubicBezTo>
                <a:cubicBezTo>
                  <a:pt x="135127" y="143278"/>
                  <a:pt x="137640" y="141521"/>
                  <a:pt x="140176" y="142167"/>
                </a:cubicBezTo>
                <a:cubicBezTo>
                  <a:pt x="166277" y="148817"/>
                  <a:pt x="193176" y="152174"/>
                  <a:pt x="220584" y="152174"/>
                </a:cubicBezTo>
                <a:cubicBezTo>
                  <a:pt x="247992" y="152174"/>
                  <a:pt x="274890" y="148817"/>
                  <a:pt x="300992" y="142166"/>
                </a:cubicBezTo>
                <a:close/>
                <a:moveTo>
                  <a:pt x="399576" y="98525"/>
                </a:moveTo>
                <a:cubicBezTo>
                  <a:pt x="401586" y="97198"/>
                  <a:pt x="404280" y="97742"/>
                  <a:pt x="405606" y="99752"/>
                </a:cubicBezTo>
                <a:cubicBezTo>
                  <a:pt x="425884" y="130472"/>
                  <a:pt x="438097" y="165704"/>
                  <a:pt x="441153" y="202814"/>
                </a:cubicBezTo>
                <a:cubicBezTo>
                  <a:pt x="441361" y="205340"/>
                  <a:pt x="439375" y="207511"/>
                  <a:pt x="436840" y="207511"/>
                </a:cubicBezTo>
                <a:lnTo>
                  <a:pt x="342265" y="207511"/>
                </a:lnTo>
                <a:cubicBezTo>
                  <a:pt x="339917" y="207511"/>
                  <a:pt x="338008" y="205634"/>
                  <a:pt x="337950" y="203286"/>
                </a:cubicBezTo>
                <a:cubicBezTo>
                  <a:pt x="337374" y="180113"/>
                  <a:pt x="335688" y="157475"/>
                  <a:pt x="332966" y="135774"/>
                </a:cubicBezTo>
                <a:cubicBezTo>
                  <a:pt x="332716" y="133784"/>
                  <a:pt x="333862" y="131898"/>
                  <a:pt x="335736" y="131188"/>
                </a:cubicBezTo>
                <a:cubicBezTo>
                  <a:pt x="339556" y="129739"/>
                  <a:pt x="343355" y="128218"/>
                  <a:pt x="347132" y="126621"/>
                </a:cubicBezTo>
                <a:cubicBezTo>
                  <a:pt x="365544" y="118834"/>
                  <a:pt x="383056" y="109439"/>
                  <a:pt x="399576" y="98525"/>
                </a:cubicBezTo>
                <a:close/>
                <a:moveTo>
                  <a:pt x="41592" y="98525"/>
                </a:moveTo>
                <a:cubicBezTo>
                  <a:pt x="58112" y="109438"/>
                  <a:pt x="75624" y="118833"/>
                  <a:pt x="94036" y="126620"/>
                </a:cubicBezTo>
                <a:cubicBezTo>
                  <a:pt x="97813" y="128218"/>
                  <a:pt x="101612" y="129739"/>
                  <a:pt x="105432" y="131187"/>
                </a:cubicBezTo>
                <a:cubicBezTo>
                  <a:pt x="107306" y="131898"/>
                  <a:pt x="108452" y="133784"/>
                  <a:pt x="108202" y="135773"/>
                </a:cubicBezTo>
                <a:cubicBezTo>
                  <a:pt x="105316" y="158792"/>
                  <a:pt x="103593" y="182865"/>
                  <a:pt x="103126" y="207511"/>
                </a:cubicBezTo>
                <a:lnTo>
                  <a:pt x="4328" y="207511"/>
                </a:lnTo>
                <a:cubicBezTo>
                  <a:pt x="1793" y="207511"/>
                  <a:pt x="-193" y="205340"/>
                  <a:pt x="15" y="202813"/>
                </a:cubicBezTo>
                <a:cubicBezTo>
                  <a:pt x="3071" y="165704"/>
                  <a:pt x="15284" y="130471"/>
                  <a:pt x="35562" y="99752"/>
                </a:cubicBezTo>
                <a:cubicBezTo>
                  <a:pt x="36889" y="97743"/>
                  <a:pt x="39582" y="97198"/>
                  <a:pt x="41592" y="98525"/>
                </a:cubicBezTo>
                <a:close/>
                <a:moveTo>
                  <a:pt x="312589" y="19915"/>
                </a:moveTo>
                <a:cubicBezTo>
                  <a:pt x="336292" y="30752"/>
                  <a:pt x="358118" y="45849"/>
                  <a:pt x="377098" y="64830"/>
                </a:cubicBezTo>
                <a:cubicBezTo>
                  <a:pt x="378931" y="66664"/>
                  <a:pt x="380723" y="68526"/>
                  <a:pt x="382480" y="70413"/>
                </a:cubicBezTo>
                <a:cubicBezTo>
                  <a:pt x="384315" y="72385"/>
                  <a:pt x="383909" y="75538"/>
                  <a:pt x="381647" y="77000"/>
                </a:cubicBezTo>
                <a:cubicBezTo>
                  <a:pt x="366373" y="86878"/>
                  <a:pt x="350143" y="95399"/>
                  <a:pt x="333125" y="102382"/>
                </a:cubicBezTo>
                <a:cubicBezTo>
                  <a:pt x="330597" y="103420"/>
                  <a:pt x="327739" y="101890"/>
                  <a:pt x="327228" y="99206"/>
                </a:cubicBezTo>
                <a:cubicBezTo>
                  <a:pt x="322113" y="72344"/>
                  <a:pt x="315277" y="47506"/>
                  <a:pt x="306862" y="25627"/>
                </a:cubicBezTo>
                <a:cubicBezTo>
                  <a:pt x="306838" y="25563"/>
                  <a:pt x="306813" y="25499"/>
                  <a:pt x="306789" y="25435"/>
                </a:cubicBezTo>
                <a:cubicBezTo>
                  <a:pt x="305396" y="21821"/>
                  <a:pt x="309066" y="18304"/>
                  <a:pt x="312589" y="19915"/>
                </a:cubicBezTo>
                <a:close/>
                <a:moveTo>
                  <a:pt x="128579" y="19914"/>
                </a:moveTo>
                <a:cubicBezTo>
                  <a:pt x="132101" y="18303"/>
                  <a:pt x="135772" y="21820"/>
                  <a:pt x="134379" y="25434"/>
                </a:cubicBezTo>
                <a:cubicBezTo>
                  <a:pt x="134355" y="25498"/>
                  <a:pt x="134330" y="25562"/>
                  <a:pt x="134305" y="25626"/>
                </a:cubicBezTo>
                <a:cubicBezTo>
                  <a:pt x="125890" y="47505"/>
                  <a:pt x="119055" y="72343"/>
                  <a:pt x="113940" y="99205"/>
                </a:cubicBezTo>
                <a:cubicBezTo>
                  <a:pt x="113429" y="101889"/>
                  <a:pt x="110570" y="103419"/>
                  <a:pt x="108042" y="102381"/>
                </a:cubicBezTo>
                <a:cubicBezTo>
                  <a:pt x="91025" y="95399"/>
                  <a:pt x="74795" y="86877"/>
                  <a:pt x="59521" y="76999"/>
                </a:cubicBezTo>
                <a:cubicBezTo>
                  <a:pt x="57260" y="75537"/>
                  <a:pt x="56853" y="72384"/>
                  <a:pt x="58687" y="70412"/>
                </a:cubicBezTo>
                <a:cubicBezTo>
                  <a:pt x="60443" y="68525"/>
                  <a:pt x="62236" y="66663"/>
                  <a:pt x="64069" y="64829"/>
                </a:cubicBezTo>
                <a:cubicBezTo>
                  <a:pt x="83050" y="45849"/>
                  <a:pt x="104876" y="30752"/>
                  <a:pt x="128579" y="19914"/>
                </a:cubicBezTo>
                <a:close/>
                <a:moveTo>
                  <a:pt x="220584" y="0"/>
                </a:moveTo>
                <a:cubicBezTo>
                  <a:pt x="235591" y="0"/>
                  <a:pt x="250365" y="1498"/>
                  <a:pt x="264748" y="4396"/>
                </a:cubicBezTo>
                <a:cubicBezTo>
                  <a:pt x="265987" y="4646"/>
                  <a:pt x="267057" y="5426"/>
                  <a:pt x="267667" y="6533"/>
                </a:cubicBezTo>
                <a:cubicBezTo>
                  <a:pt x="281372" y="31376"/>
                  <a:pt x="293246" y="66529"/>
                  <a:pt x="300993" y="109393"/>
                </a:cubicBezTo>
                <a:cubicBezTo>
                  <a:pt x="301390" y="111588"/>
                  <a:pt x="300040" y="113738"/>
                  <a:pt x="297887" y="114317"/>
                </a:cubicBezTo>
                <a:cubicBezTo>
                  <a:pt x="273228" y="120960"/>
                  <a:pt x="247312" y="124507"/>
                  <a:pt x="220584" y="124507"/>
                </a:cubicBezTo>
                <a:cubicBezTo>
                  <a:pt x="193856" y="124507"/>
                  <a:pt x="167940" y="120960"/>
                  <a:pt x="143281" y="114318"/>
                </a:cubicBezTo>
                <a:cubicBezTo>
                  <a:pt x="141128" y="113738"/>
                  <a:pt x="139778" y="111588"/>
                  <a:pt x="140175" y="109394"/>
                </a:cubicBezTo>
                <a:cubicBezTo>
                  <a:pt x="147922" y="66529"/>
                  <a:pt x="159796" y="31376"/>
                  <a:pt x="173501" y="6534"/>
                </a:cubicBezTo>
                <a:cubicBezTo>
                  <a:pt x="174111" y="5427"/>
                  <a:pt x="175181" y="4647"/>
                  <a:pt x="176420" y="4397"/>
                </a:cubicBezTo>
                <a:cubicBezTo>
                  <a:pt x="190804" y="1498"/>
                  <a:pt x="205577" y="0"/>
                  <a:pt x="220584" y="0"/>
                </a:cubicBezTo>
                <a:close/>
              </a:path>
            </a:pathLst>
          </a:custGeom>
          <a:solidFill>
            <a:schemeClr val="bg1"/>
          </a:solidFill>
        </p:spPr>
        <p:txBody>
          <a:bodyPr wrap="square" lIns="0" tIns="0" rIns="0" bIns="0">
            <a:noAutofit/>
          </a:bodyPr>
          <a:lstStyle>
            <a:lvl1pPr marL="0" indent="0" algn="l">
              <a:spcBef>
                <a:spcPts val="0"/>
              </a:spcBef>
              <a:buNone/>
              <a:defRPr sz="1800" b="0">
                <a:solidFill>
                  <a:schemeClr val="bg1"/>
                </a:solidFill>
              </a:defRPr>
            </a:lvl1pPr>
            <a:lvl2pPr>
              <a:buNone/>
              <a:defRPr/>
            </a:lvl2pPr>
            <a:lvl3pPr>
              <a:buNone/>
              <a:defRPr/>
            </a:lvl3pPr>
            <a:lvl4pPr>
              <a:buNone/>
              <a:defRPr/>
            </a:lvl4pPr>
            <a:lvl5pPr>
              <a:buNone/>
              <a:defRPr/>
            </a:lvl5pPr>
          </a:lstStyle>
          <a:p>
            <a:pPr lvl="0"/>
            <a:r>
              <a:rPr lang="en-US"/>
              <a:t>   </a:t>
            </a:r>
          </a:p>
        </p:txBody>
      </p:sp>
      <p:sp>
        <p:nvSpPr>
          <p:cNvPr id="2" name="Rectangle 1">
            <a:extLst>
              <a:ext uri="{FF2B5EF4-FFF2-40B4-BE49-F238E27FC236}">
                <a16:creationId xmlns:a16="http://schemas.microsoft.com/office/drawing/2014/main" id="{84A2278E-6FA7-C1A0-174F-D115AD15D1F4}"/>
              </a:ext>
            </a:extLst>
          </p:cNvPr>
          <p:cNvSpPr/>
          <p:nvPr userDrawn="1"/>
        </p:nvSpPr>
        <p:spPr>
          <a:xfrm>
            <a:off x="5627688" y="0"/>
            <a:ext cx="6564312"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708C5AF-EF16-0CBA-2070-0C580D024C83}"/>
              </a:ext>
            </a:extLst>
          </p:cNvPr>
          <p:cNvSpPr/>
          <p:nvPr userDrawn="1"/>
        </p:nvSpPr>
        <p:spPr>
          <a:xfrm>
            <a:off x="5520467" y="457200"/>
            <a:ext cx="134931" cy="594360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pic>
        <p:nvPicPr>
          <p:cNvPr id="4" name="Picture 3" descr="A picture containing text, sign&#10;&#10;Description automatically generated">
            <a:extLst>
              <a:ext uri="{FF2B5EF4-FFF2-40B4-BE49-F238E27FC236}">
                <a16:creationId xmlns:a16="http://schemas.microsoft.com/office/drawing/2014/main" id="{0BD37EBF-88AA-E727-3194-309589727DDA}"/>
              </a:ext>
            </a:extLst>
          </p:cNvPr>
          <p:cNvPicPr>
            <a:picLocks noChangeAspect="1"/>
          </p:cNvPicPr>
          <p:nvPr userDrawn="1"/>
        </p:nvPicPr>
        <p:blipFill>
          <a:blip r:embed="rId2"/>
          <a:stretch>
            <a:fillRect/>
          </a:stretch>
        </p:blipFill>
        <p:spPr>
          <a:xfrm>
            <a:off x="958391" y="2360147"/>
            <a:ext cx="3567222" cy="2172605"/>
          </a:xfrm>
          <a:prstGeom prst="rect">
            <a:avLst/>
          </a:prstGeom>
        </p:spPr>
      </p:pic>
    </p:spTree>
    <p:extLst>
      <p:ext uri="{BB962C8B-B14F-4D97-AF65-F5344CB8AC3E}">
        <p14:creationId xmlns:p14="http://schemas.microsoft.com/office/powerpoint/2010/main" val="56782524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18" name="Rectangle 117">
            <a:extLst>
              <a:ext uri="{FF2B5EF4-FFF2-40B4-BE49-F238E27FC236}">
                <a16:creationId xmlns:a16="http://schemas.microsoft.com/office/drawing/2014/main" id="{635283D1-2F10-58D3-4AED-149D9554E987}"/>
              </a:ext>
            </a:extLst>
          </p:cNvPr>
          <p:cNvSpPr/>
          <p:nvPr/>
        </p:nvSpPr>
        <p:spPr>
          <a:xfrm>
            <a:off x="789379" y="1612034"/>
            <a:ext cx="4229737"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9" name="Rectangle 118">
            <a:extLst>
              <a:ext uri="{FF2B5EF4-FFF2-40B4-BE49-F238E27FC236}">
                <a16:creationId xmlns:a16="http://schemas.microsoft.com/office/drawing/2014/main" id="{C88A421B-400D-BF94-9D7C-0932864DFB96}"/>
              </a:ext>
            </a:extLst>
          </p:cNvPr>
          <p:cNvSpPr/>
          <p:nvPr/>
        </p:nvSpPr>
        <p:spPr>
          <a:xfrm>
            <a:off x="908091" y="1612034"/>
            <a:ext cx="4229737" cy="1553068"/>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0" name="Oval 119">
            <a:extLst>
              <a:ext uri="{FF2B5EF4-FFF2-40B4-BE49-F238E27FC236}">
                <a16:creationId xmlns:a16="http://schemas.microsoft.com/office/drawing/2014/main" id="{5218AB75-500E-A77A-071F-C87551559DD3}"/>
              </a:ext>
            </a:extLst>
          </p:cNvPr>
          <p:cNvSpPr/>
          <p:nvPr/>
        </p:nvSpPr>
        <p:spPr>
          <a:xfrm>
            <a:off x="26078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endParaRPr lang="en-US" sz="6000" b="1" dirty="0"/>
          </a:p>
        </p:txBody>
      </p:sp>
      <p:sp>
        <p:nvSpPr>
          <p:cNvPr id="123" name="Rectangle 122">
            <a:extLst>
              <a:ext uri="{FF2B5EF4-FFF2-40B4-BE49-F238E27FC236}">
                <a16:creationId xmlns:a16="http://schemas.microsoft.com/office/drawing/2014/main" id="{D324A5A8-12D7-22FB-47E1-9DFD96E88187}"/>
              </a:ext>
            </a:extLst>
          </p:cNvPr>
          <p:cNvSpPr/>
          <p:nvPr/>
        </p:nvSpPr>
        <p:spPr>
          <a:xfrm>
            <a:off x="5899868" y="161203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4" name="Rectangle 123">
            <a:extLst>
              <a:ext uri="{FF2B5EF4-FFF2-40B4-BE49-F238E27FC236}">
                <a16:creationId xmlns:a16="http://schemas.microsoft.com/office/drawing/2014/main" id="{82B1DABA-D8A3-C825-6796-5BF689BF184D}"/>
              </a:ext>
            </a:extLst>
          </p:cNvPr>
          <p:cNvSpPr/>
          <p:nvPr/>
        </p:nvSpPr>
        <p:spPr>
          <a:xfrm>
            <a:off x="6018580" y="161203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5" name="Oval 124">
            <a:extLst>
              <a:ext uri="{FF2B5EF4-FFF2-40B4-BE49-F238E27FC236}">
                <a16:creationId xmlns:a16="http://schemas.microsoft.com/office/drawing/2014/main" id="{06AD24E0-B18D-A2F1-355D-2F1ACC185D97}"/>
              </a:ext>
            </a:extLst>
          </p:cNvPr>
          <p:cNvSpPr/>
          <p:nvPr/>
        </p:nvSpPr>
        <p:spPr>
          <a:xfrm>
            <a:off x="5371270" y="112192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endParaRPr lang="en-US" sz="4800" b="1" dirty="0"/>
          </a:p>
        </p:txBody>
      </p:sp>
      <p:sp>
        <p:nvSpPr>
          <p:cNvPr id="128" name="Rectangle 127">
            <a:extLst>
              <a:ext uri="{FF2B5EF4-FFF2-40B4-BE49-F238E27FC236}">
                <a16:creationId xmlns:a16="http://schemas.microsoft.com/office/drawing/2014/main" id="{0AFD437A-39ED-B2F1-D458-3623EC823786}"/>
              </a:ext>
            </a:extLst>
          </p:cNvPr>
          <p:cNvSpPr/>
          <p:nvPr/>
        </p:nvSpPr>
        <p:spPr>
          <a:xfrm>
            <a:off x="789380" y="4231295"/>
            <a:ext cx="4229736" cy="166064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9" name="Rectangle 128">
            <a:extLst>
              <a:ext uri="{FF2B5EF4-FFF2-40B4-BE49-F238E27FC236}">
                <a16:creationId xmlns:a16="http://schemas.microsoft.com/office/drawing/2014/main" id="{9B6241C8-BD0C-E37E-3F31-D13FA38BB5D8}"/>
              </a:ext>
            </a:extLst>
          </p:cNvPr>
          <p:cNvSpPr/>
          <p:nvPr/>
        </p:nvSpPr>
        <p:spPr>
          <a:xfrm>
            <a:off x="908092" y="4231295"/>
            <a:ext cx="4229736" cy="1553068"/>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0" name="Oval 129">
            <a:extLst>
              <a:ext uri="{FF2B5EF4-FFF2-40B4-BE49-F238E27FC236}">
                <a16:creationId xmlns:a16="http://schemas.microsoft.com/office/drawing/2014/main" id="{E4FCA1E3-A3CE-445B-9796-AE278A2C7859}"/>
              </a:ext>
            </a:extLst>
          </p:cNvPr>
          <p:cNvSpPr/>
          <p:nvPr/>
        </p:nvSpPr>
        <p:spPr>
          <a:xfrm>
            <a:off x="260780" y="3741187"/>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endParaRPr lang="en-US" sz="6600" b="1" dirty="0"/>
          </a:p>
        </p:txBody>
      </p:sp>
      <p:sp>
        <p:nvSpPr>
          <p:cNvPr id="133" name="Rectangle 132">
            <a:extLst>
              <a:ext uri="{FF2B5EF4-FFF2-40B4-BE49-F238E27FC236}">
                <a16:creationId xmlns:a16="http://schemas.microsoft.com/office/drawing/2014/main" id="{7D13AB9D-2552-5B70-C967-135D7F3B48DF}"/>
              </a:ext>
            </a:extLst>
          </p:cNvPr>
          <p:cNvSpPr/>
          <p:nvPr/>
        </p:nvSpPr>
        <p:spPr>
          <a:xfrm>
            <a:off x="5917060" y="4231295"/>
            <a:ext cx="5550177" cy="16255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4" name="Rectangle 133">
            <a:extLst>
              <a:ext uri="{FF2B5EF4-FFF2-40B4-BE49-F238E27FC236}">
                <a16:creationId xmlns:a16="http://schemas.microsoft.com/office/drawing/2014/main" id="{201183D6-6A86-3275-00EE-A9C36B08B9F2}"/>
              </a:ext>
            </a:extLst>
          </p:cNvPr>
          <p:cNvSpPr/>
          <p:nvPr/>
        </p:nvSpPr>
        <p:spPr>
          <a:xfrm>
            <a:off x="6035772" y="4231294"/>
            <a:ext cx="5550177" cy="1520285"/>
          </a:xfrm>
          <a:prstGeom prst="rect">
            <a:avLst/>
          </a:prstGeom>
          <a:solidFill>
            <a:schemeClr val="bg1"/>
          </a:solid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5" name="Oval 134">
            <a:extLst>
              <a:ext uri="{FF2B5EF4-FFF2-40B4-BE49-F238E27FC236}">
                <a16:creationId xmlns:a16="http://schemas.microsoft.com/office/drawing/2014/main" id="{BDD114D7-0E77-B7AC-BADF-1E0287DCD95C}"/>
              </a:ext>
            </a:extLst>
          </p:cNvPr>
          <p:cNvSpPr/>
          <p:nvPr/>
        </p:nvSpPr>
        <p:spPr>
          <a:xfrm>
            <a:off x="5388462" y="3741186"/>
            <a:ext cx="841628" cy="8416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endParaRPr lang="en-US" sz="5400" b="1" dirty="0"/>
          </a:p>
        </p:txBody>
      </p:sp>
      <p:sp>
        <p:nvSpPr>
          <p:cNvPr id="138" name="Oval 137">
            <a:extLst>
              <a:ext uri="{FF2B5EF4-FFF2-40B4-BE49-F238E27FC236}">
                <a16:creationId xmlns:a16="http://schemas.microsoft.com/office/drawing/2014/main" id="{D1BD427B-B3C2-1948-DC6C-0828BCD24B04}"/>
              </a:ext>
            </a:extLst>
          </p:cNvPr>
          <p:cNvSpPr/>
          <p:nvPr/>
        </p:nvSpPr>
        <p:spPr>
          <a:xfrm>
            <a:off x="5328696" y="109075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FE25BAEA-E0B1-1D6A-F051-65BB68A6B08B}"/>
              </a:ext>
            </a:extLst>
          </p:cNvPr>
          <p:cNvSpPr/>
          <p:nvPr/>
        </p:nvSpPr>
        <p:spPr>
          <a:xfrm>
            <a:off x="235213" y="1086450"/>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F52AD246-BF34-E07A-E528-5AF6805F54F6}"/>
              </a:ext>
            </a:extLst>
          </p:cNvPr>
          <p:cNvSpPr/>
          <p:nvPr/>
        </p:nvSpPr>
        <p:spPr>
          <a:xfrm>
            <a:off x="5347055" y="3717625"/>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4F31CA7A-1AAB-096B-2ACC-A1294331FF4E}"/>
              </a:ext>
            </a:extLst>
          </p:cNvPr>
          <p:cNvSpPr/>
          <p:nvPr/>
        </p:nvSpPr>
        <p:spPr>
          <a:xfrm>
            <a:off x="224495" y="3715682"/>
            <a:ext cx="849547" cy="830980"/>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Text Placeholder 13">
            <a:extLst>
              <a:ext uri="{FF2B5EF4-FFF2-40B4-BE49-F238E27FC236}">
                <a16:creationId xmlns:a16="http://schemas.microsoft.com/office/drawing/2014/main" id="{6DDA1ECA-80FC-7033-D4C1-DC3D5AF138D9}"/>
              </a:ext>
            </a:extLst>
          </p:cNvPr>
          <p:cNvSpPr>
            <a:spLocks noGrp="1"/>
          </p:cNvSpPr>
          <p:nvPr>
            <p:ph type="body" sz="quarter" idx="53" hasCustomPrompt="1"/>
          </p:nvPr>
        </p:nvSpPr>
        <p:spPr>
          <a:xfrm>
            <a:off x="1199359"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3" name="Text Placeholder 13">
            <a:extLst>
              <a:ext uri="{FF2B5EF4-FFF2-40B4-BE49-F238E27FC236}">
                <a16:creationId xmlns:a16="http://schemas.microsoft.com/office/drawing/2014/main" id="{87581DD1-43A4-55F9-DA7B-974ACA421280}"/>
              </a:ext>
            </a:extLst>
          </p:cNvPr>
          <p:cNvSpPr>
            <a:spLocks noGrp="1"/>
          </p:cNvSpPr>
          <p:nvPr>
            <p:ph type="body" sz="quarter" idx="16" hasCustomPrompt="1"/>
          </p:nvPr>
        </p:nvSpPr>
        <p:spPr>
          <a:xfrm>
            <a:off x="1230689"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4" name="Text Placeholder 13">
            <a:extLst>
              <a:ext uri="{FF2B5EF4-FFF2-40B4-BE49-F238E27FC236}">
                <a16:creationId xmlns:a16="http://schemas.microsoft.com/office/drawing/2014/main" id="{466DC071-0AC4-50BD-3F17-597829D02C06}"/>
              </a:ext>
            </a:extLst>
          </p:cNvPr>
          <p:cNvSpPr>
            <a:spLocks noGrp="1"/>
          </p:cNvSpPr>
          <p:nvPr>
            <p:ph type="body" sz="quarter" idx="54" hasCustomPrompt="1"/>
          </p:nvPr>
        </p:nvSpPr>
        <p:spPr>
          <a:xfrm>
            <a:off x="6301426" y="1084398"/>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5" name="Text Placeholder 13">
            <a:extLst>
              <a:ext uri="{FF2B5EF4-FFF2-40B4-BE49-F238E27FC236}">
                <a16:creationId xmlns:a16="http://schemas.microsoft.com/office/drawing/2014/main" id="{A8DFB410-8FD5-26BF-1B1A-44D7FECA6A08}"/>
              </a:ext>
            </a:extLst>
          </p:cNvPr>
          <p:cNvSpPr>
            <a:spLocks noGrp="1"/>
          </p:cNvSpPr>
          <p:nvPr>
            <p:ph type="body" sz="quarter" idx="55" hasCustomPrompt="1"/>
          </p:nvPr>
        </p:nvSpPr>
        <p:spPr>
          <a:xfrm>
            <a:off x="1199359"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6" name="Text Placeholder 13">
            <a:extLst>
              <a:ext uri="{FF2B5EF4-FFF2-40B4-BE49-F238E27FC236}">
                <a16:creationId xmlns:a16="http://schemas.microsoft.com/office/drawing/2014/main" id="{9FFAB413-D9F3-CDD3-F670-BC8DE20A982E}"/>
              </a:ext>
            </a:extLst>
          </p:cNvPr>
          <p:cNvSpPr>
            <a:spLocks noGrp="1"/>
          </p:cNvSpPr>
          <p:nvPr>
            <p:ph type="body" sz="quarter" idx="56" hasCustomPrompt="1"/>
          </p:nvPr>
        </p:nvSpPr>
        <p:spPr>
          <a:xfrm>
            <a:off x="6301426" y="3706701"/>
            <a:ext cx="3672121" cy="432426"/>
          </a:xfrm>
        </p:spPr>
        <p:txBody>
          <a:bodyPr wrap="square" lIns="0" tIns="0" rIns="0" bIns="0">
            <a:spAutoFit/>
          </a:bodyPr>
          <a:lstStyle>
            <a:lvl1pPr marL="0" indent="0" algn="l">
              <a:spcBef>
                <a:spcPts val="0"/>
              </a:spcBef>
              <a:buNone/>
              <a:defRPr sz="24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147" name="Text Placeholder 13">
            <a:extLst>
              <a:ext uri="{FF2B5EF4-FFF2-40B4-BE49-F238E27FC236}">
                <a16:creationId xmlns:a16="http://schemas.microsoft.com/office/drawing/2014/main" id="{4FF63C4D-1FE7-A109-A99D-43FF1C756D55}"/>
              </a:ext>
            </a:extLst>
          </p:cNvPr>
          <p:cNvSpPr>
            <a:spLocks noGrp="1"/>
          </p:cNvSpPr>
          <p:nvPr>
            <p:ph type="body" sz="quarter" idx="57" hasCustomPrompt="1"/>
          </p:nvPr>
        </p:nvSpPr>
        <p:spPr>
          <a:xfrm>
            <a:off x="6296955" y="1775485"/>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8" name="Text Placeholder 13">
            <a:extLst>
              <a:ext uri="{FF2B5EF4-FFF2-40B4-BE49-F238E27FC236}">
                <a16:creationId xmlns:a16="http://schemas.microsoft.com/office/drawing/2014/main" id="{D12ACC9F-FB76-1E1C-677D-E70B884D1687}"/>
              </a:ext>
            </a:extLst>
          </p:cNvPr>
          <p:cNvSpPr>
            <a:spLocks noGrp="1"/>
          </p:cNvSpPr>
          <p:nvPr>
            <p:ph type="body" sz="quarter" idx="58" hasCustomPrompt="1"/>
          </p:nvPr>
        </p:nvSpPr>
        <p:spPr>
          <a:xfrm>
            <a:off x="1230689"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13">
            <a:extLst>
              <a:ext uri="{FF2B5EF4-FFF2-40B4-BE49-F238E27FC236}">
                <a16:creationId xmlns:a16="http://schemas.microsoft.com/office/drawing/2014/main" id="{282AB4FC-18B5-415F-502C-1208CB03977A}"/>
              </a:ext>
            </a:extLst>
          </p:cNvPr>
          <p:cNvSpPr>
            <a:spLocks noGrp="1"/>
          </p:cNvSpPr>
          <p:nvPr>
            <p:ph type="body" sz="quarter" idx="59" hasCustomPrompt="1"/>
          </p:nvPr>
        </p:nvSpPr>
        <p:spPr>
          <a:xfrm>
            <a:off x="6296955" y="4397788"/>
            <a:ext cx="3676592" cy="252249"/>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0" name="Footer Placeholder 3">
            <a:extLst>
              <a:ext uri="{FF2B5EF4-FFF2-40B4-BE49-F238E27FC236}">
                <a16:creationId xmlns:a16="http://schemas.microsoft.com/office/drawing/2014/main" id="{913AFA05-3C7A-9760-2E82-A0579DDC444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02629101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CE620358-0899-609D-6753-0DFF88D88862}"/>
              </a:ext>
            </a:extLst>
          </p:cNvPr>
          <p:cNvSpPr/>
          <p:nvPr/>
        </p:nvSpPr>
        <p:spPr>
          <a:xfrm>
            <a:off x="950314" y="1509804"/>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1A0B878-92AA-C639-D7D6-C873BA0EA9AD}"/>
              </a:ext>
            </a:extLst>
          </p:cNvPr>
          <p:cNvSpPr/>
          <p:nvPr/>
        </p:nvSpPr>
        <p:spPr>
          <a:xfrm>
            <a:off x="1043625" y="1439031"/>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Oval 6">
            <a:extLst>
              <a:ext uri="{FF2B5EF4-FFF2-40B4-BE49-F238E27FC236}">
                <a16:creationId xmlns:a16="http://schemas.microsoft.com/office/drawing/2014/main" id="{25EEE941-9C09-3B97-FCFB-9C5DCD2ECC01}"/>
              </a:ext>
            </a:extLst>
          </p:cNvPr>
          <p:cNvSpPr/>
          <p:nvPr/>
        </p:nvSpPr>
        <p:spPr>
          <a:xfrm>
            <a:off x="530090" y="1085846"/>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endParaRPr lang="en-US" sz="6000" b="1" dirty="0"/>
          </a:p>
        </p:txBody>
      </p:sp>
      <p:sp>
        <p:nvSpPr>
          <p:cNvPr id="10" name="Oval 9">
            <a:extLst>
              <a:ext uri="{FF2B5EF4-FFF2-40B4-BE49-F238E27FC236}">
                <a16:creationId xmlns:a16="http://schemas.microsoft.com/office/drawing/2014/main" id="{F087372F-D564-E03E-206D-90139871277F}"/>
              </a:ext>
            </a:extLst>
          </p:cNvPr>
          <p:cNvSpPr/>
          <p:nvPr/>
        </p:nvSpPr>
        <p:spPr>
          <a:xfrm>
            <a:off x="504523" y="1050370"/>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54C84DC-4955-A0AA-4B5E-146A027276B9}"/>
              </a:ext>
            </a:extLst>
          </p:cNvPr>
          <p:cNvSpPr/>
          <p:nvPr/>
        </p:nvSpPr>
        <p:spPr>
          <a:xfrm>
            <a:off x="972568" y="2891358"/>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6D9DA7BA-8435-9836-61A2-6D6037195D1D}"/>
              </a:ext>
            </a:extLst>
          </p:cNvPr>
          <p:cNvSpPr/>
          <p:nvPr/>
        </p:nvSpPr>
        <p:spPr>
          <a:xfrm>
            <a:off x="1065879" y="2820585"/>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525BDF71-3F99-ED67-1E3E-C7E537207958}"/>
              </a:ext>
            </a:extLst>
          </p:cNvPr>
          <p:cNvSpPr/>
          <p:nvPr/>
        </p:nvSpPr>
        <p:spPr>
          <a:xfrm>
            <a:off x="552344" y="2467400"/>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endParaRPr lang="en-US" sz="6000" b="1" dirty="0"/>
          </a:p>
        </p:txBody>
      </p:sp>
      <p:sp>
        <p:nvSpPr>
          <p:cNvPr id="16" name="Oval 15">
            <a:extLst>
              <a:ext uri="{FF2B5EF4-FFF2-40B4-BE49-F238E27FC236}">
                <a16:creationId xmlns:a16="http://schemas.microsoft.com/office/drawing/2014/main" id="{52CA4638-A0A7-4E45-36DE-41A6CEFA447C}"/>
              </a:ext>
            </a:extLst>
          </p:cNvPr>
          <p:cNvSpPr/>
          <p:nvPr/>
        </p:nvSpPr>
        <p:spPr>
          <a:xfrm>
            <a:off x="526777" y="2431924"/>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6492CFF6-79AF-4972-A951-EAA00901F7F6}"/>
              </a:ext>
            </a:extLst>
          </p:cNvPr>
          <p:cNvSpPr/>
          <p:nvPr/>
        </p:nvSpPr>
        <p:spPr>
          <a:xfrm>
            <a:off x="972568" y="4262973"/>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F83654A-AF3F-54DC-BF45-77D518BF625C}"/>
              </a:ext>
            </a:extLst>
          </p:cNvPr>
          <p:cNvSpPr/>
          <p:nvPr/>
        </p:nvSpPr>
        <p:spPr>
          <a:xfrm>
            <a:off x="1065879" y="4192200"/>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AFA149BA-3C85-846A-FCEF-BD42D00D4FD2}"/>
              </a:ext>
            </a:extLst>
          </p:cNvPr>
          <p:cNvSpPr/>
          <p:nvPr/>
        </p:nvSpPr>
        <p:spPr>
          <a:xfrm>
            <a:off x="552344" y="3839015"/>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endParaRPr lang="en-US" sz="6000" b="1" dirty="0"/>
          </a:p>
        </p:txBody>
      </p:sp>
      <p:sp>
        <p:nvSpPr>
          <p:cNvPr id="22" name="Oval 21">
            <a:extLst>
              <a:ext uri="{FF2B5EF4-FFF2-40B4-BE49-F238E27FC236}">
                <a16:creationId xmlns:a16="http://schemas.microsoft.com/office/drawing/2014/main" id="{1852963F-6150-3B19-A328-5196A6D80F85}"/>
              </a:ext>
            </a:extLst>
          </p:cNvPr>
          <p:cNvSpPr/>
          <p:nvPr/>
        </p:nvSpPr>
        <p:spPr>
          <a:xfrm>
            <a:off x="526777" y="3803539"/>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D6055328-3D60-6728-F51E-4B6F1759C2C8}"/>
              </a:ext>
            </a:extLst>
          </p:cNvPr>
          <p:cNvSpPr/>
          <p:nvPr/>
        </p:nvSpPr>
        <p:spPr>
          <a:xfrm>
            <a:off x="998135" y="5656997"/>
            <a:ext cx="9917238" cy="58746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EBE0F4F1-6413-FF6C-0B5B-CF3BD9AF0732}"/>
              </a:ext>
            </a:extLst>
          </p:cNvPr>
          <p:cNvSpPr/>
          <p:nvPr/>
        </p:nvSpPr>
        <p:spPr>
          <a:xfrm>
            <a:off x="1091446" y="5586224"/>
            <a:ext cx="9917238" cy="549411"/>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Oval 24">
            <a:extLst>
              <a:ext uri="{FF2B5EF4-FFF2-40B4-BE49-F238E27FC236}">
                <a16:creationId xmlns:a16="http://schemas.microsoft.com/office/drawing/2014/main" id="{D9D0F648-628A-2694-595F-38255A648FB3}"/>
              </a:ext>
            </a:extLst>
          </p:cNvPr>
          <p:cNvSpPr/>
          <p:nvPr/>
        </p:nvSpPr>
        <p:spPr>
          <a:xfrm>
            <a:off x="577911" y="5233039"/>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endParaRPr lang="en-US" sz="6000" b="1" dirty="0"/>
          </a:p>
        </p:txBody>
      </p:sp>
      <p:sp>
        <p:nvSpPr>
          <p:cNvPr id="28" name="Oval 27">
            <a:extLst>
              <a:ext uri="{FF2B5EF4-FFF2-40B4-BE49-F238E27FC236}">
                <a16:creationId xmlns:a16="http://schemas.microsoft.com/office/drawing/2014/main" id="{C346D52B-05DF-835D-CBE5-24A10F8A08B0}"/>
              </a:ext>
            </a:extLst>
          </p:cNvPr>
          <p:cNvSpPr/>
          <p:nvPr/>
        </p:nvSpPr>
        <p:spPr>
          <a:xfrm>
            <a:off x="552344" y="5197563"/>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3" name="Text Placeholder 13">
            <a:extLst>
              <a:ext uri="{FF2B5EF4-FFF2-40B4-BE49-F238E27FC236}">
                <a16:creationId xmlns:a16="http://schemas.microsoft.com/office/drawing/2014/main" id="{DBA2F82C-EC2B-BF18-0F5B-137CDBF0C477}"/>
              </a:ext>
            </a:extLst>
          </p:cNvPr>
          <p:cNvSpPr>
            <a:spLocks noGrp="1"/>
          </p:cNvSpPr>
          <p:nvPr>
            <p:ph type="body" sz="quarter" idx="53" hasCustomPrompt="1"/>
          </p:nvPr>
        </p:nvSpPr>
        <p:spPr>
          <a:xfrm>
            <a:off x="1307908" y="100196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4" name="Text Placeholder 13">
            <a:extLst>
              <a:ext uri="{FF2B5EF4-FFF2-40B4-BE49-F238E27FC236}">
                <a16:creationId xmlns:a16="http://schemas.microsoft.com/office/drawing/2014/main" id="{8E879B98-6E3E-8963-87A7-EDC84FB8A011}"/>
              </a:ext>
            </a:extLst>
          </p:cNvPr>
          <p:cNvSpPr>
            <a:spLocks noGrp="1"/>
          </p:cNvSpPr>
          <p:nvPr>
            <p:ph type="body" sz="quarter" idx="16" hasCustomPrompt="1"/>
          </p:nvPr>
        </p:nvSpPr>
        <p:spPr>
          <a:xfrm>
            <a:off x="1303396" y="156409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Text Placeholder 13">
            <a:extLst>
              <a:ext uri="{FF2B5EF4-FFF2-40B4-BE49-F238E27FC236}">
                <a16:creationId xmlns:a16="http://schemas.microsoft.com/office/drawing/2014/main" id="{ACF55255-91C1-FE6A-5BB0-E9D2C020A720}"/>
              </a:ext>
            </a:extLst>
          </p:cNvPr>
          <p:cNvSpPr>
            <a:spLocks noGrp="1"/>
          </p:cNvSpPr>
          <p:nvPr>
            <p:ph type="body" sz="quarter" idx="54" hasCustomPrompt="1"/>
          </p:nvPr>
        </p:nvSpPr>
        <p:spPr>
          <a:xfrm>
            <a:off x="1307908" y="2388672"/>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6" name="Text Placeholder 13">
            <a:extLst>
              <a:ext uri="{FF2B5EF4-FFF2-40B4-BE49-F238E27FC236}">
                <a16:creationId xmlns:a16="http://schemas.microsoft.com/office/drawing/2014/main" id="{BC4C259B-032A-D415-CBDE-1F7D43C52FB8}"/>
              </a:ext>
            </a:extLst>
          </p:cNvPr>
          <p:cNvSpPr>
            <a:spLocks noGrp="1"/>
          </p:cNvSpPr>
          <p:nvPr>
            <p:ph type="body" sz="quarter" idx="55" hasCustomPrompt="1"/>
          </p:nvPr>
        </p:nvSpPr>
        <p:spPr>
          <a:xfrm>
            <a:off x="1303396" y="2950794"/>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7" name="Text Placeholder 13">
            <a:extLst>
              <a:ext uri="{FF2B5EF4-FFF2-40B4-BE49-F238E27FC236}">
                <a16:creationId xmlns:a16="http://schemas.microsoft.com/office/drawing/2014/main" id="{18CAB9A1-3A3E-464A-70F2-6CE926695D0A}"/>
              </a:ext>
            </a:extLst>
          </p:cNvPr>
          <p:cNvSpPr>
            <a:spLocks noGrp="1"/>
          </p:cNvSpPr>
          <p:nvPr>
            <p:ph type="body" sz="quarter" idx="56" hasCustomPrompt="1"/>
          </p:nvPr>
        </p:nvSpPr>
        <p:spPr>
          <a:xfrm>
            <a:off x="1307908" y="3761893"/>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8" name="Text Placeholder 13">
            <a:extLst>
              <a:ext uri="{FF2B5EF4-FFF2-40B4-BE49-F238E27FC236}">
                <a16:creationId xmlns:a16="http://schemas.microsoft.com/office/drawing/2014/main" id="{758AC52E-C9AD-2208-E834-B7572BAB563D}"/>
              </a:ext>
            </a:extLst>
          </p:cNvPr>
          <p:cNvSpPr>
            <a:spLocks noGrp="1"/>
          </p:cNvSpPr>
          <p:nvPr>
            <p:ph type="body" sz="quarter" idx="57" hasCustomPrompt="1"/>
          </p:nvPr>
        </p:nvSpPr>
        <p:spPr>
          <a:xfrm>
            <a:off x="1303396" y="4324015"/>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9" name="Text Placeholder 13">
            <a:extLst>
              <a:ext uri="{FF2B5EF4-FFF2-40B4-BE49-F238E27FC236}">
                <a16:creationId xmlns:a16="http://schemas.microsoft.com/office/drawing/2014/main" id="{4C65AE00-650C-FF13-2495-60516EEFA38A}"/>
              </a:ext>
            </a:extLst>
          </p:cNvPr>
          <p:cNvSpPr>
            <a:spLocks noGrp="1"/>
          </p:cNvSpPr>
          <p:nvPr>
            <p:ph type="body" sz="quarter" idx="58" hasCustomPrompt="1"/>
          </p:nvPr>
        </p:nvSpPr>
        <p:spPr>
          <a:xfrm>
            <a:off x="1307908" y="5154198"/>
            <a:ext cx="3705393" cy="360355"/>
          </a:xfrm>
        </p:spPr>
        <p:txBody>
          <a:bodyPr wrap="square" lIns="0" tIns="0" rIns="0" bIns="0">
            <a:spAutoFit/>
          </a:bodyPr>
          <a:lstStyle>
            <a:lvl1pPr marL="0" indent="0" algn="l">
              <a:spcBef>
                <a:spcPts val="0"/>
              </a:spcBef>
              <a:buNone/>
              <a:defRPr sz="2000" b="0" i="0" cap="none" baseline="0">
                <a:solidFill>
                  <a:schemeClr val="accent2"/>
                </a:solidFill>
                <a:latin typeface="+mn-lt"/>
              </a:defRPr>
            </a:lvl1pPr>
            <a:lvl2pPr>
              <a:buNone/>
              <a:defRPr/>
            </a:lvl2pPr>
            <a:lvl3pPr>
              <a:buNone/>
              <a:defRPr/>
            </a:lvl3pPr>
            <a:lvl4pPr>
              <a:buNone/>
              <a:defRPr/>
            </a:lvl4pPr>
            <a:lvl5pPr>
              <a:buNone/>
              <a:defRPr/>
            </a:lvl5pPr>
          </a:lstStyle>
          <a:p>
            <a:pPr lvl="0"/>
            <a:r>
              <a:rPr lang="en-US"/>
              <a:t>Edit Title</a:t>
            </a:r>
          </a:p>
        </p:txBody>
      </p:sp>
      <p:sp>
        <p:nvSpPr>
          <p:cNvPr id="60" name="Text Placeholder 13">
            <a:extLst>
              <a:ext uri="{FF2B5EF4-FFF2-40B4-BE49-F238E27FC236}">
                <a16:creationId xmlns:a16="http://schemas.microsoft.com/office/drawing/2014/main" id="{709F8102-C80D-17DD-CF07-C11FBC67163B}"/>
              </a:ext>
            </a:extLst>
          </p:cNvPr>
          <p:cNvSpPr>
            <a:spLocks noGrp="1"/>
          </p:cNvSpPr>
          <p:nvPr>
            <p:ph type="body" sz="quarter" idx="59" hasCustomPrompt="1"/>
          </p:nvPr>
        </p:nvSpPr>
        <p:spPr>
          <a:xfrm>
            <a:off x="1303396" y="5716320"/>
            <a:ext cx="93616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61" name="Footer Placeholder 3">
            <a:extLst>
              <a:ext uri="{FF2B5EF4-FFF2-40B4-BE49-F238E27FC236}">
                <a16:creationId xmlns:a16="http://schemas.microsoft.com/office/drawing/2014/main" id="{8E29FC9B-323E-F479-0E16-C9FDEB894E3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82805260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9" name="Rectangle 28">
            <a:extLst>
              <a:ext uri="{FF2B5EF4-FFF2-40B4-BE49-F238E27FC236}">
                <a16:creationId xmlns:a16="http://schemas.microsoft.com/office/drawing/2014/main" id="{13519CA8-2815-8CDD-D898-2B616C7114FB}"/>
              </a:ext>
            </a:extLst>
          </p:cNvPr>
          <p:cNvSpPr/>
          <p:nvPr/>
        </p:nvSpPr>
        <p:spPr>
          <a:xfrm>
            <a:off x="1674221" y="2388678"/>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ectangle 29">
            <a:extLst>
              <a:ext uri="{FF2B5EF4-FFF2-40B4-BE49-F238E27FC236}">
                <a16:creationId xmlns:a16="http://schemas.microsoft.com/office/drawing/2014/main" id="{286C3043-9B0D-BE29-E81B-3A8F99BB2388}"/>
              </a:ext>
            </a:extLst>
          </p:cNvPr>
          <p:cNvSpPr/>
          <p:nvPr/>
        </p:nvSpPr>
        <p:spPr>
          <a:xfrm>
            <a:off x="1816684" y="2238908"/>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4B6F7B13-6F6B-3E10-03BC-17E3ACE9E0D0}"/>
              </a:ext>
            </a:extLst>
          </p:cNvPr>
          <p:cNvSpPr/>
          <p:nvPr/>
        </p:nvSpPr>
        <p:spPr>
          <a:xfrm>
            <a:off x="6365537" y="2388678"/>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D6CFDD0-646C-1A88-3E08-62973F2D3324}"/>
              </a:ext>
            </a:extLst>
          </p:cNvPr>
          <p:cNvSpPr/>
          <p:nvPr/>
        </p:nvSpPr>
        <p:spPr>
          <a:xfrm>
            <a:off x="6508000" y="2238908"/>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C283BCEC-1211-ABF2-6EAB-D54125E13977}"/>
              </a:ext>
            </a:extLst>
          </p:cNvPr>
          <p:cNvSpPr/>
          <p:nvPr/>
        </p:nvSpPr>
        <p:spPr>
          <a:xfrm>
            <a:off x="1674221" y="4546650"/>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04FA9116-39A3-5E9D-572C-DC751769F81E}"/>
              </a:ext>
            </a:extLst>
          </p:cNvPr>
          <p:cNvSpPr/>
          <p:nvPr/>
        </p:nvSpPr>
        <p:spPr>
          <a:xfrm>
            <a:off x="1816684" y="4396880"/>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515014D6-34CE-536C-7746-576449FD33D1}"/>
              </a:ext>
            </a:extLst>
          </p:cNvPr>
          <p:cNvSpPr/>
          <p:nvPr/>
        </p:nvSpPr>
        <p:spPr>
          <a:xfrm>
            <a:off x="6365537" y="4557092"/>
            <a:ext cx="4229737" cy="173197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F643036D-C29A-224D-CF7A-FCD03AEDBE6E}"/>
              </a:ext>
            </a:extLst>
          </p:cNvPr>
          <p:cNvSpPr/>
          <p:nvPr/>
        </p:nvSpPr>
        <p:spPr>
          <a:xfrm>
            <a:off x="6508000" y="4407322"/>
            <a:ext cx="4229737" cy="1731973"/>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Oval 36">
            <a:extLst>
              <a:ext uri="{FF2B5EF4-FFF2-40B4-BE49-F238E27FC236}">
                <a16:creationId xmlns:a16="http://schemas.microsoft.com/office/drawing/2014/main" id="{9C1A7C92-0444-DE61-9714-B8A83B3D5FA7}"/>
              </a:ext>
            </a:extLst>
          </p:cNvPr>
          <p:cNvSpPr/>
          <p:nvPr/>
        </p:nvSpPr>
        <p:spPr>
          <a:xfrm>
            <a:off x="5641743" y="3659476"/>
            <a:ext cx="1094282" cy="1094282"/>
          </a:xfrm>
          <a:prstGeom prst="ellipse">
            <a:avLst/>
          </a:prstGeom>
          <a:solidFill>
            <a:srgbClr val="FF6720"/>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C6F34FD1-B783-279B-EECE-80C681546D4A}"/>
              </a:ext>
            </a:extLst>
          </p:cNvPr>
          <p:cNvSpPr/>
          <p:nvPr/>
        </p:nvSpPr>
        <p:spPr>
          <a:xfrm>
            <a:off x="6016075" y="4019677"/>
            <a:ext cx="362683" cy="36268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BD760E77-DAB7-B966-E49A-C7F161CC5009}"/>
              </a:ext>
            </a:extLst>
          </p:cNvPr>
          <p:cNvSpPr/>
          <p:nvPr/>
        </p:nvSpPr>
        <p:spPr>
          <a:xfrm>
            <a:off x="5681654" y="3636991"/>
            <a:ext cx="1094282" cy="1094282"/>
          </a:xfrm>
          <a:prstGeom prst="ellipse">
            <a:avLst/>
          </a:prstGeom>
          <a:noFill/>
          <a:ln>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D3597A68-E03A-76F5-A6EA-5F4127EB57D4}"/>
              </a:ext>
            </a:extLst>
          </p:cNvPr>
          <p:cNvSpPr/>
          <p:nvPr/>
        </p:nvSpPr>
        <p:spPr>
          <a:xfrm>
            <a:off x="1146748" y="1150462"/>
            <a:ext cx="9912379"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04BF37F2-B545-7780-A402-37F6E12B85C4}"/>
              </a:ext>
            </a:extLst>
          </p:cNvPr>
          <p:cNvSpPr/>
          <p:nvPr/>
        </p:nvSpPr>
        <p:spPr>
          <a:xfrm>
            <a:off x="1225489" y="1087527"/>
            <a:ext cx="9912379" cy="78567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Oval 46">
            <a:extLst>
              <a:ext uri="{FF2B5EF4-FFF2-40B4-BE49-F238E27FC236}">
                <a16:creationId xmlns:a16="http://schemas.microsoft.com/office/drawing/2014/main" id="{538A8A2C-DD1F-1A57-8ABE-6276E0D31FF2}"/>
              </a:ext>
            </a:extLst>
          </p:cNvPr>
          <p:cNvSpPr/>
          <p:nvPr/>
        </p:nvSpPr>
        <p:spPr>
          <a:xfrm>
            <a:off x="1291060" y="1218647"/>
            <a:ext cx="59942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 Placeholder 13">
            <a:extLst>
              <a:ext uri="{FF2B5EF4-FFF2-40B4-BE49-F238E27FC236}">
                <a16:creationId xmlns:a16="http://schemas.microsoft.com/office/drawing/2014/main" id="{8AC00BC9-7C6A-102A-D247-259CED54F547}"/>
              </a:ext>
            </a:extLst>
          </p:cNvPr>
          <p:cNvSpPr>
            <a:spLocks noGrp="1"/>
          </p:cNvSpPr>
          <p:nvPr>
            <p:ph type="body" sz="quarter" idx="53" hasCustomPrompt="1"/>
          </p:nvPr>
        </p:nvSpPr>
        <p:spPr>
          <a:xfrm>
            <a:off x="2115814" y="1168657"/>
            <a:ext cx="4742738" cy="576568"/>
          </a:xfrm>
        </p:spPr>
        <p:txBody>
          <a:bodyPr wrap="square" lIns="0" tIns="0" rIns="0" bIns="0">
            <a:spAutoFit/>
          </a:bodyPr>
          <a:lstStyle>
            <a:lvl1pPr marL="0" indent="0" algn="l">
              <a:spcBef>
                <a:spcPts val="0"/>
              </a:spcBef>
              <a:buNone/>
              <a:defRPr sz="3200" b="0" i="0" cap="none" baseline="0">
                <a:solidFill>
                  <a:schemeClr val="bg1"/>
                </a:solidFill>
                <a:latin typeface="+mn-lt"/>
              </a:defRPr>
            </a:lvl1pPr>
            <a:lvl2pPr>
              <a:buNone/>
              <a:defRPr/>
            </a:lvl2pPr>
            <a:lvl3pPr>
              <a:buNone/>
              <a:defRPr/>
            </a:lvl3pPr>
            <a:lvl4pPr>
              <a:buNone/>
              <a:defRPr/>
            </a:lvl4pPr>
            <a:lvl5pPr>
              <a:buNone/>
              <a:defRPr/>
            </a:lvl5pPr>
          </a:lstStyle>
          <a:p>
            <a:pPr lvl="0"/>
            <a:r>
              <a:rPr lang="en-US"/>
              <a:t>Edit Title</a:t>
            </a:r>
          </a:p>
        </p:txBody>
      </p:sp>
      <p:sp>
        <p:nvSpPr>
          <p:cNvPr id="50" name="Text Placeholder 13">
            <a:extLst>
              <a:ext uri="{FF2B5EF4-FFF2-40B4-BE49-F238E27FC236}">
                <a16:creationId xmlns:a16="http://schemas.microsoft.com/office/drawing/2014/main" id="{5116DF91-DC00-622B-0EB2-E57B711A3145}"/>
              </a:ext>
            </a:extLst>
          </p:cNvPr>
          <p:cNvSpPr>
            <a:spLocks noGrp="1"/>
          </p:cNvSpPr>
          <p:nvPr>
            <p:ph type="body" sz="quarter" idx="16" hasCustomPrompt="1"/>
          </p:nvPr>
        </p:nvSpPr>
        <p:spPr>
          <a:xfrm>
            <a:off x="2093256" y="2495549"/>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1" name="Content Placeholder 12">
            <a:extLst>
              <a:ext uri="{FF2B5EF4-FFF2-40B4-BE49-F238E27FC236}">
                <a16:creationId xmlns:a16="http://schemas.microsoft.com/office/drawing/2014/main" id="{C370126E-6930-A83D-D98A-A74C93DDDDD4}"/>
              </a:ext>
            </a:extLst>
          </p:cNvPr>
          <p:cNvSpPr>
            <a:spLocks noGrp="1"/>
          </p:cNvSpPr>
          <p:nvPr>
            <p:ph sz="quarter" idx="37"/>
          </p:nvPr>
        </p:nvSpPr>
        <p:spPr>
          <a:xfrm>
            <a:off x="1396312" y="1299596"/>
            <a:ext cx="398799" cy="408923"/>
          </a:xfrm>
        </p:spPr>
        <p:txBody>
          <a:bodyPr>
            <a:normAutofit/>
          </a:bodyPr>
          <a:lstStyle>
            <a:lvl1pPr marL="0" indent="0">
              <a:buNone/>
              <a:defRPr sz="800">
                <a:solidFill>
                  <a:schemeClr val="bg1"/>
                </a:solidFill>
              </a:defRPr>
            </a:lvl1pPr>
          </a:lstStyle>
          <a:p>
            <a:pPr lvl="0"/>
            <a:r>
              <a:rPr lang="en-US"/>
              <a:t>Click to edit Master text styles</a:t>
            </a:r>
          </a:p>
        </p:txBody>
      </p:sp>
      <p:sp>
        <p:nvSpPr>
          <p:cNvPr id="52" name="Text Placeholder 13">
            <a:extLst>
              <a:ext uri="{FF2B5EF4-FFF2-40B4-BE49-F238E27FC236}">
                <a16:creationId xmlns:a16="http://schemas.microsoft.com/office/drawing/2014/main" id="{C0B1524E-778F-D19D-7B67-94935FC91765}"/>
              </a:ext>
            </a:extLst>
          </p:cNvPr>
          <p:cNvSpPr>
            <a:spLocks noGrp="1"/>
          </p:cNvSpPr>
          <p:nvPr>
            <p:ph type="body" sz="quarter" idx="54" hasCustomPrompt="1"/>
          </p:nvPr>
        </p:nvSpPr>
        <p:spPr>
          <a:xfrm>
            <a:off x="6775936" y="2495549"/>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3" name="Text Placeholder 13">
            <a:extLst>
              <a:ext uri="{FF2B5EF4-FFF2-40B4-BE49-F238E27FC236}">
                <a16:creationId xmlns:a16="http://schemas.microsoft.com/office/drawing/2014/main" id="{809E0299-0601-8A35-38A7-8FA63ECFDDFA}"/>
              </a:ext>
            </a:extLst>
          </p:cNvPr>
          <p:cNvSpPr>
            <a:spLocks noGrp="1"/>
          </p:cNvSpPr>
          <p:nvPr>
            <p:ph type="body" sz="quarter" idx="55" hasCustomPrompt="1"/>
          </p:nvPr>
        </p:nvSpPr>
        <p:spPr>
          <a:xfrm>
            <a:off x="2093256" y="4682847"/>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4" name="Text Placeholder 13">
            <a:extLst>
              <a:ext uri="{FF2B5EF4-FFF2-40B4-BE49-F238E27FC236}">
                <a16:creationId xmlns:a16="http://schemas.microsoft.com/office/drawing/2014/main" id="{AB735AAE-A8A5-C027-64E3-841A5E751135}"/>
              </a:ext>
            </a:extLst>
          </p:cNvPr>
          <p:cNvSpPr>
            <a:spLocks noGrp="1"/>
          </p:cNvSpPr>
          <p:nvPr>
            <p:ph type="body" sz="quarter" idx="56" hasCustomPrompt="1"/>
          </p:nvPr>
        </p:nvSpPr>
        <p:spPr>
          <a:xfrm>
            <a:off x="6775936" y="4682847"/>
            <a:ext cx="3676592" cy="396391"/>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22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5" name="Footer Placeholder 3">
            <a:extLst>
              <a:ext uri="{FF2B5EF4-FFF2-40B4-BE49-F238E27FC236}">
                <a16:creationId xmlns:a16="http://schemas.microsoft.com/office/drawing/2014/main" id="{FB368DAA-735B-1367-4027-27C69285BE9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72946435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9" name="Rectangle 8">
            <a:extLst>
              <a:ext uri="{FF2B5EF4-FFF2-40B4-BE49-F238E27FC236}">
                <a16:creationId xmlns:a16="http://schemas.microsoft.com/office/drawing/2014/main" id="{679CB54B-2EC5-A585-7E33-7BABA7452217}"/>
              </a:ext>
            </a:extLst>
          </p:cNvPr>
          <p:cNvSpPr/>
          <p:nvPr/>
        </p:nvSpPr>
        <p:spPr>
          <a:xfrm>
            <a:off x="5790315" y="1420406"/>
            <a:ext cx="152365" cy="476680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E27387F7-1874-4F7B-3790-29A4532541D6}"/>
              </a:ext>
            </a:extLst>
          </p:cNvPr>
          <p:cNvSpPr/>
          <p:nvPr/>
        </p:nvSpPr>
        <p:spPr>
          <a:xfrm>
            <a:off x="5841461" y="1391716"/>
            <a:ext cx="152365" cy="4766804"/>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13">
            <a:extLst>
              <a:ext uri="{FF2B5EF4-FFF2-40B4-BE49-F238E27FC236}">
                <a16:creationId xmlns:a16="http://schemas.microsoft.com/office/drawing/2014/main" id="{6CE8DC70-CABA-7133-65F4-381833C279B6}"/>
              </a:ext>
            </a:extLst>
          </p:cNvPr>
          <p:cNvSpPr>
            <a:spLocks noGrp="1"/>
          </p:cNvSpPr>
          <p:nvPr>
            <p:ph type="body" sz="quarter" idx="16" hasCustomPrompt="1"/>
          </p:nvPr>
        </p:nvSpPr>
        <p:spPr>
          <a:xfrm>
            <a:off x="472361"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2" name="Text Placeholder 13">
            <a:extLst>
              <a:ext uri="{FF2B5EF4-FFF2-40B4-BE49-F238E27FC236}">
                <a16:creationId xmlns:a16="http://schemas.microsoft.com/office/drawing/2014/main" id="{C8A771C4-E0B5-15CF-EB20-D395499FF7F0}"/>
              </a:ext>
            </a:extLst>
          </p:cNvPr>
          <p:cNvSpPr>
            <a:spLocks noGrp="1"/>
          </p:cNvSpPr>
          <p:nvPr>
            <p:ph type="body" sz="quarter" idx="17" hasCustomPrompt="1"/>
          </p:nvPr>
        </p:nvSpPr>
        <p:spPr>
          <a:xfrm>
            <a:off x="6459069" y="2576327"/>
            <a:ext cx="3676592"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 name="Text Placeholder 13">
            <a:extLst>
              <a:ext uri="{FF2B5EF4-FFF2-40B4-BE49-F238E27FC236}">
                <a16:creationId xmlns:a16="http://schemas.microsoft.com/office/drawing/2014/main" id="{991F5C4D-BEC5-41F6-4556-2E0A2D8E3023}"/>
              </a:ext>
            </a:extLst>
          </p:cNvPr>
          <p:cNvSpPr>
            <a:spLocks noGrp="1"/>
          </p:cNvSpPr>
          <p:nvPr>
            <p:ph type="body" sz="quarter" idx="18" hasCustomPrompt="1"/>
          </p:nvPr>
        </p:nvSpPr>
        <p:spPr>
          <a:xfrm>
            <a:off x="472361"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 name="Text Placeholder 13">
            <a:extLst>
              <a:ext uri="{FF2B5EF4-FFF2-40B4-BE49-F238E27FC236}">
                <a16:creationId xmlns:a16="http://schemas.microsoft.com/office/drawing/2014/main" id="{F931F0F1-548A-74A4-DC33-AB482C5BC665}"/>
              </a:ext>
            </a:extLst>
          </p:cNvPr>
          <p:cNvSpPr>
            <a:spLocks noGrp="1"/>
          </p:cNvSpPr>
          <p:nvPr>
            <p:ph type="body" sz="quarter" idx="19" hasCustomPrompt="1"/>
          </p:nvPr>
        </p:nvSpPr>
        <p:spPr>
          <a:xfrm>
            <a:off x="6459069" y="1417168"/>
            <a:ext cx="3676592"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6" name="Footer Placeholder 3">
            <a:extLst>
              <a:ext uri="{FF2B5EF4-FFF2-40B4-BE49-F238E27FC236}">
                <a16:creationId xmlns:a16="http://schemas.microsoft.com/office/drawing/2014/main" id="{2F35DD96-9283-74BF-A096-5423F944EBD5}"/>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11621430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28EF5A1F-3CA7-B236-266E-9F9D984C7D92}"/>
              </a:ext>
            </a:extLst>
          </p:cNvPr>
          <p:cNvSpPr/>
          <p:nvPr/>
        </p:nvSpPr>
        <p:spPr>
          <a:xfrm>
            <a:off x="3218627" y="1249444"/>
            <a:ext cx="8372333" cy="5062195"/>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73D89AC-5D97-6CAE-35B4-837039C6E18B}"/>
              </a:ext>
            </a:extLst>
          </p:cNvPr>
          <p:cNvSpPr/>
          <p:nvPr/>
        </p:nvSpPr>
        <p:spPr>
          <a:xfrm>
            <a:off x="406976" y="1994734"/>
            <a:ext cx="2131782" cy="2515483"/>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b="1" dirty="0"/>
          </a:p>
        </p:txBody>
      </p:sp>
      <p:sp>
        <p:nvSpPr>
          <p:cNvPr id="8" name="Rectangle 7">
            <a:extLst>
              <a:ext uri="{FF2B5EF4-FFF2-40B4-BE49-F238E27FC236}">
                <a16:creationId xmlns:a16="http://schemas.microsoft.com/office/drawing/2014/main" id="{11A0F93F-7B4E-2209-0DAE-9D624444C959}"/>
              </a:ext>
            </a:extLst>
          </p:cNvPr>
          <p:cNvSpPr/>
          <p:nvPr/>
        </p:nvSpPr>
        <p:spPr>
          <a:xfrm>
            <a:off x="514651" y="1896707"/>
            <a:ext cx="2117338" cy="2515483"/>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FDBFA295-0EF4-22F0-765F-01C456D43A2C}"/>
              </a:ext>
            </a:extLst>
          </p:cNvPr>
          <p:cNvSpPr/>
          <p:nvPr/>
        </p:nvSpPr>
        <p:spPr>
          <a:xfrm>
            <a:off x="132901" y="1572111"/>
            <a:ext cx="733163" cy="733163"/>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ntent Placeholder 12">
            <a:extLst>
              <a:ext uri="{FF2B5EF4-FFF2-40B4-BE49-F238E27FC236}">
                <a16:creationId xmlns:a16="http://schemas.microsoft.com/office/drawing/2014/main" id="{3E70318D-7CC7-69BB-CF81-93222E9F8C3F}"/>
              </a:ext>
            </a:extLst>
          </p:cNvPr>
          <p:cNvSpPr>
            <a:spLocks noGrp="1"/>
          </p:cNvSpPr>
          <p:nvPr>
            <p:ph sz="quarter" idx="37"/>
          </p:nvPr>
        </p:nvSpPr>
        <p:spPr>
          <a:xfrm>
            <a:off x="271835" y="1679261"/>
            <a:ext cx="455293" cy="466852"/>
          </a:xfrm>
        </p:spPr>
        <p:txBody>
          <a:bodyPr>
            <a:normAutofit/>
          </a:bodyPr>
          <a:lstStyle>
            <a:lvl1pPr marL="0" indent="0">
              <a:buNone/>
              <a:defRPr sz="1000">
                <a:solidFill>
                  <a:schemeClr val="bg1"/>
                </a:solidFill>
              </a:defRPr>
            </a:lvl1pPr>
          </a:lstStyle>
          <a:p>
            <a:pPr lvl="0"/>
            <a:r>
              <a:rPr lang="en-US"/>
              <a:t>Click to edit Master text styles</a:t>
            </a:r>
          </a:p>
        </p:txBody>
      </p:sp>
      <p:sp>
        <p:nvSpPr>
          <p:cNvPr id="12" name="Text Placeholder 13">
            <a:extLst>
              <a:ext uri="{FF2B5EF4-FFF2-40B4-BE49-F238E27FC236}">
                <a16:creationId xmlns:a16="http://schemas.microsoft.com/office/drawing/2014/main" id="{D578F2DC-EAB1-1940-2C03-F3AE57A7EDC5}"/>
              </a:ext>
            </a:extLst>
          </p:cNvPr>
          <p:cNvSpPr>
            <a:spLocks noGrp="1"/>
          </p:cNvSpPr>
          <p:nvPr>
            <p:ph type="body" sz="quarter" idx="16" hasCustomPrompt="1"/>
          </p:nvPr>
        </p:nvSpPr>
        <p:spPr>
          <a:xfrm>
            <a:off x="1026559" y="2440073"/>
            <a:ext cx="1542679" cy="1624804"/>
          </a:xfrm>
        </p:spPr>
        <p:txBody>
          <a:bodyPr wrap="square" lIns="0" tIns="0" rIns="0" bIns="0">
            <a:spAutoFit/>
          </a:bodyPr>
          <a:lstStyle>
            <a:lvl1pPr marL="0" indent="0">
              <a:lnSpc>
                <a:spcPct val="130000"/>
              </a:lnSpc>
              <a:spcBef>
                <a:spcPts val="0"/>
              </a:spcBef>
              <a:buFont typeface="Arial" panose="020B0604020202020204" pitchFamily="34" charset="0"/>
              <a:buNone/>
              <a:defRPr sz="2800" b="1">
                <a:solidFill>
                  <a:schemeClr val="bg1"/>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3" name="Rectangle 12">
            <a:extLst>
              <a:ext uri="{FF2B5EF4-FFF2-40B4-BE49-F238E27FC236}">
                <a16:creationId xmlns:a16="http://schemas.microsoft.com/office/drawing/2014/main" id="{248ADB71-17E2-70C1-9AB7-42130CDA1458}"/>
              </a:ext>
            </a:extLst>
          </p:cNvPr>
          <p:cNvSpPr/>
          <p:nvPr/>
        </p:nvSpPr>
        <p:spPr>
          <a:xfrm>
            <a:off x="3369555" y="1096749"/>
            <a:ext cx="8372333" cy="5062195"/>
          </a:xfrm>
          <a:prstGeom prst="rect">
            <a:avLst/>
          </a:prstGeom>
          <a:solidFill>
            <a:schemeClr val="bg1"/>
          </a:solidFill>
          <a:ln w="1905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Footer Placeholder 3">
            <a:extLst>
              <a:ext uri="{FF2B5EF4-FFF2-40B4-BE49-F238E27FC236}">
                <a16:creationId xmlns:a16="http://schemas.microsoft.com/office/drawing/2014/main" id="{05C06F96-5D1A-7D80-A8B6-0C80B216358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8794412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itle" preserve="1">
  <p:cSld name="1_Title Slide V02">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9F273CD-DD10-5B53-CC9B-150DC39D4F0B}"/>
              </a:ext>
            </a:extLst>
          </p:cNvPr>
          <p:cNvSpPr/>
          <p:nvPr/>
        </p:nvSpPr>
        <p:spPr>
          <a:xfrm>
            <a:off x="0" y="7126"/>
            <a:ext cx="12192000" cy="4286455"/>
          </a:xfrm>
          <a:prstGeom prst="rect">
            <a:avLst/>
          </a:prstGeom>
          <a:solidFill>
            <a:srgbClr val="D8DBE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p:nvPicPr>
        <p:blipFill>
          <a:blip r:embed="rId2"/>
          <a:srcRect/>
          <a:stretch/>
        </p:blipFill>
        <p:spPr>
          <a:xfrm>
            <a:off x="9488969" y="4924271"/>
            <a:ext cx="2154752" cy="1312344"/>
          </a:xfrm>
          <a:prstGeom prst="rect">
            <a:avLst/>
          </a:prstGeom>
        </p:spPr>
      </p:pic>
      <p:pic>
        <p:nvPicPr>
          <p:cNvPr id="5" name="Picture 4" descr="A group of hands holding puzzle pieces&#10;&#10;Description automatically generated">
            <a:extLst>
              <a:ext uri="{FF2B5EF4-FFF2-40B4-BE49-F238E27FC236}">
                <a16:creationId xmlns:a16="http://schemas.microsoft.com/office/drawing/2014/main" id="{35A1C236-5187-2437-524B-206C2EC15C70}"/>
              </a:ext>
            </a:extLst>
          </p:cNvPr>
          <p:cNvPicPr>
            <a:picLocks noChangeAspect="1"/>
          </p:cNvPicPr>
          <p:nvPr/>
        </p:nvPicPr>
        <p:blipFill rotWithShape="1">
          <a:blip r:embed="rId3">
            <a:extLst>
              <a:ext uri="{28A0092B-C50C-407E-A947-70E740481C1C}">
                <a14:useLocalDpi xmlns:a14="http://schemas.microsoft.com/office/drawing/2010/main" val="0"/>
              </a:ext>
            </a:extLst>
          </a:blip>
          <a:srcRect t="18114" r="1867"/>
          <a:stretch/>
        </p:blipFill>
        <p:spPr>
          <a:xfrm>
            <a:off x="2225675" y="7126"/>
            <a:ext cx="7677150" cy="4271575"/>
          </a:xfrm>
          <a:prstGeom prst="rect">
            <a:avLst/>
          </a:prstGeom>
        </p:spPr>
      </p:pic>
    </p:spTree>
    <p:extLst>
      <p:ext uri="{BB962C8B-B14F-4D97-AF65-F5344CB8AC3E}">
        <p14:creationId xmlns:p14="http://schemas.microsoft.com/office/powerpoint/2010/main" val="37987380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75A07DAA-7AC7-7009-BA20-B4D53B996DFF}"/>
              </a:ext>
            </a:extLst>
          </p:cNvPr>
          <p:cNvSpPr/>
          <p:nvPr/>
        </p:nvSpPr>
        <p:spPr>
          <a:xfrm>
            <a:off x="539810"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6642170-0DE5-97E9-45AB-F1CA76D445FF}"/>
              </a:ext>
            </a:extLst>
          </p:cNvPr>
          <p:cNvSpPr/>
          <p:nvPr/>
        </p:nvSpPr>
        <p:spPr>
          <a:xfrm>
            <a:off x="4590997"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CF36349E-3053-E5F5-E722-A32753AFF1DB}"/>
              </a:ext>
            </a:extLst>
          </p:cNvPr>
          <p:cNvSpPr/>
          <p:nvPr/>
        </p:nvSpPr>
        <p:spPr>
          <a:xfrm>
            <a:off x="8660823" y="44148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FA5A8A5-ACC2-F880-CA68-7D9B95F7575E}"/>
              </a:ext>
            </a:extLst>
          </p:cNvPr>
          <p:cNvSpPr/>
          <p:nvPr/>
        </p:nvSpPr>
        <p:spPr>
          <a:xfrm>
            <a:off x="459603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AA88F325-45C5-FCA6-0E92-93424C5C7C2E}"/>
              </a:ext>
            </a:extLst>
          </p:cNvPr>
          <p:cNvSpPr/>
          <p:nvPr/>
        </p:nvSpPr>
        <p:spPr>
          <a:xfrm>
            <a:off x="8660824" y="1504099"/>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62509B14-22EB-3851-4F60-C3BE7902FED4}"/>
              </a:ext>
            </a:extLst>
          </p:cNvPr>
          <p:cNvSpPr/>
          <p:nvPr/>
        </p:nvSpPr>
        <p:spPr>
          <a:xfrm>
            <a:off x="539816" y="1511494"/>
            <a:ext cx="2909229" cy="173934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E857FB77-AA5E-03EB-F387-DDF7DF409EE3}"/>
              </a:ext>
            </a:extLst>
          </p:cNvPr>
          <p:cNvSpPr/>
          <p:nvPr/>
        </p:nvSpPr>
        <p:spPr>
          <a:xfrm>
            <a:off x="444967"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2" name="Right Arrow 10">
            <a:extLst>
              <a:ext uri="{FF2B5EF4-FFF2-40B4-BE49-F238E27FC236}">
                <a16:creationId xmlns:a16="http://schemas.microsoft.com/office/drawing/2014/main" id="{EBE83922-109B-76C8-6E1D-B15741D5E3DB}"/>
              </a:ext>
            </a:extLst>
          </p:cNvPr>
          <p:cNvSpPr/>
          <p:nvPr/>
        </p:nvSpPr>
        <p:spPr>
          <a:xfrm>
            <a:off x="3598985"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3" name="Rectangle 12">
            <a:extLst>
              <a:ext uri="{FF2B5EF4-FFF2-40B4-BE49-F238E27FC236}">
                <a16:creationId xmlns:a16="http://schemas.microsoft.com/office/drawing/2014/main" id="{4741A2D4-FC55-ED4E-95B6-A3390F820537}"/>
              </a:ext>
            </a:extLst>
          </p:cNvPr>
          <p:cNvSpPr/>
          <p:nvPr/>
        </p:nvSpPr>
        <p:spPr>
          <a:xfrm>
            <a:off x="4503446"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4" name="Right Arrow 13">
            <a:extLst>
              <a:ext uri="{FF2B5EF4-FFF2-40B4-BE49-F238E27FC236}">
                <a16:creationId xmlns:a16="http://schemas.microsoft.com/office/drawing/2014/main" id="{3F5204A0-FBAC-B71D-4AFD-7401C02FD4AE}"/>
              </a:ext>
            </a:extLst>
          </p:cNvPr>
          <p:cNvSpPr/>
          <p:nvPr/>
        </p:nvSpPr>
        <p:spPr>
          <a:xfrm>
            <a:off x="7657464" y="1911753"/>
            <a:ext cx="614569" cy="429513"/>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0" tIns="143786" rIns="18437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5" name="Rectangle 14">
            <a:extLst>
              <a:ext uri="{FF2B5EF4-FFF2-40B4-BE49-F238E27FC236}">
                <a16:creationId xmlns:a16="http://schemas.microsoft.com/office/drawing/2014/main" id="{9C336980-1E55-40FE-DED9-0016F56B03F7}"/>
              </a:ext>
            </a:extLst>
          </p:cNvPr>
          <p:cNvSpPr/>
          <p:nvPr/>
        </p:nvSpPr>
        <p:spPr>
          <a:xfrm>
            <a:off x="8561925" y="1401544"/>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6" name="Right Arrow 15">
            <a:extLst>
              <a:ext uri="{FF2B5EF4-FFF2-40B4-BE49-F238E27FC236}">
                <a16:creationId xmlns:a16="http://schemas.microsoft.com/office/drawing/2014/main" id="{F1E2E623-DE12-18A4-D700-3937B618AE9A}"/>
              </a:ext>
            </a:extLst>
          </p:cNvPr>
          <p:cNvSpPr/>
          <p:nvPr/>
        </p:nvSpPr>
        <p:spPr>
          <a:xfrm rot="5400000">
            <a:off x="9651916" y="3496479"/>
            <a:ext cx="718931" cy="367165"/>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43787" tIns="1" rIns="143786" bIns="184371"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7" name="Rectangle 16">
            <a:extLst>
              <a:ext uri="{FF2B5EF4-FFF2-40B4-BE49-F238E27FC236}">
                <a16:creationId xmlns:a16="http://schemas.microsoft.com/office/drawing/2014/main" id="{BF5AEF4F-D76C-1342-6C84-2560F82B5D85}"/>
              </a:ext>
            </a:extLst>
          </p:cNvPr>
          <p:cNvSpPr/>
          <p:nvPr/>
        </p:nvSpPr>
        <p:spPr>
          <a:xfrm>
            <a:off x="8561925"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18" name="Right Arrow 17">
            <a:extLst>
              <a:ext uri="{FF2B5EF4-FFF2-40B4-BE49-F238E27FC236}">
                <a16:creationId xmlns:a16="http://schemas.microsoft.com/office/drawing/2014/main" id="{292D63AD-1E7A-43DE-E040-FFB143173812}"/>
              </a:ext>
            </a:extLst>
          </p:cNvPr>
          <p:cNvSpPr/>
          <p:nvPr/>
        </p:nvSpPr>
        <p:spPr>
          <a:xfrm rot="10800000">
            <a:off x="7692251"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19" name="Rectangle 18">
            <a:extLst>
              <a:ext uri="{FF2B5EF4-FFF2-40B4-BE49-F238E27FC236}">
                <a16:creationId xmlns:a16="http://schemas.microsoft.com/office/drawing/2014/main" id="{57EB1CC1-0597-D034-FBDB-804047F92C6C}"/>
              </a:ext>
            </a:extLst>
          </p:cNvPr>
          <p:cNvSpPr/>
          <p:nvPr/>
        </p:nvSpPr>
        <p:spPr>
          <a:xfrm>
            <a:off x="4503446"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sp>
        <p:nvSpPr>
          <p:cNvPr id="20" name="Right Arrow 19">
            <a:extLst>
              <a:ext uri="{FF2B5EF4-FFF2-40B4-BE49-F238E27FC236}">
                <a16:creationId xmlns:a16="http://schemas.microsoft.com/office/drawing/2014/main" id="{DA6FCE30-8848-B9C2-3A7D-23749904F20C}"/>
              </a:ext>
            </a:extLst>
          </p:cNvPr>
          <p:cNvSpPr/>
          <p:nvPr/>
        </p:nvSpPr>
        <p:spPr>
          <a:xfrm rot="10800000">
            <a:off x="3633772" y="4810666"/>
            <a:ext cx="614570" cy="429514"/>
          </a:xfrm>
          <a:prstGeom prst="rightArrow">
            <a:avLst/>
          </a:prstGeom>
          <a:solidFill>
            <a:schemeClr val="accent1"/>
          </a:solidFill>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184371" tIns="143787" rIns="1" bIns="143786" numCol="1" spcCol="1270" anchor="ctr" anchorCtr="0">
            <a:noAutofit/>
          </a:bodyPr>
          <a:lstStyle/>
          <a:p>
            <a:pPr marL="0" lvl="0" indent="0" algn="ctr" defTabSz="1333500">
              <a:lnSpc>
                <a:spcPct val="90000"/>
              </a:lnSpc>
              <a:spcBef>
                <a:spcPct val="0"/>
              </a:spcBef>
              <a:spcAft>
                <a:spcPct val="35000"/>
              </a:spcAft>
              <a:buNone/>
            </a:pPr>
            <a:endParaRPr lang="en-US" sz="3000" kern="1200" dirty="0"/>
          </a:p>
        </p:txBody>
      </p:sp>
      <p:sp>
        <p:nvSpPr>
          <p:cNvPr id="21" name="Rectangle 20">
            <a:extLst>
              <a:ext uri="{FF2B5EF4-FFF2-40B4-BE49-F238E27FC236}">
                <a16:creationId xmlns:a16="http://schemas.microsoft.com/office/drawing/2014/main" id="{1B636170-598A-6694-5A06-0691DC7AE182}"/>
              </a:ext>
            </a:extLst>
          </p:cNvPr>
          <p:cNvSpPr/>
          <p:nvPr/>
        </p:nvSpPr>
        <p:spPr>
          <a:xfrm>
            <a:off x="444967" y="4300457"/>
            <a:ext cx="2898913" cy="1739348"/>
          </a:xfrm>
          <a:prstGeom prst="rect">
            <a:avLst/>
          </a:prstGeom>
          <a:solidFill>
            <a:schemeClr val="bg1"/>
          </a:solidFill>
          <a:ln>
            <a:solidFill>
              <a:schemeClr val="accent1"/>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42384" tIns="142384" rIns="142384" bIns="142384" numCol="1" spcCol="1270" anchor="ctr" anchorCtr="0">
            <a:noAutofit/>
          </a:bodyPr>
          <a:lstStyle/>
          <a:p>
            <a:pPr marL="0" lvl="0" indent="0" algn="ctr" defTabSz="1066800">
              <a:lnSpc>
                <a:spcPct val="90000"/>
              </a:lnSpc>
              <a:spcBef>
                <a:spcPct val="0"/>
              </a:spcBef>
              <a:spcAft>
                <a:spcPct val="35000"/>
              </a:spcAft>
              <a:buNone/>
            </a:pPr>
            <a:endParaRPr lang="en-US" sz="2400" kern="1200" dirty="0">
              <a:solidFill>
                <a:schemeClr val="accent1"/>
              </a:solidFill>
              <a:latin typeface="+mn-lt"/>
            </a:endParaRPr>
          </a:p>
        </p:txBody>
      </p:sp>
      <p:grpSp>
        <p:nvGrpSpPr>
          <p:cNvPr id="22" name="Group 21">
            <a:extLst>
              <a:ext uri="{FF2B5EF4-FFF2-40B4-BE49-F238E27FC236}">
                <a16:creationId xmlns:a16="http://schemas.microsoft.com/office/drawing/2014/main" id="{8BDF9453-EE2E-A26B-CA41-9E790523C6A4}"/>
              </a:ext>
            </a:extLst>
          </p:cNvPr>
          <p:cNvGrpSpPr/>
          <p:nvPr/>
        </p:nvGrpSpPr>
        <p:grpSpPr>
          <a:xfrm>
            <a:off x="305552" y="1201065"/>
            <a:ext cx="530063" cy="527161"/>
            <a:chOff x="305552" y="1201065"/>
            <a:chExt cx="530063" cy="527161"/>
          </a:xfrm>
        </p:grpSpPr>
        <p:sp>
          <p:nvSpPr>
            <p:cNvPr id="23" name="Oval 22">
              <a:extLst>
                <a:ext uri="{FF2B5EF4-FFF2-40B4-BE49-F238E27FC236}">
                  <a16:creationId xmlns:a16="http://schemas.microsoft.com/office/drawing/2014/main" id="{3FAE3097-35D5-EE90-6443-731150D0E1F8}"/>
                </a:ext>
              </a:extLst>
            </p:cNvPr>
            <p:cNvSpPr/>
            <p:nvPr/>
          </p:nvSpPr>
          <p:spPr>
            <a:xfrm>
              <a:off x="339802"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1</a:t>
              </a:r>
            </a:p>
          </p:txBody>
        </p:sp>
        <p:sp>
          <p:nvSpPr>
            <p:cNvPr id="24" name="Oval 23">
              <a:extLst>
                <a:ext uri="{FF2B5EF4-FFF2-40B4-BE49-F238E27FC236}">
                  <a16:creationId xmlns:a16="http://schemas.microsoft.com/office/drawing/2014/main" id="{E24471EA-7948-023D-88C8-190307631D6C}"/>
                </a:ext>
              </a:extLst>
            </p:cNvPr>
            <p:cNvSpPr/>
            <p:nvPr/>
          </p:nvSpPr>
          <p:spPr>
            <a:xfrm>
              <a:off x="305552"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5" name="Group 24">
            <a:extLst>
              <a:ext uri="{FF2B5EF4-FFF2-40B4-BE49-F238E27FC236}">
                <a16:creationId xmlns:a16="http://schemas.microsoft.com/office/drawing/2014/main" id="{E581F2AB-BCED-961E-4970-27C317C00A9B}"/>
              </a:ext>
            </a:extLst>
          </p:cNvPr>
          <p:cNvGrpSpPr/>
          <p:nvPr/>
        </p:nvGrpSpPr>
        <p:grpSpPr>
          <a:xfrm>
            <a:off x="4213554" y="1201065"/>
            <a:ext cx="533662" cy="527162"/>
            <a:chOff x="4213554" y="1201065"/>
            <a:chExt cx="533662" cy="527162"/>
          </a:xfrm>
        </p:grpSpPr>
        <p:sp>
          <p:nvSpPr>
            <p:cNvPr id="26" name="Oval 25">
              <a:extLst>
                <a:ext uri="{FF2B5EF4-FFF2-40B4-BE49-F238E27FC236}">
                  <a16:creationId xmlns:a16="http://schemas.microsoft.com/office/drawing/2014/main" id="{0279D4FA-DFF0-2889-4855-306D693C2901}"/>
                </a:ext>
              </a:extLst>
            </p:cNvPr>
            <p:cNvSpPr/>
            <p:nvPr/>
          </p:nvSpPr>
          <p:spPr>
            <a:xfrm>
              <a:off x="4251403" y="1232414"/>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2</a:t>
              </a:r>
            </a:p>
          </p:txBody>
        </p:sp>
        <p:sp>
          <p:nvSpPr>
            <p:cNvPr id="27" name="Oval 26">
              <a:extLst>
                <a:ext uri="{FF2B5EF4-FFF2-40B4-BE49-F238E27FC236}">
                  <a16:creationId xmlns:a16="http://schemas.microsoft.com/office/drawing/2014/main" id="{F3831772-00C9-C69E-0719-6C8A82BBC6C5}"/>
                </a:ext>
              </a:extLst>
            </p:cNvPr>
            <p:cNvSpPr/>
            <p:nvPr/>
          </p:nvSpPr>
          <p:spPr>
            <a:xfrm>
              <a:off x="421355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28" name="Group 27">
            <a:extLst>
              <a:ext uri="{FF2B5EF4-FFF2-40B4-BE49-F238E27FC236}">
                <a16:creationId xmlns:a16="http://schemas.microsoft.com/office/drawing/2014/main" id="{23660896-8664-C1CF-358D-60840DB1EDB5}"/>
              </a:ext>
            </a:extLst>
          </p:cNvPr>
          <p:cNvGrpSpPr/>
          <p:nvPr/>
        </p:nvGrpSpPr>
        <p:grpSpPr>
          <a:xfrm>
            <a:off x="8203314" y="1201065"/>
            <a:ext cx="541912" cy="527161"/>
            <a:chOff x="8203314" y="1201065"/>
            <a:chExt cx="541912" cy="527161"/>
          </a:xfrm>
        </p:grpSpPr>
        <p:sp>
          <p:nvSpPr>
            <p:cNvPr id="29" name="Oval 28">
              <a:extLst>
                <a:ext uri="{FF2B5EF4-FFF2-40B4-BE49-F238E27FC236}">
                  <a16:creationId xmlns:a16="http://schemas.microsoft.com/office/drawing/2014/main" id="{04BAD524-2582-BE0C-8634-B3A4A1026C6B}"/>
                </a:ext>
              </a:extLst>
            </p:cNvPr>
            <p:cNvSpPr/>
            <p:nvPr/>
          </p:nvSpPr>
          <p:spPr>
            <a:xfrm>
              <a:off x="8249413" y="1232413"/>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3</a:t>
              </a:r>
            </a:p>
          </p:txBody>
        </p:sp>
        <p:sp>
          <p:nvSpPr>
            <p:cNvPr id="30" name="Oval 29">
              <a:extLst>
                <a:ext uri="{FF2B5EF4-FFF2-40B4-BE49-F238E27FC236}">
                  <a16:creationId xmlns:a16="http://schemas.microsoft.com/office/drawing/2014/main" id="{80793417-B3E6-E7AF-A2B3-B18EF6EDEB79}"/>
                </a:ext>
              </a:extLst>
            </p:cNvPr>
            <p:cNvSpPr/>
            <p:nvPr/>
          </p:nvSpPr>
          <p:spPr>
            <a:xfrm>
              <a:off x="8203314" y="1201065"/>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1" name="Group 30">
            <a:extLst>
              <a:ext uri="{FF2B5EF4-FFF2-40B4-BE49-F238E27FC236}">
                <a16:creationId xmlns:a16="http://schemas.microsoft.com/office/drawing/2014/main" id="{E03A375F-63F3-9563-D510-9193FBE7025D}"/>
              </a:ext>
            </a:extLst>
          </p:cNvPr>
          <p:cNvGrpSpPr/>
          <p:nvPr/>
        </p:nvGrpSpPr>
        <p:grpSpPr>
          <a:xfrm>
            <a:off x="219103" y="4064867"/>
            <a:ext cx="530104" cy="527161"/>
            <a:chOff x="219103" y="4064867"/>
            <a:chExt cx="530104" cy="527161"/>
          </a:xfrm>
        </p:grpSpPr>
        <p:sp>
          <p:nvSpPr>
            <p:cNvPr id="32" name="Oval 31">
              <a:extLst>
                <a:ext uri="{FF2B5EF4-FFF2-40B4-BE49-F238E27FC236}">
                  <a16:creationId xmlns:a16="http://schemas.microsoft.com/office/drawing/2014/main" id="{D0575C87-F0E5-66FF-D839-99B4D21A31AD}"/>
                </a:ext>
              </a:extLst>
            </p:cNvPr>
            <p:cNvSpPr/>
            <p:nvPr/>
          </p:nvSpPr>
          <p:spPr>
            <a:xfrm>
              <a:off x="25339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6</a:t>
              </a:r>
            </a:p>
          </p:txBody>
        </p:sp>
        <p:sp>
          <p:nvSpPr>
            <p:cNvPr id="33" name="Oval 32">
              <a:extLst>
                <a:ext uri="{FF2B5EF4-FFF2-40B4-BE49-F238E27FC236}">
                  <a16:creationId xmlns:a16="http://schemas.microsoft.com/office/drawing/2014/main" id="{7FEACF07-E08B-087F-DC44-B9186D15202A}"/>
                </a:ext>
              </a:extLst>
            </p:cNvPr>
            <p:cNvSpPr/>
            <p:nvPr/>
          </p:nvSpPr>
          <p:spPr>
            <a:xfrm>
              <a:off x="219103"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4" name="Group 33">
            <a:extLst>
              <a:ext uri="{FF2B5EF4-FFF2-40B4-BE49-F238E27FC236}">
                <a16:creationId xmlns:a16="http://schemas.microsoft.com/office/drawing/2014/main" id="{828D2BD1-9509-0E86-32B6-84873C75F465}"/>
              </a:ext>
            </a:extLst>
          </p:cNvPr>
          <p:cNvGrpSpPr/>
          <p:nvPr/>
        </p:nvGrpSpPr>
        <p:grpSpPr>
          <a:xfrm>
            <a:off x="4213554" y="4064867"/>
            <a:ext cx="533663" cy="527161"/>
            <a:chOff x="4213554" y="4064867"/>
            <a:chExt cx="533663" cy="527161"/>
          </a:xfrm>
        </p:grpSpPr>
        <p:sp>
          <p:nvSpPr>
            <p:cNvPr id="35" name="Oval 34">
              <a:extLst>
                <a:ext uri="{FF2B5EF4-FFF2-40B4-BE49-F238E27FC236}">
                  <a16:creationId xmlns:a16="http://schemas.microsoft.com/office/drawing/2014/main" id="{CB8C07FE-5F24-7D4C-48B6-191216C92CC5}"/>
                </a:ext>
              </a:extLst>
            </p:cNvPr>
            <p:cNvSpPr/>
            <p:nvPr/>
          </p:nvSpPr>
          <p:spPr>
            <a:xfrm>
              <a:off x="425140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5</a:t>
              </a:r>
            </a:p>
          </p:txBody>
        </p:sp>
        <p:sp>
          <p:nvSpPr>
            <p:cNvPr id="36" name="Oval 35">
              <a:extLst>
                <a:ext uri="{FF2B5EF4-FFF2-40B4-BE49-F238E27FC236}">
                  <a16:creationId xmlns:a16="http://schemas.microsoft.com/office/drawing/2014/main" id="{1C930E7C-9283-EF7A-41BC-754A5043D268}"/>
                </a:ext>
              </a:extLst>
            </p:cNvPr>
            <p:cNvSpPr/>
            <p:nvPr/>
          </p:nvSpPr>
          <p:spPr>
            <a:xfrm>
              <a:off x="421355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nvGrpSpPr>
          <p:cNvPr id="37" name="Group 36">
            <a:extLst>
              <a:ext uri="{FF2B5EF4-FFF2-40B4-BE49-F238E27FC236}">
                <a16:creationId xmlns:a16="http://schemas.microsoft.com/office/drawing/2014/main" id="{25E42C79-2E4A-DECB-00A0-63C2DC40C247}"/>
              </a:ext>
            </a:extLst>
          </p:cNvPr>
          <p:cNvGrpSpPr/>
          <p:nvPr/>
        </p:nvGrpSpPr>
        <p:grpSpPr>
          <a:xfrm>
            <a:off x="8203314" y="4064867"/>
            <a:ext cx="541913" cy="527161"/>
            <a:chOff x="8203314" y="4064867"/>
            <a:chExt cx="541913" cy="527161"/>
          </a:xfrm>
        </p:grpSpPr>
        <p:sp>
          <p:nvSpPr>
            <p:cNvPr id="38" name="Oval 37">
              <a:extLst>
                <a:ext uri="{FF2B5EF4-FFF2-40B4-BE49-F238E27FC236}">
                  <a16:creationId xmlns:a16="http://schemas.microsoft.com/office/drawing/2014/main" id="{0CB4FD4E-0E72-9227-5CAC-58AC153226D4}"/>
                </a:ext>
              </a:extLst>
            </p:cNvPr>
            <p:cNvSpPr/>
            <p:nvPr/>
          </p:nvSpPr>
          <p:spPr>
            <a:xfrm>
              <a:off x="8249414" y="4096215"/>
              <a:ext cx="495813" cy="49581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4</a:t>
              </a:r>
            </a:p>
          </p:txBody>
        </p:sp>
        <p:sp>
          <p:nvSpPr>
            <p:cNvPr id="39" name="Oval 38">
              <a:extLst>
                <a:ext uri="{FF2B5EF4-FFF2-40B4-BE49-F238E27FC236}">
                  <a16:creationId xmlns:a16="http://schemas.microsoft.com/office/drawing/2014/main" id="{D4A4D144-F37A-FCE1-C7C6-1A897BF8E462}"/>
                </a:ext>
              </a:extLst>
            </p:cNvPr>
            <p:cNvSpPr/>
            <p:nvPr/>
          </p:nvSpPr>
          <p:spPr>
            <a:xfrm>
              <a:off x="8203314" y="4064867"/>
              <a:ext cx="506892" cy="495813"/>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0" name="Text Placeholder 13">
            <a:extLst>
              <a:ext uri="{FF2B5EF4-FFF2-40B4-BE49-F238E27FC236}">
                <a16:creationId xmlns:a16="http://schemas.microsoft.com/office/drawing/2014/main" id="{83FFDA3B-F627-D1BB-ADE1-9FC2F93CF837}"/>
              </a:ext>
            </a:extLst>
          </p:cNvPr>
          <p:cNvSpPr>
            <a:spLocks noGrp="1"/>
          </p:cNvSpPr>
          <p:nvPr>
            <p:ph type="body" sz="quarter" idx="16" hasCustomPrompt="1"/>
          </p:nvPr>
        </p:nvSpPr>
        <p:spPr>
          <a:xfrm>
            <a:off x="700833"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1" name="Text Placeholder 13">
            <a:extLst>
              <a:ext uri="{FF2B5EF4-FFF2-40B4-BE49-F238E27FC236}">
                <a16:creationId xmlns:a16="http://schemas.microsoft.com/office/drawing/2014/main" id="{EDE4F341-0759-6D2D-1D84-996405E6589E}"/>
              </a:ext>
            </a:extLst>
          </p:cNvPr>
          <p:cNvSpPr>
            <a:spLocks noGrp="1"/>
          </p:cNvSpPr>
          <p:nvPr>
            <p:ph type="body" sz="quarter" idx="17" hasCustomPrompt="1"/>
          </p:nvPr>
        </p:nvSpPr>
        <p:spPr>
          <a:xfrm>
            <a:off x="4751695"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13">
            <a:extLst>
              <a:ext uri="{FF2B5EF4-FFF2-40B4-BE49-F238E27FC236}">
                <a16:creationId xmlns:a16="http://schemas.microsoft.com/office/drawing/2014/main" id="{C6479D49-9DCD-C65C-D861-DFE0B9EFC97E}"/>
              </a:ext>
            </a:extLst>
          </p:cNvPr>
          <p:cNvSpPr>
            <a:spLocks noGrp="1"/>
          </p:cNvSpPr>
          <p:nvPr>
            <p:ph type="body" sz="quarter" idx="18" hasCustomPrompt="1"/>
          </p:nvPr>
        </p:nvSpPr>
        <p:spPr>
          <a:xfrm>
            <a:off x="8788267" y="201225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3" name="Text Placeholder 13">
            <a:extLst>
              <a:ext uri="{FF2B5EF4-FFF2-40B4-BE49-F238E27FC236}">
                <a16:creationId xmlns:a16="http://schemas.microsoft.com/office/drawing/2014/main" id="{366D746B-BC37-AF00-3E7F-BC384ED734C4}"/>
              </a:ext>
            </a:extLst>
          </p:cNvPr>
          <p:cNvSpPr>
            <a:spLocks noGrp="1"/>
          </p:cNvSpPr>
          <p:nvPr>
            <p:ph type="body" sz="quarter" idx="19" hasCustomPrompt="1"/>
          </p:nvPr>
        </p:nvSpPr>
        <p:spPr>
          <a:xfrm>
            <a:off x="700833"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4" name="Text Placeholder 13">
            <a:extLst>
              <a:ext uri="{FF2B5EF4-FFF2-40B4-BE49-F238E27FC236}">
                <a16:creationId xmlns:a16="http://schemas.microsoft.com/office/drawing/2014/main" id="{C01D293F-7B36-218F-38F6-666DF3AAA0F7}"/>
              </a:ext>
            </a:extLst>
          </p:cNvPr>
          <p:cNvSpPr>
            <a:spLocks noGrp="1"/>
          </p:cNvSpPr>
          <p:nvPr>
            <p:ph type="body" sz="quarter" idx="20" hasCustomPrompt="1"/>
          </p:nvPr>
        </p:nvSpPr>
        <p:spPr>
          <a:xfrm>
            <a:off x="4751695"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5" name="Text Placeholder 13">
            <a:extLst>
              <a:ext uri="{FF2B5EF4-FFF2-40B4-BE49-F238E27FC236}">
                <a16:creationId xmlns:a16="http://schemas.microsoft.com/office/drawing/2014/main" id="{D776B968-17F6-03E7-C82A-19C138F15AA4}"/>
              </a:ext>
            </a:extLst>
          </p:cNvPr>
          <p:cNvSpPr>
            <a:spLocks noGrp="1"/>
          </p:cNvSpPr>
          <p:nvPr>
            <p:ph type="body" sz="quarter" idx="21" hasCustomPrompt="1"/>
          </p:nvPr>
        </p:nvSpPr>
        <p:spPr>
          <a:xfrm>
            <a:off x="8788267" y="4921475"/>
            <a:ext cx="2507187" cy="432426"/>
          </a:xfrm>
        </p:spPr>
        <p:txBody>
          <a:bodyPr wrap="square" lIns="0" tIns="0" rIns="0" bIns="0">
            <a:spAutoFit/>
          </a:bodyPr>
          <a:lstStyle>
            <a:lvl1pPr marL="0" indent="0">
              <a:lnSpc>
                <a:spcPct val="130000"/>
              </a:lnSpc>
              <a:spcBef>
                <a:spcPts val="0"/>
              </a:spcBef>
              <a:buFont typeface="Arial" panose="020B0604020202020204" pitchFamily="34" charset="0"/>
              <a:buNone/>
              <a:defRPr sz="2400" b="1">
                <a:solidFill>
                  <a:srgbClr val="243473"/>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6" name="Footer Placeholder 3">
            <a:extLst>
              <a:ext uri="{FF2B5EF4-FFF2-40B4-BE49-F238E27FC236}">
                <a16:creationId xmlns:a16="http://schemas.microsoft.com/office/drawing/2014/main" id="{FF91A387-0F40-2D96-EB5E-86CE13455A32}"/>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774052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69D02B08-99D7-0D91-B21C-EDEB2EF2C0E4}"/>
              </a:ext>
            </a:extLst>
          </p:cNvPr>
          <p:cNvSpPr/>
          <p:nvPr/>
        </p:nvSpPr>
        <p:spPr>
          <a:xfrm>
            <a:off x="662703" y="2792187"/>
            <a:ext cx="10636667" cy="3276274"/>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9FEA6D54-1949-3172-B9D2-DB9FF7B5174B}"/>
              </a:ext>
            </a:extLst>
          </p:cNvPr>
          <p:cNvSpPr/>
          <p:nvPr/>
        </p:nvSpPr>
        <p:spPr>
          <a:xfrm>
            <a:off x="681003" y="1602010"/>
            <a:ext cx="10636667" cy="8229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D40B0B3E-60FF-907D-91B1-0AAAD133E2CE}"/>
              </a:ext>
            </a:extLst>
          </p:cNvPr>
          <p:cNvSpPr/>
          <p:nvPr/>
        </p:nvSpPr>
        <p:spPr>
          <a:xfrm>
            <a:off x="774314" y="1531237"/>
            <a:ext cx="10636667" cy="769620"/>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BC5033E1-9505-454D-5B5B-3EC47B8C097D}"/>
              </a:ext>
            </a:extLst>
          </p:cNvPr>
          <p:cNvSpPr/>
          <p:nvPr/>
        </p:nvSpPr>
        <p:spPr>
          <a:xfrm>
            <a:off x="260780" y="1178052"/>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C72959F2-34FA-7AAA-2407-153B0C86ABBD}"/>
              </a:ext>
            </a:extLst>
          </p:cNvPr>
          <p:cNvSpPr/>
          <p:nvPr/>
        </p:nvSpPr>
        <p:spPr>
          <a:xfrm>
            <a:off x="235213" y="1142576"/>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F938A19B-56B8-75EF-CFB9-534DAE3A20BE}"/>
              </a:ext>
            </a:extLst>
          </p:cNvPr>
          <p:cNvSpPr/>
          <p:nvPr/>
        </p:nvSpPr>
        <p:spPr>
          <a:xfrm>
            <a:off x="774313" y="2654042"/>
            <a:ext cx="10636667" cy="3276274"/>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 Placeholder 13">
            <a:extLst>
              <a:ext uri="{FF2B5EF4-FFF2-40B4-BE49-F238E27FC236}">
                <a16:creationId xmlns:a16="http://schemas.microsoft.com/office/drawing/2014/main" id="{08184C5C-BBC8-88A9-2C14-0911AFC74CC3}"/>
              </a:ext>
            </a:extLst>
          </p:cNvPr>
          <p:cNvSpPr>
            <a:spLocks noGrp="1"/>
          </p:cNvSpPr>
          <p:nvPr>
            <p:ph type="body" sz="quarter" idx="16" hasCustomPrompt="1"/>
          </p:nvPr>
        </p:nvSpPr>
        <p:spPr>
          <a:xfrm>
            <a:off x="986366" y="1045537"/>
            <a:ext cx="3676592"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6" name="Text Placeholder 13">
            <a:extLst>
              <a:ext uri="{FF2B5EF4-FFF2-40B4-BE49-F238E27FC236}">
                <a16:creationId xmlns:a16="http://schemas.microsoft.com/office/drawing/2014/main" id="{86633FCE-FE1C-D84D-3FBA-851BBC249829}"/>
              </a:ext>
            </a:extLst>
          </p:cNvPr>
          <p:cNvSpPr>
            <a:spLocks noGrp="1"/>
          </p:cNvSpPr>
          <p:nvPr>
            <p:ph type="body" sz="quarter" idx="17" hasCustomPrompt="1"/>
          </p:nvPr>
        </p:nvSpPr>
        <p:spPr>
          <a:xfrm>
            <a:off x="966901" y="1625552"/>
            <a:ext cx="3676592"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7" name="Content Placeholder 12">
            <a:extLst>
              <a:ext uri="{FF2B5EF4-FFF2-40B4-BE49-F238E27FC236}">
                <a16:creationId xmlns:a16="http://schemas.microsoft.com/office/drawing/2014/main" id="{D520B9CD-B955-EF30-5472-F43430B46C6E}"/>
              </a:ext>
            </a:extLst>
          </p:cNvPr>
          <p:cNvSpPr>
            <a:spLocks noGrp="1"/>
          </p:cNvSpPr>
          <p:nvPr>
            <p:ph sz="quarter" idx="37"/>
          </p:nvPr>
        </p:nvSpPr>
        <p:spPr>
          <a:xfrm>
            <a:off x="364978" y="1266592"/>
            <a:ext cx="397492" cy="407584"/>
          </a:xfrm>
        </p:spPr>
        <p:txBody>
          <a:bodyPr>
            <a:normAutofit/>
          </a:bodyPr>
          <a:lstStyle>
            <a:lvl1pPr marL="0" indent="0">
              <a:buNone/>
              <a:defRPr sz="800">
                <a:solidFill>
                  <a:schemeClr val="bg1"/>
                </a:solidFill>
              </a:defRPr>
            </a:lvl1pPr>
          </a:lstStyle>
          <a:p>
            <a:pPr lvl="0"/>
            <a:r>
              <a:rPr lang="en-US"/>
              <a:t>Click to edit Master text styles</a:t>
            </a:r>
          </a:p>
        </p:txBody>
      </p:sp>
      <p:sp>
        <p:nvSpPr>
          <p:cNvPr id="18" name="Footer Placeholder 3">
            <a:extLst>
              <a:ext uri="{FF2B5EF4-FFF2-40B4-BE49-F238E27FC236}">
                <a16:creationId xmlns:a16="http://schemas.microsoft.com/office/drawing/2014/main" id="{536DE816-F2AA-5A0E-C636-3A943CB5248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32029011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4F19AED1-3F5C-2740-E484-49C411A2BBF9}"/>
              </a:ext>
            </a:extLst>
          </p:cNvPr>
          <p:cNvSpPr/>
          <p:nvPr/>
        </p:nvSpPr>
        <p:spPr>
          <a:xfrm>
            <a:off x="3810835" y="1799151"/>
            <a:ext cx="7667282" cy="3874259"/>
          </a:xfrm>
          <a:prstGeom prst="rect">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1D7CD24B-9A76-59E1-299E-EDE4D2435529}"/>
              </a:ext>
            </a:extLst>
          </p:cNvPr>
          <p:cNvSpPr/>
          <p:nvPr/>
        </p:nvSpPr>
        <p:spPr>
          <a:xfrm>
            <a:off x="626855" y="2132589"/>
            <a:ext cx="2540558" cy="250888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4E71D4A-70AF-89FE-814D-05B448C31B85}"/>
              </a:ext>
            </a:extLst>
          </p:cNvPr>
          <p:cNvSpPr/>
          <p:nvPr/>
        </p:nvSpPr>
        <p:spPr>
          <a:xfrm>
            <a:off x="756742" y="1921268"/>
            <a:ext cx="2540558" cy="2583975"/>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D407D4A0-2E52-A524-26BC-1B0DD8CD645A}"/>
              </a:ext>
            </a:extLst>
          </p:cNvPr>
          <p:cNvSpPr/>
          <p:nvPr/>
        </p:nvSpPr>
        <p:spPr>
          <a:xfrm>
            <a:off x="243207" y="1568083"/>
            <a:ext cx="648449" cy="648449"/>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6000" b="1" dirty="0"/>
          </a:p>
        </p:txBody>
      </p:sp>
      <p:sp>
        <p:nvSpPr>
          <p:cNvPr id="12" name="Oval 11">
            <a:extLst>
              <a:ext uri="{FF2B5EF4-FFF2-40B4-BE49-F238E27FC236}">
                <a16:creationId xmlns:a16="http://schemas.microsoft.com/office/drawing/2014/main" id="{5609C2DA-192A-5434-ACEB-E775ED2EA668}"/>
              </a:ext>
            </a:extLst>
          </p:cNvPr>
          <p:cNvSpPr/>
          <p:nvPr/>
        </p:nvSpPr>
        <p:spPr>
          <a:xfrm>
            <a:off x="217640" y="1532607"/>
            <a:ext cx="654551" cy="640245"/>
          </a:xfrm>
          <a:prstGeom prst="ellipse">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F400F6A9-A19D-D970-DDB6-3577ACFBE0DB}"/>
              </a:ext>
            </a:extLst>
          </p:cNvPr>
          <p:cNvSpPr/>
          <p:nvPr/>
        </p:nvSpPr>
        <p:spPr>
          <a:xfrm>
            <a:off x="3982647" y="1625016"/>
            <a:ext cx="7667282" cy="3874259"/>
          </a:xfrm>
          <a:prstGeom prst="rect">
            <a:avLst/>
          </a:prstGeom>
          <a:solidFill>
            <a:schemeClr val="bg1"/>
          </a:solidFill>
          <a:ln w="12700">
            <a:solidFill>
              <a:srgbClr val="868EA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3">
            <a:extLst>
              <a:ext uri="{FF2B5EF4-FFF2-40B4-BE49-F238E27FC236}">
                <a16:creationId xmlns:a16="http://schemas.microsoft.com/office/drawing/2014/main" id="{9AF6534B-A4E0-F613-F72B-F08BB0139601}"/>
              </a:ext>
            </a:extLst>
          </p:cNvPr>
          <p:cNvSpPr>
            <a:spLocks noGrp="1"/>
          </p:cNvSpPr>
          <p:nvPr>
            <p:ph type="body" sz="quarter" idx="17" hasCustomPrompt="1"/>
          </p:nvPr>
        </p:nvSpPr>
        <p:spPr>
          <a:xfrm>
            <a:off x="968794" y="2148424"/>
            <a:ext cx="2198620" cy="324320"/>
          </a:xfrm>
        </p:spPr>
        <p:txBody>
          <a:bodyPr wrap="square" lIns="0" tIns="0" rIns="0" bIns="0">
            <a:spAutoFit/>
          </a:bodyPr>
          <a:lstStyle>
            <a:lvl1pPr marL="0" indent="0">
              <a:lnSpc>
                <a:spcPct val="130000"/>
              </a:lnSpc>
              <a:spcBef>
                <a:spcPts val="0"/>
              </a:spcBef>
              <a:buFont typeface="Arial" panose="020B0604020202020204" pitchFamily="34" charset="0"/>
              <a:buNone/>
              <a:defRPr sz="18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8" name="Text Placeholder 13">
            <a:extLst>
              <a:ext uri="{FF2B5EF4-FFF2-40B4-BE49-F238E27FC236}">
                <a16:creationId xmlns:a16="http://schemas.microsoft.com/office/drawing/2014/main" id="{5ABD2BBD-46E8-3698-EBBA-0C0CCBE6B285}"/>
              </a:ext>
            </a:extLst>
          </p:cNvPr>
          <p:cNvSpPr>
            <a:spLocks noGrp="1"/>
          </p:cNvSpPr>
          <p:nvPr>
            <p:ph type="body" sz="quarter" idx="16" hasCustomPrompt="1"/>
          </p:nvPr>
        </p:nvSpPr>
        <p:spPr>
          <a:xfrm>
            <a:off x="971486" y="1419216"/>
            <a:ext cx="2507187" cy="396391"/>
          </a:xfrm>
        </p:spPr>
        <p:txBody>
          <a:bodyPr wrap="square" lIns="0" tIns="0" rIns="0" bIns="0">
            <a:spAutoFit/>
          </a:bodyPr>
          <a:lstStyle>
            <a:lvl1pPr marL="0" indent="0">
              <a:lnSpc>
                <a:spcPct val="130000"/>
              </a:lnSpc>
              <a:spcBef>
                <a:spcPts val="0"/>
              </a:spcBef>
              <a:buFont typeface="Arial" panose="020B0604020202020204" pitchFamily="34" charset="0"/>
              <a:buNone/>
              <a:defRPr sz="2200" b="1">
                <a:solidFill>
                  <a:schemeClr val="accent2"/>
                </a:solidFill>
                <a:latin typeface="Montserrat" panose="00000800000000000000" pitchFamily="50" charset="0"/>
              </a:defRPr>
            </a:lvl1pPr>
            <a:lvl2pPr>
              <a:buNone/>
              <a:defRPr/>
            </a:lvl2pPr>
            <a:lvl3pPr>
              <a:buNone/>
              <a:defRPr/>
            </a:lvl3pPr>
            <a:lvl4pPr>
              <a:buNone/>
              <a:defRPr/>
            </a:lvl4pPr>
            <a:lvl5pPr>
              <a:buNone/>
              <a:defRPr/>
            </a:lvl5pPr>
          </a:lstStyle>
          <a:p>
            <a:pPr lvl="0"/>
            <a:r>
              <a:rPr lang="en-US"/>
              <a:t>Edit Title</a:t>
            </a:r>
          </a:p>
        </p:txBody>
      </p:sp>
      <p:sp>
        <p:nvSpPr>
          <p:cNvPr id="19" name="Content Placeholder 12">
            <a:extLst>
              <a:ext uri="{FF2B5EF4-FFF2-40B4-BE49-F238E27FC236}">
                <a16:creationId xmlns:a16="http://schemas.microsoft.com/office/drawing/2014/main" id="{B7DB8360-449B-299B-463B-AB60752A68E3}"/>
              </a:ext>
            </a:extLst>
          </p:cNvPr>
          <p:cNvSpPr>
            <a:spLocks noGrp="1"/>
          </p:cNvSpPr>
          <p:nvPr>
            <p:ph sz="quarter" idx="37"/>
          </p:nvPr>
        </p:nvSpPr>
        <p:spPr>
          <a:xfrm>
            <a:off x="334617" y="1646544"/>
            <a:ext cx="397492" cy="407584"/>
          </a:xfrm>
        </p:spPr>
        <p:txBody>
          <a:bodyPr>
            <a:normAutofit/>
          </a:bodyPr>
          <a:lstStyle>
            <a:lvl1pPr marL="0" indent="0">
              <a:buNone/>
              <a:defRPr sz="800">
                <a:solidFill>
                  <a:schemeClr val="bg1"/>
                </a:solidFill>
              </a:defRPr>
            </a:lvl1pPr>
          </a:lstStyle>
          <a:p>
            <a:pPr lvl="0"/>
            <a:r>
              <a:rPr lang="en-US"/>
              <a:t>Click to edit Master text styles</a:t>
            </a:r>
          </a:p>
        </p:txBody>
      </p:sp>
      <p:sp>
        <p:nvSpPr>
          <p:cNvPr id="20" name="Footer Placeholder 3">
            <a:extLst>
              <a:ext uri="{FF2B5EF4-FFF2-40B4-BE49-F238E27FC236}">
                <a16:creationId xmlns:a16="http://schemas.microsoft.com/office/drawing/2014/main" id="{D34C9B6A-4B68-8228-440F-593D6CBFB760}"/>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97118310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1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graphicFrame>
        <p:nvGraphicFramePr>
          <p:cNvPr id="6" name="Chart Placeholder 9">
            <a:extLst>
              <a:ext uri="{FF2B5EF4-FFF2-40B4-BE49-F238E27FC236}">
                <a16:creationId xmlns:a16="http://schemas.microsoft.com/office/drawing/2014/main" id="{E741B1AA-C22A-CAFE-5A69-BB206DB057E3}"/>
              </a:ext>
            </a:extLst>
          </p:cNvPr>
          <p:cNvGraphicFramePr>
            <a:graphicFrameLocks/>
          </p:cNvGraphicFramePr>
          <p:nvPr>
            <p:extLst>
              <p:ext uri="{D42A27DB-BD31-4B8C-83A1-F6EECF244321}">
                <p14:modId xmlns:p14="http://schemas.microsoft.com/office/powerpoint/2010/main" val="4118376435"/>
              </p:ext>
            </p:extLst>
          </p:nvPr>
        </p:nvGraphicFramePr>
        <p:xfrm>
          <a:off x="268288" y="1090343"/>
          <a:ext cx="6775450" cy="5287962"/>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 Placeholder 13">
            <a:extLst>
              <a:ext uri="{FF2B5EF4-FFF2-40B4-BE49-F238E27FC236}">
                <a16:creationId xmlns:a16="http://schemas.microsoft.com/office/drawing/2014/main" id="{C4169E66-3329-8DC9-716D-6F30E0C410B3}"/>
              </a:ext>
            </a:extLst>
          </p:cNvPr>
          <p:cNvSpPr>
            <a:spLocks noGrp="1"/>
          </p:cNvSpPr>
          <p:nvPr>
            <p:ph type="body" sz="quarter" idx="16" hasCustomPrompt="1"/>
          </p:nvPr>
        </p:nvSpPr>
        <p:spPr>
          <a:xfrm>
            <a:off x="7635033" y="1640349"/>
            <a:ext cx="2507187" cy="324320"/>
          </a:xfrm>
        </p:spPr>
        <p:txBody>
          <a:bodyPr wrap="square" lIns="0" tIns="0" rIns="0" bIns="0">
            <a:spAutoFit/>
          </a:bodyPr>
          <a:lstStyle>
            <a:lvl1pPr marL="0" indent="0">
              <a:lnSpc>
                <a:spcPct val="130000"/>
              </a:lnSpc>
              <a:spcBef>
                <a:spcPts val="0"/>
              </a:spcBef>
              <a:buFont typeface="Arial" panose="020B0604020202020204" pitchFamily="34" charset="0"/>
              <a:buNone/>
              <a:defRPr lang="en-US" sz="1800" b="1" kern="1200" dirty="0">
                <a:solidFill>
                  <a:schemeClr val="accent2"/>
                </a:solidFill>
                <a:latin typeface="Montserrat" panose="00000800000000000000" pitchFamily="50" charset="0"/>
                <a:ea typeface="+mn-ea"/>
                <a:cs typeface="+mn-cs"/>
              </a:defRPr>
            </a:lvl1pPr>
            <a:lvl2pPr>
              <a:buNone/>
              <a:defRPr/>
            </a:lvl2pPr>
            <a:lvl3pPr>
              <a:buNone/>
              <a:defRPr/>
            </a:lvl3pPr>
            <a:lvl4pPr>
              <a:buNone/>
              <a:defRPr/>
            </a:lvl4pPr>
            <a:lvl5pPr>
              <a:buNone/>
              <a:defRPr/>
            </a:lvl5pPr>
          </a:lstStyle>
          <a:p>
            <a:pPr lvl="0"/>
            <a:r>
              <a:rPr lang="en-US"/>
              <a:t>Edit Body Text</a:t>
            </a:r>
          </a:p>
        </p:txBody>
      </p:sp>
      <p:sp>
        <p:nvSpPr>
          <p:cNvPr id="8" name="Footer Placeholder 3">
            <a:extLst>
              <a:ext uri="{FF2B5EF4-FFF2-40B4-BE49-F238E27FC236}">
                <a16:creationId xmlns:a16="http://schemas.microsoft.com/office/drawing/2014/main" id="{8B62944A-7E7F-DC9F-A8AA-C0B81B7187C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1600673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1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graphicFrame>
        <p:nvGraphicFramePr>
          <p:cNvPr id="5" name="Chart Placeholder 44">
            <a:extLst>
              <a:ext uri="{FF2B5EF4-FFF2-40B4-BE49-F238E27FC236}">
                <a16:creationId xmlns:a16="http://schemas.microsoft.com/office/drawing/2014/main" id="{7174055E-7222-C864-11AE-4D0E8C1D06B7}"/>
              </a:ext>
            </a:extLst>
          </p:cNvPr>
          <p:cNvGraphicFramePr>
            <a:graphicFrameLocks/>
          </p:cNvGraphicFramePr>
          <p:nvPr>
            <p:extLst>
              <p:ext uri="{D42A27DB-BD31-4B8C-83A1-F6EECF244321}">
                <p14:modId xmlns:p14="http://schemas.microsoft.com/office/powerpoint/2010/main" val="824262701"/>
              </p:ext>
            </p:extLst>
          </p:nvPr>
        </p:nvGraphicFramePr>
        <p:xfrm>
          <a:off x="-104140" y="1559878"/>
          <a:ext cx="2733675" cy="1700212"/>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 Placeholder 34">
            <a:extLst>
              <a:ext uri="{FF2B5EF4-FFF2-40B4-BE49-F238E27FC236}">
                <a16:creationId xmlns:a16="http://schemas.microsoft.com/office/drawing/2014/main" id="{CDD49693-A18C-F1AE-EB3F-0DA6C746D51F}"/>
              </a:ext>
            </a:extLst>
          </p:cNvPr>
          <p:cNvSpPr>
            <a:spLocks noGrp="1"/>
          </p:cNvSpPr>
          <p:nvPr>
            <p:ph type="body" sz="quarter" idx="19" hasCustomPrompt="1"/>
          </p:nvPr>
        </p:nvSpPr>
        <p:spPr>
          <a:xfrm>
            <a:off x="2108905" y="184648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8" name="Chart Placeholder 45">
            <a:extLst>
              <a:ext uri="{FF2B5EF4-FFF2-40B4-BE49-F238E27FC236}">
                <a16:creationId xmlns:a16="http://schemas.microsoft.com/office/drawing/2014/main" id="{99DD2146-287F-7F8A-D190-B774B9D00286}"/>
              </a:ext>
            </a:extLst>
          </p:cNvPr>
          <p:cNvGraphicFramePr>
            <a:graphicFrameLocks/>
          </p:cNvGraphicFramePr>
          <p:nvPr>
            <p:extLst>
              <p:ext uri="{D42A27DB-BD31-4B8C-83A1-F6EECF244321}">
                <p14:modId xmlns:p14="http://schemas.microsoft.com/office/powerpoint/2010/main" val="1506467152"/>
              </p:ext>
            </p:extLst>
          </p:nvPr>
        </p:nvGraphicFramePr>
        <p:xfrm>
          <a:off x="-104140" y="4096703"/>
          <a:ext cx="2733675" cy="1701800"/>
        </p:xfrm>
        <a:graphic>
          <a:graphicData uri="http://schemas.openxmlformats.org/drawingml/2006/chart">
            <c:chart xmlns:c="http://schemas.openxmlformats.org/drawingml/2006/chart" xmlns:r="http://schemas.openxmlformats.org/officeDocument/2006/relationships" r:id="rId3"/>
          </a:graphicData>
        </a:graphic>
      </p:graphicFrame>
      <p:sp>
        <p:nvSpPr>
          <p:cNvPr id="9" name="Text Placeholder 37">
            <a:extLst>
              <a:ext uri="{FF2B5EF4-FFF2-40B4-BE49-F238E27FC236}">
                <a16:creationId xmlns:a16="http://schemas.microsoft.com/office/drawing/2014/main" id="{BDE59142-566E-570D-DE8C-CAA785FA7902}"/>
              </a:ext>
            </a:extLst>
          </p:cNvPr>
          <p:cNvSpPr>
            <a:spLocks noGrp="1"/>
          </p:cNvSpPr>
          <p:nvPr>
            <p:ph type="body" sz="quarter" idx="50" hasCustomPrompt="1"/>
          </p:nvPr>
        </p:nvSpPr>
        <p:spPr>
          <a:xfrm>
            <a:off x="2108905" y="4384124"/>
            <a:ext cx="4109088"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1" name="Chart Placeholder 46">
            <a:extLst>
              <a:ext uri="{FF2B5EF4-FFF2-40B4-BE49-F238E27FC236}">
                <a16:creationId xmlns:a16="http://schemas.microsoft.com/office/drawing/2014/main" id="{9C9F179E-2763-BF1A-AEF5-4CF9B9471DA1}"/>
              </a:ext>
            </a:extLst>
          </p:cNvPr>
          <p:cNvGraphicFramePr>
            <a:graphicFrameLocks/>
          </p:cNvGraphicFramePr>
          <p:nvPr>
            <p:extLst>
              <p:ext uri="{D42A27DB-BD31-4B8C-83A1-F6EECF244321}">
                <p14:modId xmlns:p14="http://schemas.microsoft.com/office/powerpoint/2010/main" val="2664914104"/>
              </p:ext>
            </p:extLst>
          </p:nvPr>
        </p:nvGraphicFramePr>
        <p:xfrm>
          <a:off x="5723573" y="1559878"/>
          <a:ext cx="2733675" cy="1700212"/>
        </p:xfrm>
        <a:graphic>
          <a:graphicData uri="http://schemas.openxmlformats.org/drawingml/2006/chart">
            <c:chart xmlns:c="http://schemas.openxmlformats.org/drawingml/2006/chart" xmlns:r="http://schemas.openxmlformats.org/officeDocument/2006/relationships" r:id="rId4"/>
          </a:graphicData>
        </a:graphic>
      </p:graphicFrame>
      <p:sp>
        <p:nvSpPr>
          <p:cNvPr id="12" name="Text Placeholder 24">
            <a:extLst>
              <a:ext uri="{FF2B5EF4-FFF2-40B4-BE49-F238E27FC236}">
                <a16:creationId xmlns:a16="http://schemas.microsoft.com/office/drawing/2014/main" id="{714BE9A4-CE05-5B72-9874-05D4D937E23C}"/>
              </a:ext>
            </a:extLst>
          </p:cNvPr>
          <p:cNvSpPr>
            <a:spLocks noGrp="1"/>
          </p:cNvSpPr>
          <p:nvPr>
            <p:ph type="body" sz="quarter" idx="53" hasCustomPrompt="1"/>
          </p:nvPr>
        </p:nvSpPr>
        <p:spPr>
          <a:xfrm>
            <a:off x="7936548" y="1847215"/>
            <a:ext cx="4108450" cy="929485"/>
          </a:xfrm>
        </p:spPr>
        <p:txBody>
          <a:bodyPr/>
          <a:lstStyle>
            <a:lvl1pPr>
              <a:defRPr>
                <a:solidFill>
                  <a:schemeClr val="tx1"/>
                </a:solidFill>
              </a:defRPr>
            </a:lvl1pPr>
          </a:lstStyle>
          <a:p>
            <a:r>
              <a:rPr lang="fr-FR"/>
              <a:t>Edit Body </a:t>
            </a:r>
            <a:r>
              <a:rPr lang="fr-FR" err="1"/>
              <a:t>Text</a:t>
            </a:r>
            <a:endParaRPr lang="fr-FR"/>
          </a:p>
        </p:txBody>
      </p:sp>
      <p:graphicFrame>
        <p:nvGraphicFramePr>
          <p:cNvPr id="14" name="Chart Placeholder 47">
            <a:extLst>
              <a:ext uri="{FF2B5EF4-FFF2-40B4-BE49-F238E27FC236}">
                <a16:creationId xmlns:a16="http://schemas.microsoft.com/office/drawing/2014/main" id="{C7C8D0CB-821E-E010-E750-D3A97FF7B808}"/>
              </a:ext>
            </a:extLst>
          </p:cNvPr>
          <p:cNvGraphicFramePr>
            <a:graphicFrameLocks/>
          </p:cNvGraphicFramePr>
          <p:nvPr>
            <p:extLst>
              <p:ext uri="{D42A27DB-BD31-4B8C-83A1-F6EECF244321}">
                <p14:modId xmlns:p14="http://schemas.microsoft.com/office/powerpoint/2010/main" val="2283924729"/>
              </p:ext>
            </p:extLst>
          </p:nvPr>
        </p:nvGraphicFramePr>
        <p:xfrm>
          <a:off x="5723573" y="4096703"/>
          <a:ext cx="2733675" cy="1701800"/>
        </p:xfrm>
        <a:graphic>
          <a:graphicData uri="http://schemas.openxmlformats.org/drawingml/2006/chart">
            <c:chart xmlns:c="http://schemas.openxmlformats.org/drawingml/2006/chart" xmlns:r="http://schemas.openxmlformats.org/officeDocument/2006/relationships" r:id="rId5"/>
          </a:graphicData>
        </a:graphic>
      </p:graphicFrame>
      <p:sp>
        <p:nvSpPr>
          <p:cNvPr id="15" name="Text Placeholder 42">
            <a:extLst>
              <a:ext uri="{FF2B5EF4-FFF2-40B4-BE49-F238E27FC236}">
                <a16:creationId xmlns:a16="http://schemas.microsoft.com/office/drawing/2014/main" id="{1264883B-D5C1-019A-3F9F-08A86E5B9621}"/>
              </a:ext>
            </a:extLst>
          </p:cNvPr>
          <p:cNvSpPr>
            <a:spLocks noGrp="1"/>
          </p:cNvSpPr>
          <p:nvPr>
            <p:ph type="body" sz="quarter" idx="56" hasCustomPrompt="1"/>
          </p:nvPr>
        </p:nvSpPr>
        <p:spPr>
          <a:xfrm>
            <a:off x="7936266" y="4384124"/>
            <a:ext cx="4109088" cy="929485"/>
          </a:xfrm>
        </p:spPr>
        <p:txBody>
          <a:bodyPr/>
          <a:lstStyle>
            <a:lvl1pPr>
              <a:defRPr>
                <a:solidFill>
                  <a:schemeClr val="tx1"/>
                </a:solidFill>
              </a:defRPr>
            </a:lvl1pPr>
          </a:lstStyle>
          <a:p>
            <a:r>
              <a:rPr lang="fr-FR"/>
              <a:t>Edit Body </a:t>
            </a:r>
            <a:r>
              <a:rPr lang="fr-FR" err="1"/>
              <a:t>Text</a:t>
            </a:r>
            <a:endParaRPr lang="fr-FR"/>
          </a:p>
        </p:txBody>
      </p:sp>
      <p:sp>
        <p:nvSpPr>
          <p:cNvPr id="20" name="TextBox 19">
            <a:extLst>
              <a:ext uri="{FF2B5EF4-FFF2-40B4-BE49-F238E27FC236}">
                <a16:creationId xmlns:a16="http://schemas.microsoft.com/office/drawing/2014/main" id="{CB1814DA-06DF-08EC-A2A2-F4C039BF09E0}"/>
              </a:ext>
            </a:extLst>
          </p:cNvPr>
          <p:cNvSpPr txBox="1"/>
          <p:nvPr/>
        </p:nvSpPr>
        <p:spPr>
          <a:xfrm>
            <a:off x="112014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1" name="TextBox 20">
            <a:extLst>
              <a:ext uri="{FF2B5EF4-FFF2-40B4-BE49-F238E27FC236}">
                <a16:creationId xmlns:a16="http://schemas.microsoft.com/office/drawing/2014/main" id="{FDC60947-24BD-DF16-EED7-E84EEEDF612B}"/>
              </a:ext>
            </a:extLst>
          </p:cNvPr>
          <p:cNvSpPr txBox="1"/>
          <p:nvPr/>
        </p:nvSpPr>
        <p:spPr>
          <a:xfrm>
            <a:off x="6957060" y="222531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2" name="TextBox 21">
            <a:extLst>
              <a:ext uri="{FF2B5EF4-FFF2-40B4-BE49-F238E27FC236}">
                <a16:creationId xmlns:a16="http://schemas.microsoft.com/office/drawing/2014/main" id="{42D64E41-0131-026E-2C4B-882C21813532}"/>
              </a:ext>
            </a:extLst>
          </p:cNvPr>
          <p:cNvSpPr txBox="1"/>
          <p:nvPr/>
        </p:nvSpPr>
        <p:spPr>
          <a:xfrm>
            <a:off x="112014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3" name="TextBox 22">
            <a:extLst>
              <a:ext uri="{FF2B5EF4-FFF2-40B4-BE49-F238E27FC236}">
                <a16:creationId xmlns:a16="http://schemas.microsoft.com/office/drawing/2014/main" id="{A3EDB13E-9F68-0F94-38BF-DBC527632AE5}"/>
              </a:ext>
            </a:extLst>
          </p:cNvPr>
          <p:cNvSpPr txBox="1"/>
          <p:nvPr/>
        </p:nvSpPr>
        <p:spPr>
          <a:xfrm>
            <a:off x="6957060" y="4747538"/>
            <a:ext cx="617855" cy="369332"/>
          </a:xfrm>
          <a:prstGeom prst="rect">
            <a:avLst/>
          </a:prstGeom>
          <a:noFill/>
        </p:spPr>
        <p:txBody>
          <a:bodyPr wrap="square" lIns="0" tIns="0" rIns="0" bIns="0" rtlCol="0">
            <a:spAutoFit/>
          </a:bodyPr>
          <a:lstStyle/>
          <a:p>
            <a:pPr algn="l"/>
            <a:r>
              <a:rPr lang="en-US" sz="2400" b="1" dirty="0">
                <a:solidFill>
                  <a:schemeClr val="accent2"/>
                </a:solidFill>
                <a:latin typeface="+mn-lt"/>
              </a:rPr>
              <a:t>%</a:t>
            </a:r>
          </a:p>
        </p:txBody>
      </p:sp>
      <p:sp>
        <p:nvSpPr>
          <p:cNvPr id="24" name="Footer Placeholder 3">
            <a:extLst>
              <a:ext uri="{FF2B5EF4-FFF2-40B4-BE49-F238E27FC236}">
                <a16:creationId xmlns:a16="http://schemas.microsoft.com/office/drawing/2014/main" id="{D3631996-0547-EBF2-8152-457DE304A5E9}"/>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94375203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12_Bullet List Slide">
    <p:spTree>
      <p:nvGrpSpPr>
        <p:cNvPr id="1" name=""/>
        <p:cNvGrpSpPr/>
        <p:nvPr/>
      </p:nvGrpSpPr>
      <p:grpSpPr>
        <a:xfrm>
          <a:off x="0" y="0"/>
          <a:ext cx="0" cy="0"/>
          <a:chOff x="0" y="0"/>
          <a:chExt cx="0" cy="0"/>
        </a:xfrm>
      </p:grpSpPr>
      <p:sp>
        <p:nvSpPr>
          <p:cNvPr id="75" name="Rectangle 74">
            <a:extLst>
              <a:ext uri="{FF2B5EF4-FFF2-40B4-BE49-F238E27FC236}">
                <a16:creationId xmlns:a16="http://schemas.microsoft.com/office/drawing/2014/main" id="{E6F7DC00-0F1E-7227-1F6F-E391730ADFC0}"/>
              </a:ext>
            </a:extLst>
          </p:cNvPr>
          <p:cNvSpPr/>
          <p:nvPr/>
        </p:nvSpPr>
        <p:spPr>
          <a:xfrm>
            <a:off x="10809474" y="4756101"/>
            <a:ext cx="1382526"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6" name="Rectangle 75">
            <a:extLst>
              <a:ext uri="{FF2B5EF4-FFF2-40B4-BE49-F238E27FC236}">
                <a16:creationId xmlns:a16="http://schemas.microsoft.com/office/drawing/2014/main" id="{8174F85F-1936-E0F1-D7B5-D696E4B64BC7}"/>
              </a:ext>
            </a:extLst>
          </p:cNvPr>
          <p:cNvSpPr/>
          <p:nvPr/>
        </p:nvSpPr>
        <p:spPr>
          <a:xfrm>
            <a:off x="0" y="4756101"/>
            <a:ext cx="1249075" cy="1059395"/>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DEC427D7-07FC-8504-B9AF-B23658FB1817}"/>
              </a:ext>
            </a:extLst>
          </p:cNvPr>
          <p:cNvSpPr/>
          <p:nvPr/>
        </p:nvSpPr>
        <p:spPr>
          <a:xfrm>
            <a:off x="10809474" y="3105742"/>
            <a:ext cx="1382526"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Rectangle 77">
            <a:extLst>
              <a:ext uri="{FF2B5EF4-FFF2-40B4-BE49-F238E27FC236}">
                <a16:creationId xmlns:a16="http://schemas.microsoft.com/office/drawing/2014/main" id="{1CB91F62-2C41-60F8-5ECA-C43158320CFB}"/>
              </a:ext>
            </a:extLst>
          </p:cNvPr>
          <p:cNvSpPr/>
          <p:nvPr/>
        </p:nvSpPr>
        <p:spPr>
          <a:xfrm>
            <a:off x="0" y="3157105"/>
            <a:ext cx="1249075" cy="1059395"/>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Rectangle 78">
            <a:extLst>
              <a:ext uri="{FF2B5EF4-FFF2-40B4-BE49-F238E27FC236}">
                <a16:creationId xmlns:a16="http://schemas.microsoft.com/office/drawing/2014/main" id="{A546BB3D-2199-6A6C-30AB-8F8499BC2487}"/>
              </a:ext>
            </a:extLst>
          </p:cNvPr>
          <p:cNvSpPr/>
          <p:nvPr/>
        </p:nvSpPr>
        <p:spPr>
          <a:xfrm>
            <a:off x="10809474" y="1479683"/>
            <a:ext cx="1382526"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Rectangle 79">
            <a:extLst>
              <a:ext uri="{FF2B5EF4-FFF2-40B4-BE49-F238E27FC236}">
                <a16:creationId xmlns:a16="http://schemas.microsoft.com/office/drawing/2014/main" id="{F1570A01-4B7E-4488-6627-C4E2F59B3261}"/>
              </a:ext>
            </a:extLst>
          </p:cNvPr>
          <p:cNvSpPr/>
          <p:nvPr/>
        </p:nvSpPr>
        <p:spPr>
          <a:xfrm>
            <a:off x="0" y="1479683"/>
            <a:ext cx="1249075" cy="10593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9" name="Oval 138">
            <a:extLst>
              <a:ext uri="{FF2B5EF4-FFF2-40B4-BE49-F238E27FC236}">
                <a16:creationId xmlns:a16="http://schemas.microsoft.com/office/drawing/2014/main" id="{E72A90A1-8EBA-DE43-F63F-0F0A359F88A5}"/>
              </a:ext>
            </a:extLst>
          </p:cNvPr>
          <p:cNvSpPr/>
          <p:nvPr/>
        </p:nvSpPr>
        <p:spPr>
          <a:xfrm>
            <a:off x="785187" y="146831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0" name="Oval 139">
            <a:extLst>
              <a:ext uri="{FF2B5EF4-FFF2-40B4-BE49-F238E27FC236}">
                <a16:creationId xmlns:a16="http://schemas.microsoft.com/office/drawing/2014/main" id="{D609EE98-3D02-B7E5-0B16-46084CE71D4C}"/>
              </a:ext>
            </a:extLst>
          </p:cNvPr>
          <p:cNvSpPr/>
          <p:nvPr/>
        </p:nvSpPr>
        <p:spPr>
          <a:xfrm>
            <a:off x="10264980" y="1475938"/>
            <a:ext cx="1060704" cy="1060704"/>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1" name="Oval 140">
            <a:extLst>
              <a:ext uri="{FF2B5EF4-FFF2-40B4-BE49-F238E27FC236}">
                <a16:creationId xmlns:a16="http://schemas.microsoft.com/office/drawing/2014/main" id="{8A299910-1C5B-9BB8-E8B8-29891EA40E7A}"/>
              </a:ext>
            </a:extLst>
          </p:cNvPr>
          <p:cNvSpPr/>
          <p:nvPr/>
        </p:nvSpPr>
        <p:spPr>
          <a:xfrm>
            <a:off x="785187" y="313597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2" name="Oval 141">
            <a:extLst>
              <a:ext uri="{FF2B5EF4-FFF2-40B4-BE49-F238E27FC236}">
                <a16:creationId xmlns:a16="http://schemas.microsoft.com/office/drawing/2014/main" id="{6E79920F-C22E-451B-239A-AE399E3BEFBE}"/>
              </a:ext>
            </a:extLst>
          </p:cNvPr>
          <p:cNvSpPr/>
          <p:nvPr/>
        </p:nvSpPr>
        <p:spPr>
          <a:xfrm>
            <a:off x="10264980" y="3120737"/>
            <a:ext cx="1060704" cy="1060704"/>
          </a:xfrm>
          <a:prstGeom prst="ellipse">
            <a:avLst/>
          </a:prstGeom>
          <a:solidFill>
            <a:srgbClr val="2434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Oval 142">
            <a:extLst>
              <a:ext uri="{FF2B5EF4-FFF2-40B4-BE49-F238E27FC236}">
                <a16:creationId xmlns:a16="http://schemas.microsoft.com/office/drawing/2014/main" id="{987B1043-83ED-2270-8EDF-22C6B2BE9EE0}"/>
              </a:ext>
            </a:extLst>
          </p:cNvPr>
          <p:cNvSpPr/>
          <p:nvPr/>
        </p:nvSpPr>
        <p:spPr>
          <a:xfrm>
            <a:off x="785187"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4" name="Oval 143">
            <a:extLst>
              <a:ext uri="{FF2B5EF4-FFF2-40B4-BE49-F238E27FC236}">
                <a16:creationId xmlns:a16="http://schemas.microsoft.com/office/drawing/2014/main" id="{366865DD-0317-0E01-B5E6-981FFCAC9686}"/>
              </a:ext>
            </a:extLst>
          </p:cNvPr>
          <p:cNvSpPr/>
          <p:nvPr/>
        </p:nvSpPr>
        <p:spPr>
          <a:xfrm>
            <a:off x="10264980" y="4751124"/>
            <a:ext cx="1060704" cy="1060704"/>
          </a:xfrm>
          <a:prstGeom prst="ellipse">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132" name="Text Placeholder 1">
            <a:extLst>
              <a:ext uri="{FF2B5EF4-FFF2-40B4-BE49-F238E27FC236}">
                <a16:creationId xmlns:a16="http://schemas.microsoft.com/office/drawing/2014/main" id="{6687306A-AC11-3FBB-42C6-BC09E4324A4B}"/>
              </a:ext>
            </a:extLst>
          </p:cNvPr>
          <p:cNvSpPr txBox="1">
            <a:spLocks/>
          </p:cNvSpPr>
          <p:nvPr/>
        </p:nvSpPr>
        <p:spPr>
          <a:xfrm>
            <a:off x="820596" y="1489707"/>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3" name="Content Placeholder 4">
            <a:extLst>
              <a:ext uri="{FF2B5EF4-FFF2-40B4-BE49-F238E27FC236}">
                <a16:creationId xmlns:a16="http://schemas.microsoft.com/office/drawing/2014/main" id="{6D07F73C-4579-2CBD-DDE6-462BE3140885}"/>
              </a:ext>
            </a:extLst>
          </p:cNvPr>
          <p:cNvSpPr txBox="1">
            <a:spLocks/>
          </p:cNvSpPr>
          <p:nvPr/>
        </p:nvSpPr>
        <p:spPr>
          <a:xfrm>
            <a:off x="820596" y="3141641"/>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4" name="Text Placeholder 10">
            <a:extLst>
              <a:ext uri="{FF2B5EF4-FFF2-40B4-BE49-F238E27FC236}">
                <a16:creationId xmlns:a16="http://schemas.microsoft.com/office/drawing/2014/main" id="{E7D12EDD-E4DA-75D5-5D18-A8295A8FD0B4}"/>
              </a:ext>
            </a:extLst>
          </p:cNvPr>
          <p:cNvSpPr txBox="1">
            <a:spLocks/>
          </p:cNvSpPr>
          <p:nvPr/>
        </p:nvSpPr>
        <p:spPr>
          <a:xfrm>
            <a:off x="820596"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5" name="Text Placeholder 1">
            <a:extLst>
              <a:ext uri="{FF2B5EF4-FFF2-40B4-BE49-F238E27FC236}">
                <a16:creationId xmlns:a16="http://schemas.microsoft.com/office/drawing/2014/main" id="{BE2A0554-A362-9459-551A-23C20BD4D000}"/>
              </a:ext>
            </a:extLst>
          </p:cNvPr>
          <p:cNvSpPr txBox="1">
            <a:spLocks/>
          </p:cNvSpPr>
          <p:nvPr/>
        </p:nvSpPr>
        <p:spPr>
          <a:xfrm>
            <a:off x="10213433" y="1481629"/>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6" name="Content Placeholder 4">
            <a:extLst>
              <a:ext uri="{FF2B5EF4-FFF2-40B4-BE49-F238E27FC236}">
                <a16:creationId xmlns:a16="http://schemas.microsoft.com/office/drawing/2014/main" id="{98F94769-2277-2E8A-A067-39E361CD8ED0}"/>
              </a:ext>
            </a:extLst>
          </p:cNvPr>
          <p:cNvSpPr txBox="1">
            <a:spLocks/>
          </p:cNvSpPr>
          <p:nvPr/>
        </p:nvSpPr>
        <p:spPr>
          <a:xfrm>
            <a:off x="10213433" y="3110703"/>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sp>
        <p:nvSpPr>
          <p:cNvPr id="137" name="Text Placeholder 10">
            <a:extLst>
              <a:ext uri="{FF2B5EF4-FFF2-40B4-BE49-F238E27FC236}">
                <a16:creationId xmlns:a16="http://schemas.microsoft.com/office/drawing/2014/main" id="{BB32C58B-ECE9-54B0-C7CB-263D750CC69B}"/>
              </a:ext>
            </a:extLst>
          </p:cNvPr>
          <p:cNvSpPr txBox="1">
            <a:spLocks/>
          </p:cNvSpPr>
          <p:nvPr/>
        </p:nvSpPr>
        <p:spPr>
          <a:xfrm>
            <a:off x="10213433" y="4755016"/>
            <a:ext cx="1060704" cy="1060704"/>
          </a:xfrm>
          <a:prstGeom prst="ellipse">
            <a:avLst/>
          </a:prstGeom>
          <a:noFill/>
          <a:ln w="19050">
            <a:solidFill>
              <a:srgbClr val="898FAF"/>
            </a:solidFill>
          </a:ln>
          <a:effectLst/>
        </p:spPr>
        <p:txBody>
          <a:bodyPr vert="horz" lIns="0" tIns="91440" rIns="0" bIns="91440" rtlCol="0" anchor="ctr">
            <a:noAutofit/>
          </a:bodyPr>
          <a:lstStyle>
            <a:lvl1pPr marL="0" indent="0" algn="ctr" defTabSz="914400" rtl="0" eaLnBrk="1" latinLnBrk="0" hangingPunct="1">
              <a:lnSpc>
                <a:spcPct val="100000"/>
              </a:lnSpc>
              <a:spcBef>
                <a:spcPts val="0"/>
              </a:spcBef>
              <a:buClr>
                <a:schemeClr val="accent2"/>
              </a:buClr>
              <a:buFont typeface="Arial" panose="020B0604020202020204" pitchFamily="34" charset="0"/>
              <a:buNone/>
              <a:defRPr kumimoji="0" lang="en-US" sz="3200" b="1" i="0" u="none" strike="noStrike" kern="1200" cap="none" spc="0" normalizeH="0" baseline="0" dirty="0">
                <a:ln>
                  <a:noFill/>
                </a:ln>
                <a:solidFill>
                  <a:srgbClr val="FFFFFF"/>
                </a:solidFill>
                <a:effectLst/>
                <a:uLnTx/>
                <a:uFillTx/>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p:txBody>
      </p:sp>
      <p:cxnSp>
        <p:nvCxnSpPr>
          <p:cNvPr id="138" name="Straight Connector 137">
            <a:extLst>
              <a:ext uri="{FF2B5EF4-FFF2-40B4-BE49-F238E27FC236}">
                <a16:creationId xmlns:a16="http://schemas.microsoft.com/office/drawing/2014/main" id="{BDA62820-D328-E350-15EE-EA7F062E622D}"/>
              </a:ext>
            </a:extLst>
          </p:cNvPr>
          <p:cNvCxnSpPr>
            <a:cxnSpLocks/>
          </p:cNvCxnSpPr>
          <p:nvPr/>
        </p:nvCxnSpPr>
        <p:spPr>
          <a:xfrm>
            <a:off x="6011333" y="1445794"/>
            <a:ext cx="0" cy="4520666"/>
          </a:xfrm>
          <a:prstGeom prst="line">
            <a:avLst/>
          </a:prstGeom>
          <a:ln w="19050">
            <a:solidFill>
              <a:srgbClr val="898FAF"/>
            </a:solidFill>
            <a:prstDash val="sysDot"/>
          </a:ln>
        </p:spPr>
        <p:style>
          <a:lnRef idx="1">
            <a:schemeClr val="accent1"/>
          </a:lnRef>
          <a:fillRef idx="0">
            <a:schemeClr val="accent1"/>
          </a:fillRef>
          <a:effectRef idx="0">
            <a:schemeClr val="accent1"/>
          </a:effectRef>
          <a:fontRef idx="minor">
            <a:schemeClr val="tx1"/>
          </a:fontRef>
        </p:style>
      </p:cxnSp>
      <p:sp>
        <p:nvSpPr>
          <p:cNvPr id="145" name="Text Placeholder 34">
            <a:extLst>
              <a:ext uri="{FF2B5EF4-FFF2-40B4-BE49-F238E27FC236}">
                <a16:creationId xmlns:a16="http://schemas.microsoft.com/office/drawing/2014/main" id="{8FB94FA6-444B-5A3E-4FE1-67B208ED8A05}"/>
              </a:ext>
            </a:extLst>
          </p:cNvPr>
          <p:cNvSpPr>
            <a:spLocks noGrp="1"/>
          </p:cNvSpPr>
          <p:nvPr>
            <p:ph type="body" sz="quarter" idx="32" hasCustomPrompt="1"/>
          </p:nvPr>
        </p:nvSpPr>
        <p:spPr>
          <a:xfrm>
            <a:off x="2236264" y="1485167"/>
            <a:ext cx="3074876" cy="443104"/>
          </a:xfrm>
        </p:spPr>
        <p:txBody>
          <a:bodyPr>
            <a:normAutofit/>
          </a:bodyPr>
          <a:lstStyle>
            <a:lvl1pPr marL="0" indent="0">
              <a:buNone/>
              <a:defRPr sz="2000">
                <a:solidFill>
                  <a:schemeClr val="accent2"/>
                </a:solidFill>
              </a:defRPr>
            </a:lvl1pPr>
          </a:lstStyle>
          <a:p>
            <a:r>
              <a:rPr lang="fr-FR"/>
              <a:t>Edit </a:t>
            </a:r>
            <a:r>
              <a:rPr lang="fr-FR" err="1"/>
              <a:t>Title</a:t>
            </a:r>
            <a:endParaRPr lang="fr-FR"/>
          </a:p>
        </p:txBody>
      </p:sp>
      <p:sp>
        <p:nvSpPr>
          <p:cNvPr id="146" name="Text Placeholder 13">
            <a:extLst>
              <a:ext uri="{FF2B5EF4-FFF2-40B4-BE49-F238E27FC236}">
                <a16:creationId xmlns:a16="http://schemas.microsoft.com/office/drawing/2014/main" id="{47BA4131-B1AA-FB7C-F2A6-D68E50E43CBC}"/>
              </a:ext>
            </a:extLst>
          </p:cNvPr>
          <p:cNvSpPr>
            <a:spLocks noGrp="1"/>
          </p:cNvSpPr>
          <p:nvPr>
            <p:ph type="body" sz="quarter" idx="17" hasCustomPrompt="1"/>
          </p:nvPr>
        </p:nvSpPr>
        <p:spPr>
          <a:xfrm>
            <a:off x="2237408" y="196495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7" name="Text Placeholder 34">
            <a:extLst>
              <a:ext uri="{FF2B5EF4-FFF2-40B4-BE49-F238E27FC236}">
                <a16:creationId xmlns:a16="http://schemas.microsoft.com/office/drawing/2014/main" id="{363CB012-E0A9-27BD-2726-0283BBFE575D}"/>
              </a:ext>
            </a:extLst>
          </p:cNvPr>
          <p:cNvSpPr>
            <a:spLocks noGrp="1"/>
          </p:cNvSpPr>
          <p:nvPr>
            <p:ph type="body" sz="quarter" idx="33" hasCustomPrompt="1"/>
          </p:nvPr>
        </p:nvSpPr>
        <p:spPr>
          <a:xfrm>
            <a:off x="2236264" y="3136187"/>
            <a:ext cx="3074876" cy="443104"/>
          </a:xfrm>
        </p:spPr>
        <p:txBody>
          <a:bodyPr>
            <a:normAutofit/>
          </a:bodyPr>
          <a:lstStyle>
            <a:lvl1pPr marL="0" indent="0">
              <a:buNone/>
              <a:defRPr sz="2000">
                <a:solidFill>
                  <a:srgbClr val="243473"/>
                </a:solidFill>
              </a:defRPr>
            </a:lvl1pPr>
          </a:lstStyle>
          <a:p>
            <a:r>
              <a:rPr lang="fr-FR"/>
              <a:t>Edit </a:t>
            </a:r>
            <a:r>
              <a:rPr lang="fr-FR" err="1"/>
              <a:t>Title</a:t>
            </a:r>
            <a:endParaRPr lang="fr-FR"/>
          </a:p>
        </p:txBody>
      </p:sp>
      <p:sp>
        <p:nvSpPr>
          <p:cNvPr id="148" name="Text Placeholder 13">
            <a:extLst>
              <a:ext uri="{FF2B5EF4-FFF2-40B4-BE49-F238E27FC236}">
                <a16:creationId xmlns:a16="http://schemas.microsoft.com/office/drawing/2014/main" id="{25AFAEF4-0505-FC47-601D-6E2E1C540D8A}"/>
              </a:ext>
            </a:extLst>
          </p:cNvPr>
          <p:cNvSpPr>
            <a:spLocks noGrp="1"/>
          </p:cNvSpPr>
          <p:nvPr>
            <p:ph type="body" sz="quarter" idx="34" hasCustomPrompt="1"/>
          </p:nvPr>
        </p:nvSpPr>
        <p:spPr>
          <a:xfrm>
            <a:off x="2237408" y="3615973"/>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49" name="Text Placeholder 34">
            <a:extLst>
              <a:ext uri="{FF2B5EF4-FFF2-40B4-BE49-F238E27FC236}">
                <a16:creationId xmlns:a16="http://schemas.microsoft.com/office/drawing/2014/main" id="{33A5E298-CA4A-AE90-12A1-88697090EFFF}"/>
              </a:ext>
            </a:extLst>
          </p:cNvPr>
          <p:cNvSpPr>
            <a:spLocks noGrp="1"/>
          </p:cNvSpPr>
          <p:nvPr>
            <p:ph type="body" sz="quarter" idx="35" hasCustomPrompt="1"/>
          </p:nvPr>
        </p:nvSpPr>
        <p:spPr>
          <a:xfrm>
            <a:off x="2236264" y="4737025"/>
            <a:ext cx="3074876" cy="443104"/>
          </a:xfrm>
        </p:spPr>
        <p:txBody>
          <a:bodyPr>
            <a:normAutofit/>
          </a:bodyPr>
          <a:lstStyle>
            <a:lvl1pPr marL="0" indent="0">
              <a:buNone/>
              <a:defRPr sz="2000">
                <a:solidFill>
                  <a:schemeClr val="accent3"/>
                </a:solidFill>
              </a:defRPr>
            </a:lvl1pPr>
          </a:lstStyle>
          <a:p>
            <a:r>
              <a:rPr lang="fr-FR"/>
              <a:t>Edit </a:t>
            </a:r>
            <a:r>
              <a:rPr lang="fr-FR" err="1"/>
              <a:t>Title</a:t>
            </a:r>
            <a:endParaRPr lang="fr-FR"/>
          </a:p>
        </p:txBody>
      </p:sp>
      <p:sp>
        <p:nvSpPr>
          <p:cNvPr id="150" name="Text Placeholder 13">
            <a:extLst>
              <a:ext uri="{FF2B5EF4-FFF2-40B4-BE49-F238E27FC236}">
                <a16:creationId xmlns:a16="http://schemas.microsoft.com/office/drawing/2014/main" id="{3796E37B-0A25-BC58-DD38-522D937E3EBD}"/>
              </a:ext>
            </a:extLst>
          </p:cNvPr>
          <p:cNvSpPr>
            <a:spLocks noGrp="1"/>
          </p:cNvSpPr>
          <p:nvPr>
            <p:ph type="body" sz="quarter" idx="36" hasCustomPrompt="1"/>
          </p:nvPr>
        </p:nvSpPr>
        <p:spPr>
          <a:xfrm>
            <a:off x="2237408" y="5216811"/>
            <a:ext cx="2198620" cy="288284"/>
          </a:xfrm>
        </p:spPr>
        <p:txBody>
          <a:bodyPr wrap="square" lIns="0" tIns="0" rIns="0" bIns="0">
            <a:spAutoFit/>
          </a:bodyPr>
          <a:lstStyle>
            <a:lvl1pPr marL="0" indent="0">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1" name="Text Placeholder 34">
            <a:extLst>
              <a:ext uri="{FF2B5EF4-FFF2-40B4-BE49-F238E27FC236}">
                <a16:creationId xmlns:a16="http://schemas.microsoft.com/office/drawing/2014/main" id="{1DFB14BB-984E-1B89-5BDC-2A2FF6DE5D15}"/>
              </a:ext>
            </a:extLst>
          </p:cNvPr>
          <p:cNvSpPr>
            <a:spLocks noGrp="1"/>
          </p:cNvSpPr>
          <p:nvPr>
            <p:ph type="body" sz="quarter" idx="37" hasCustomPrompt="1"/>
          </p:nvPr>
        </p:nvSpPr>
        <p:spPr>
          <a:xfrm>
            <a:off x="6840537" y="1485167"/>
            <a:ext cx="3074876" cy="443104"/>
          </a:xfrm>
        </p:spPr>
        <p:txBody>
          <a:bodyPr>
            <a:normAutofit/>
          </a:bodyPr>
          <a:lstStyle>
            <a:lvl1pPr marL="0" indent="0" algn="r">
              <a:buNone/>
              <a:defRPr sz="2000">
                <a:solidFill>
                  <a:schemeClr val="accent2"/>
                </a:solidFill>
              </a:defRPr>
            </a:lvl1pPr>
          </a:lstStyle>
          <a:p>
            <a:r>
              <a:rPr lang="fr-FR"/>
              <a:t>Edit </a:t>
            </a:r>
            <a:r>
              <a:rPr lang="fr-FR" err="1"/>
              <a:t>Title</a:t>
            </a:r>
            <a:endParaRPr lang="fr-FR"/>
          </a:p>
        </p:txBody>
      </p:sp>
      <p:sp>
        <p:nvSpPr>
          <p:cNvPr id="152" name="Text Placeholder 13">
            <a:extLst>
              <a:ext uri="{FF2B5EF4-FFF2-40B4-BE49-F238E27FC236}">
                <a16:creationId xmlns:a16="http://schemas.microsoft.com/office/drawing/2014/main" id="{8BA7902A-CD4F-0C50-EA57-CF0016D05C96}"/>
              </a:ext>
            </a:extLst>
          </p:cNvPr>
          <p:cNvSpPr>
            <a:spLocks noGrp="1"/>
          </p:cNvSpPr>
          <p:nvPr>
            <p:ph type="body" sz="quarter" idx="38" hasCustomPrompt="1"/>
          </p:nvPr>
        </p:nvSpPr>
        <p:spPr>
          <a:xfrm>
            <a:off x="7716793" y="196495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3" name="Text Placeholder 34">
            <a:extLst>
              <a:ext uri="{FF2B5EF4-FFF2-40B4-BE49-F238E27FC236}">
                <a16:creationId xmlns:a16="http://schemas.microsoft.com/office/drawing/2014/main" id="{FB408E1E-EFEF-B642-179B-0D3624009802}"/>
              </a:ext>
            </a:extLst>
          </p:cNvPr>
          <p:cNvSpPr>
            <a:spLocks noGrp="1"/>
          </p:cNvSpPr>
          <p:nvPr>
            <p:ph type="body" sz="quarter" idx="39" hasCustomPrompt="1"/>
          </p:nvPr>
        </p:nvSpPr>
        <p:spPr>
          <a:xfrm>
            <a:off x="6840537" y="3136187"/>
            <a:ext cx="3074876" cy="443104"/>
          </a:xfrm>
        </p:spPr>
        <p:txBody>
          <a:bodyPr>
            <a:normAutofit/>
          </a:bodyPr>
          <a:lstStyle>
            <a:lvl1pPr marL="0" indent="0" algn="r">
              <a:buNone/>
              <a:defRPr sz="2000">
                <a:solidFill>
                  <a:srgbClr val="243473"/>
                </a:solidFill>
              </a:defRPr>
            </a:lvl1pPr>
          </a:lstStyle>
          <a:p>
            <a:r>
              <a:rPr lang="fr-FR"/>
              <a:t>Edit </a:t>
            </a:r>
            <a:r>
              <a:rPr lang="fr-FR" err="1"/>
              <a:t>Title</a:t>
            </a:r>
            <a:endParaRPr lang="fr-FR"/>
          </a:p>
        </p:txBody>
      </p:sp>
      <p:sp>
        <p:nvSpPr>
          <p:cNvPr id="154" name="Text Placeholder 13">
            <a:extLst>
              <a:ext uri="{FF2B5EF4-FFF2-40B4-BE49-F238E27FC236}">
                <a16:creationId xmlns:a16="http://schemas.microsoft.com/office/drawing/2014/main" id="{BE880FB7-3075-A2D3-71D7-23885E332269}"/>
              </a:ext>
            </a:extLst>
          </p:cNvPr>
          <p:cNvSpPr>
            <a:spLocks noGrp="1"/>
          </p:cNvSpPr>
          <p:nvPr>
            <p:ph type="body" sz="quarter" idx="40" hasCustomPrompt="1"/>
          </p:nvPr>
        </p:nvSpPr>
        <p:spPr>
          <a:xfrm>
            <a:off x="7716793" y="3615973"/>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5" name="Text Placeholder 34">
            <a:extLst>
              <a:ext uri="{FF2B5EF4-FFF2-40B4-BE49-F238E27FC236}">
                <a16:creationId xmlns:a16="http://schemas.microsoft.com/office/drawing/2014/main" id="{0897AA66-1039-7FD8-0D70-EBEFDD2AEB0E}"/>
              </a:ext>
            </a:extLst>
          </p:cNvPr>
          <p:cNvSpPr>
            <a:spLocks noGrp="1"/>
          </p:cNvSpPr>
          <p:nvPr>
            <p:ph type="body" sz="quarter" idx="41" hasCustomPrompt="1"/>
          </p:nvPr>
        </p:nvSpPr>
        <p:spPr>
          <a:xfrm>
            <a:off x="6840537" y="4737025"/>
            <a:ext cx="3074876" cy="443104"/>
          </a:xfrm>
        </p:spPr>
        <p:txBody>
          <a:bodyPr>
            <a:normAutofit/>
          </a:bodyPr>
          <a:lstStyle>
            <a:lvl1pPr marL="0" indent="0" algn="r">
              <a:buNone/>
              <a:defRPr sz="2000">
                <a:solidFill>
                  <a:schemeClr val="accent3"/>
                </a:solidFill>
              </a:defRPr>
            </a:lvl1pPr>
          </a:lstStyle>
          <a:p>
            <a:r>
              <a:rPr lang="fr-FR"/>
              <a:t>Edit </a:t>
            </a:r>
            <a:r>
              <a:rPr lang="fr-FR" err="1"/>
              <a:t>Title</a:t>
            </a:r>
            <a:endParaRPr lang="fr-FR"/>
          </a:p>
        </p:txBody>
      </p:sp>
      <p:sp>
        <p:nvSpPr>
          <p:cNvPr id="156" name="Text Placeholder 13">
            <a:extLst>
              <a:ext uri="{FF2B5EF4-FFF2-40B4-BE49-F238E27FC236}">
                <a16:creationId xmlns:a16="http://schemas.microsoft.com/office/drawing/2014/main" id="{87B462B6-3C3C-C147-7D5B-90DD07E96A5E}"/>
              </a:ext>
            </a:extLst>
          </p:cNvPr>
          <p:cNvSpPr>
            <a:spLocks noGrp="1"/>
          </p:cNvSpPr>
          <p:nvPr>
            <p:ph type="body" sz="quarter" idx="42" hasCustomPrompt="1"/>
          </p:nvPr>
        </p:nvSpPr>
        <p:spPr>
          <a:xfrm>
            <a:off x="7716793" y="5216811"/>
            <a:ext cx="2198620" cy="288284"/>
          </a:xfrm>
        </p:spPr>
        <p:txBody>
          <a:bodyPr wrap="square" lIns="0" tIns="0" rIns="0" bIns="0">
            <a:spAutoFit/>
          </a:bodyPr>
          <a:lstStyle>
            <a:lvl1pPr marL="0" indent="0" algn="r">
              <a:lnSpc>
                <a:spcPct val="130000"/>
              </a:lnSpc>
              <a:spcBef>
                <a:spcPts val="0"/>
              </a:spcBef>
              <a:buFont typeface="Arial" panose="020B0604020202020204" pitchFamily="34" charset="0"/>
              <a:buNone/>
              <a:defRPr sz="1600" b="0">
                <a:solidFill>
                  <a:srgbClr val="243473"/>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157" name="Footer Placeholder 3">
            <a:extLst>
              <a:ext uri="{FF2B5EF4-FFF2-40B4-BE49-F238E27FC236}">
                <a16:creationId xmlns:a16="http://schemas.microsoft.com/office/drawing/2014/main" id="{D21BC5CB-41DE-CDCB-9957-4F0FD9513284}"/>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80853292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13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30" name="Rectangle 29">
            <a:extLst>
              <a:ext uri="{FF2B5EF4-FFF2-40B4-BE49-F238E27FC236}">
                <a16:creationId xmlns:a16="http://schemas.microsoft.com/office/drawing/2014/main" id="{55F0401B-1E3D-54F4-E09B-EB34235ED950}"/>
              </a:ext>
            </a:extLst>
          </p:cNvPr>
          <p:cNvSpPr/>
          <p:nvPr/>
        </p:nvSpPr>
        <p:spPr>
          <a:xfrm>
            <a:off x="488343"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685189-7EA2-BDCD-7718-CDC975BA572D}"/>
              </a:ext>
            </a:extLst>
          </p:cNvPr>
          <p:cNvSpPr/>
          <p:nvPr/>
        </p:nvSpPr>
        <p:spPr>
          <a:xfrm>
            <a:off x="6429680" y="1615518"/>
            <a:ext cx="4912323" cy="4024031"/>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2F34640-6DC5-685F-BDF4-404D72A472E9}"/>
              </a:ext>
            </a:extLst>
          </p:cNvPr>
          <p:cNvSpPr/>
          <p:nvPr/>
        </p:nvSpPr>
        <p:spPr>
          <a:xfrm>
            <a:off x="616792" y="1226541"/>
            <a:ext cx="4912322"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6A11176-E8D7-BF7E-FC56-8DD63D409CA5}"/>
              </a:ext>
            </a:extLst>
          </p:cNvPr>
          <p:cNvSpPr/>
          <p:nvPr/>
        </p:nvSpPr>
        <p:spPr>
          <a:xfrm>
            <a:off x="6558127" y="1226003"/>
            <a:ext cx="4912324"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B85DE2-02ED-DBAA-2157-C349502E1055}"/>
              </a:ext>
            </a:extLst>
          </p:cNvPr>
          <p:cNvSpPr/>
          <p:nvPr/>
        </p:nvSpPr>
        <p:spPr>
          <a:xfrm>
            <a:off x="616791"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85A3C41-4EE2-4FE1-B0E4-889EE4C8012F}"/>
              </a:ext>
            </a:extLst>
          </p:cNvPr>
          <p:cNvSpPr/>
          <p:nvPr/>
        </p:nvSpPr>
        <p:spPr>
          <a:xfrm>
            <a:off x="6558128" y="2096341"/>
            <a:ext cx="4912323" cy="3410195"/>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7F351BE2-8F52-C4E2-1958-80F9AB940359}"/>
              </a:ext>
            </a:extLst>
          </p:cNvPr>
          <p:cNvSpPr/>
          <p:nvPr/>
        </p:nvSpPr>
        <p:spPr>
          <a:xfrm>
            <a:off x="10514049" y="5120321"/>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40">
            <a:extLst>
              <a:ext uri="{FF2B5EF4-FFF2-40B4-BE49-F238E27FC236}">
                <a16:creationId xmlns:a16="http://schemas.microsoft.com/office/drawing/2014/main" id="{6E3C0782-0216-6C20-D8D3-C7ECC32A1468}"/>
              </a:ext>
            </a:extLst>
          </p:cNvPr>
          <p:cNvSpPr/>
          <p:nvPr/>
        </p:nvSpPr>
        <p:spPr>
          <a:xfrm>
            <a:off x="10592147" y="4858236"/>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2510083-3E47-4A0A-93E9-4FC32324BE37}"/>
              </a:ext>
            </a:extLst>
          </p:cNvPr>
          <p:cNvSpPr/>
          <p:nvPr/>
        </p:nvSpPr>
        <p:spPr>
          <a:xfrm>
            <a:off x="4579190" y="5124209"/>
            <a:ext cx="956263" cy="956263"/>
          </a:xfrm>
          <a:prstGeom prst="rect">
            <a:avLst/>
          </a:prstGeom>
          <a:solidFill>
            <a:schemeClr val="accent2"/>
          </a:solid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Rectangle 43">
            <a:extLst>
              <a:ext uri="{FF2B5EF4-FFF2-40B4-BE49-F238E27FC236}">
                <a16:creationId xmlns:a16="http://schemas.microsoft.com/office/drawing/2014/main" id="{6EF44894-B266-5BA3-513B-C16592DBE05A}"/>
              </a:ext>
            </a:extLst>
          </p:cNvPr>
          <p:cNvSpPr/>
          <p:nvPr/>
        </p:nvSpPr>
        <p:spPr>
          <a:xfrm>
            <a:off x="4658613" y="4862124"/>
            <a:ext cx="1137985" cy="1137985"/>
          </a:xfrm>
          <a:prstGeom prst="rect">
            <a:avLst/>
          </a:prstGeom>
          <a:solidFill>
            <a:srgbClr val="898FAF"/>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34">
            <a:extLst>
              <a:ext uri="{FF2B5EF4-FFF2-40B4-BE49-F238E27FC236}">
                <a16:creationId xmlns:a16="http://schemas.microsoft.com/office/drawing/2014/main" id="{E93067B0-3C5C-86A9-572C-993E53454581}"/>
              </a:ext>
            </a:extLst>
          </p:cNvPr>
          <p:cNvSpPr>
            <a:spLocks noGrp="1"/>
          </p:cNvSpPr>
          <p:nvPr>
            <p:ph type="body" sz="quarter" idx="32" hasCustomPrompt="1"/>
          </p:nvPr>
        </p:nvSpPr>
        <p:spPr>
          <a:xfrm>
            <a:off x="2220354" y="1397700"/>
            <a:ext cx="1705196" cy="443104"/>
          </a:xfrm>
        </p:spPr>
        <p:txBody>
          <a:bodyPr>
            <a:normAutofit/>
          </a:bodyPr>
          <a:lstStyle>
            <a:lvl1pPr marL="0" indent="0">
              <a:buNone/>
              <a:defRPr sz="2400">
                <a:solidFill>
                  <a:schemeClr val="bg1"/>
                </a:solidFill>
              </a:defRPr>
            </a:lvl1pPr>
          </a:lstStyle>
          <a:p>
            <a:r>
              <a:rPr lang="fr-FR"/>
              <a:t>EDIT TITLE</a:t>
            </a:r>
          </a:p>
        </p:txBody>
      </p:sp>
      <p:sp>
        <p:nvSpPr>
          <p:cNvPr id="47" name="Text Placeholder 13">
            <a:extLst>
              <a:ext uri="{FF2B5EF4-FFF2-40B4-BE49-F238E27FC236}">
                <a16:creationId xmlns:a16="http://schemas.microsoft.com/office/drawing/2014/main" id="{D1E80DCB-451E-1D1D-EB6D-329214F96422}"/>
              </a:ext>
            </a:extLst>
          </p:cNvPr>
          <p:cNvSpPr>
            <a:spLocks noGrp="1"/>
          </p:cNvSpPr>
          <p:nvPr>
            <p:ph type="body" sz="quarter" idx="17" hasCustomPrompt="1"/>
          </p:nvPr>
        </p:nvSpPr>
        <p:spPr>
          <a:xfrm>
            <a:off x="98654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34">
            <a:extLst>
              <a:ext uri="{FF2B5EF4-FFF2-40B4-BE49-F238E27FC236}">
                <a16:creationId xmlns:a16="http://schemas.microsoft.com/office/drawing/2014/main" id="{8ECF87C3-D274-3020-4728-C79FEF8D6A90}"/>
              </a:ext>
            </a:extLst>
          </p:cNvPr>
          <p:cNvSpPr>
            <a:spLocks noGrp="1"/>
          </p:cNvSpPr>
          <p:nvPr>
            <p:ph type="body" sz="quarter" idx="33" hasCustomPrompt="1"/>
          </p:nvPr>
        </p:nvSpPr>
        <p:spPr>
          <a:xfrm>
            <a:off x="8156749" y="1397700"/>
            <a:ext cx="1715079" cy="443104"/>
          </a:xfrm>
        </p:spPr>
        <p:txBody>
          <a:bodyPr>
            <a:normAutofit/>
          </a:bodyPr>
          <a:lstStyle>
            <a:lvl1pPr marL="0" indent="0">
              <a:buNone/>
              <a:defRPr sz="2400">
                <a:solidFill>
                  <a:schemeClr val="bg1"/>
                </a:solidFill>
              </a:defRPr>
            </a:lvl1pPr>
          </a:lstStyle>
          <a:p>
            <a:r>
              <a:rPr lang="fr-FR"/>
              <a:t>EDIT TITLE</a:t>
            </a:r>
          </a:p>
        </p:txBody>
      </p:sp>
      <p:sp>
        <p:nvSpPr>
          <p:cNvPr id="6" name="Text Placeholder 13">
            <a:extLst>
              <a:ext uri="{FF2B5EF4-FFF2-40B4-BE49-F238E27FC236}">
                <a16:creationId xmlns:a16="http://schemas.microsoft.com/office/drawing/2014/main" id="{6394422A-9E2D-8320-F265-BA991BA5205C}"/>
              </a:ext>
            </a:extLst>
          </p:cNvPr>
          <p:cNvSpPr>
            <a:spLocks noGrp="1"/>
          </p:cNvSpPr>
          <p:nvPr>
            <p:ph type="body" sz="quarter" idx="34" hasCustomPrompt="1"/>
          </p:nvPr>
        </p:nvSpPr>
        <p:spPr>
          <a:xfrm>
            <a:off x="695300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9" name="Content Placeholder 12">
            <a:extLst>
              <a:ext uri="{FF2B5EF4-FFF2-40B4-BE49-F238E27FC236}">
                <a16:creationId xmlns:a16="http://schemas.microsoft.com/office/drawing/2014/main" id="{3D09259C-8434-4B35-6A51-9AFD88B75C52}"/>
              </a:ext>
            </a:extLst>
          </p:cNvPr>
          <p:cNvSpPr>
            <a:spLocks noGrp="1"/>
          </p:cNvSpPr>
          <p:nvPr>
            <p:ph sz="quarter" idx="37"/>
          </p:nvPr>
        </p:nvSpPr>
        <p:spPr>
          <a:xfrm>
            <a:off x="4850255" y="5047956"/>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7" name="Content Placeholder 12">
            <a:extLst>
              <a:ext uri="{FF2B5EF4-FFF2-40B4-BE49-F238E27FC236}">
                <a16:creationId xmlns:a16="http://schemas.microsoft.com/office/drawing/2014/main" id="{D90C311E-EE54-CCD7-6640-2A4714597011}"/>
              </a:ext>
            </a:extLst>
          </p:cNvPr>
          <p:cNvSpPr>
            <a:spLocks noGrp="1"/>
          </p:cNvSpPr>
          <p:nvPr>
            <p:ph sz="quarter" idx="38"/>
          </p:nvPr>
        </p:nvSpPr>
        <p:spPr>
          <a:xfrm>
            <a:off x="10775194" y="5047956"/>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8" name="Footer Placeholder 3">
            <a:extLst>
              <a:ext uri="{FF2B5EF4-FFF2-40B4-BE49-F238E27FC236}">
                <a16:creationId xmlns:a16="http://schemas.microsoft.com/office/drawing/2014/main" id="{5457D6D2-F8FB-82E1-0E9D-5F4DEB4DE57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61193146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22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30" name="Rectangle 29">
            <a:extLst>
              <a:ext uri="{FF2B5EF4-FFF2-40B4-BE49-F238E27FC236}">
                <a16:creationId xmlns:a16="http://schemas.microsoft.com/office/drawing/2014/main" id="{55F0401B-1E3D-54F4-E09B-EB34235ED950}"/>
              </a:ext>
            </a:extLst>
          </p:cNvPr>
          <p:cNvSpPr/>
          <p:nvPr/>
        </p:nvSpPr>
        <p:spPr>
          <a:xfrm>
            <a:off x="488343" y="1615518"/>
            <a:ext cx="4912323" cy="4737156"/>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0C685189-7EA2-BDCD-7718-CDC975BA572D}"/>
              </a:ext>
            </a:extLst>
          </p:cNvPr>
          <p:cNvSpPr/>
          <p:nvPr/>
        </p:nvSpPr>
        <p:spPr>
          <a:xfrm>
            <a:off x="6429680" y="1615518"/>
            <a:ext cx="4912323" cy="4737156"/>
          </a:xfrm>
          <a:prstGeom prst="rect">
            <a:avLst/>
          </a:prstGeom>
          <a:solidFill>
            <a:schemeClr val="bg1"/>
          </a:solidFill>
          <a:ln w="28575">
            <a:solidFill>
              <a:srgbClr val="898F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52F34640-6DC5-685F-BDF4-404D72A472E9}"/>
              </a:ext>
            </a:extLst>
          </p:cNvPr>
          <p:cNvSpPr/>
          <p:nvPr/>
        </p:nvSpPr>
        <p:spPr>
          <a:xfrm>
            <a:off x="616792" y="1226541"/>
            <a:ext cx="4912322"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76A11176-E8D7-BF7E-FC56-8DD63D409CA5}"/>
              </a:ext>
            </a:extLst>
          </p:cNvPr>
          <p:cNvSpPr/>
          <p:nvPr/>
        </p:nvSpPr>
        <p:spPr>
          <a:xfrm>
            <a:off x="6558127" y="1226003"/>
            <a:ext cx="4912324" cy="812714"/>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D6B85DE2-02ED-DBAA-2157-C349502E1055}"/>
              </a:ext>
            </a:extLst>
          </p:cNvPr>
          <p:cNvSpPr/>
          <p:nvPr/>
        </p:nvSpPr>
        <p:spPr>
          <a:xfrm>
            <a:off x="616791" y="2096340"/>
            <a:ext cx="4912323" cy="4130001"/>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385A3C41-4EE2-4FE1-B0E4-889EE4C8012F}"/>
              </a:ext>
            </a:extLst>
          </p:cNvPr>
          <p:cNvSpPr/>
          <p:nvPr/>
        </p:nvSpPr>
        <p:spPr>
          <a:xfrm>
            <a:off x="6558128" y="2096341"/>
            <a:ext cx="4912323" cy="4130000"/>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 Placeholder 34">
            <a:extLst>
              <a:ext uri="{FF2B5EF4-FFF2-40B4-BE49-F238E27FC236}">
                <a16:creationId xmlns:a16="http://schemas.microsoft.com/office/drawing/2014/main" id="{E93067B0-3C5C-86A9-572C-993E53454581}"/>
              </a:ext>
            </a:extLst>
          </p:cNvPr>
          <p:cNvSpPr>
            <a:spLocks noGrp="1"/>
          </p:cNvSpPr>
          <p:nvPr>
            <p:ph type="body" sz="quarter" idx="32" hasCustomPrompt="1"/>
          </p:nvPr>
        </p:nvSpPr>
        <p:spPr>
          <a:xfrm>
            <a:off x="2220354" y="1397700"/>
            <a:ext cx="1705196" cy="443104"/>
          </a:xfrm>
        </p:spPr>
        <p:txBody>
          <a:bodyPr>
            <a:normAutofit/>
          </a:bodyPr>
          <a:lstStyle>
            <a:lvl1pPr marL="0" indent="0">
              <a:buNone/>
              <a:defRPr sz="2400">
                <a:solidFill>
                  <a:schemeClr val="bg1"/>
                </a:solidFill>
              </a:defRPr>
            </a:lvl1pPr>
          </a:lstStyle>
          <a:p>
            <a:r>
              <a:rPr lang="fr-FR"/>
              <a:t>EDIT TITLE</a:t>
            </a:r>
          </a:p>
        </p:txBody>
      </p:sp>
      <p:sp>
        <p:nvSpPr>
          <p:cNvPr id="47" name="Text Placeholder 13">
            <a:extLst>
              <a:ext uri="{FF2B5EF4-FFF2-40B4-BE49-F238E27FC236}">
                <a16:creationId xmlns:a16="http://schemas.microsoft.com/office/drawing/2014/main" id="{D1E80DCB-451E-1D1D-EB6D-329214F96422}"/>
              </a:ext>
            </a:extLst>
          </p:cNvPr>
          <p:cNvSpPr>
            <a:spLocks noGrp="1"/>
          </p:cNvSpPr>
          <p:nvPr>
            <p:ph type="body" sz="quarter" idx="17" hasCustomPrompt="1"/>
          </p:nvPr>
        </p:nvSpPr>
        <p:spPr>
          <a:xfrm>
            <a:off x="98654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 name="Text Placeholder 34">
            <a:extLst>
              <a:ext uri="{FF2B5EF4-FFF2-40B4-BE49-F238E27FC236}">
                <a16:creationId xmlns:a16="http://schemas.microsoft.com/office/drawing/2014/main" id="{8ECF87C3-D274-3020-4728-C79FEF8D6A90}"/>
              </a:ext>
            </a:extLst>
          </p:cNvPr>
          <p:cNvSpPr>
            <a:spLocks noGrp="1"/>
          </p:cNvSpPr>
          <p:nvPr>
            <p:ph type="body" sz="quarter" idx="33" hasCustomPrompt="1"/>
          </p:nvPr>
        </p:nvSpPr>
        <p:spPr>
          <a:xfrm>
            <a:off x="8156749" y="1397700"/>
            <a:ext cx="1715079" cy="443104"/>
          </a:xfrm>
        </p:spPr>
        <p:txBody>
          <a:bodyPr>
            <a:normAutofit/>
          </a:bodyPr>
          <a:lstStyle>
            <a:lvl1pPr marL="0" indent="0">
              <a:buNone/>
              <a:defRPr sz="2400">
                <a:solidFill>
                  <a:schemeClr val="bg1"/>
                </a:solidFill>
              </a:defRPr>
            </a:lvl1pPr>
          </a:lstStyle>
          <a:p>
            <a:r>
              <a:rPr lang="fr-FR"/>
              <a:t>EDIT TITLE</a:t>
            </a:r>
          </a:p>
        </p:txBody>
      </p:sp>
      <p:sp>
        <p:nvSpPr>
          <p:cNvPr id="6" name="Text Placeholder 13">
            <a:extLst>
              <a:ext uri="{FF2B5EF4-FFF2-40B4-BE49-F238E27FC236}">
                <a16:creationId xmlns:a16="http://schemas.microsoft.com/office/drawing/2014/main" id="{6394422A-9E2D-8320-F265-BA991BA5205C}"/>
              </a:ext>
            </a:extLst>
          </p:cNvPr>
          <p:cNvSpPr>
            <a:spLocks noGrp="1"/>
          </p:cNvSpPr>
          <p:nvPr>
            <p:ph type="body" sz="quarter" idx="34" hasCustomPrompt="1"/>
          </p:nvPr>
        </p:nvSpPr>
        <p:spPr>
          <a:xfrm>
            <a:off x="6953000" y="2309290"/>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8" name="Footer Placeholder 3">
            <a:extLst>
              <a:ext uri="{FF2B5EF4-FFF2-40B4-BE49-F238E27FC236}">
                <a16:creationId xmlns:a16="http://schemas.microsoft.com/office/drawing/2014/main" id="{5457D6D2-F8FB-82E1-0E9D-5F4DEB4DE578}"/>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833643167"/>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14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C6A8F5DA-6F21-292F-D04B-0BCE52CA2CD6}"/>
              </a:ext>
            </a:extLst>
          </p:cNvPr>
          <p:cNvSpPr/>
          <p:nvPr/>
        </p:nvSpPr>
        <p:spPr>
          <a:xfrm>
            <a:off x="669971"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E7EB03E-F4DC-33FB-988F-574EF1C52866}"/>
              </a:ext>
            </a:extLst>
          </p:cNvPr>
          <p:cNvSpPr/>
          <p:nvPr/>
        </p:nvSpPr>
        <p:spPr>
          <a:xfrm>
            <a:off x="6470675" y="1709463"/>
            <a:ext cx="4912323" cy="4024031"/>
          </a:xfrm>
          <a:prstGeom prst="rect">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AB35890-8ABC-74B1-A5BC-97DFA143DB03}"/>
              </a:ext>
            </a:extLst>
          </p:cNvPr>
          <p:cNvSpPr/>
          <p:nvPr/>
        </p:nvSpPr>
        <p:spPr>
          <a:xfrm>
            <a:off x="798420" y="1320486"/>
            <a:ext cx="4912322"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996620B-E85C-5C9F-0996-9A05D4658195}"/>
              </a:ext>
            </a:extLst>
          </p:cNvPr>
          <p:cNvSpPr/>
          <p:nvPr/>
        </p:nvSpPr>
        <p:spPr>
          <a:xfrm>
            <a:off x="6599122" y="1319948"/>
            <a:ext cx="4912324" cy="812714"/>
          </a:xfrm>
          <a:prstGeom prst="rect">
            <a:avLst/>
          </a:prstGeom>
          <a:solidFill>
            <a:srgbClr val="24347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5CF40860-890F-3DDA-700C-42DD757C1DB8}"/>
              </a:ext>
            </a:extLst>
          </p:cNvPr>
          <p:cNvSpPr/>
          <p:nvPr/>
        </p:nvSpPr>
        <p:spPr>
          <a:xfrm>
            <a:off x="798419"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A93787E-5173-FCBB-B84A-0C9178549537}"/>
              </a:ext>
            </a:extLst>
          </p:cNvPr>
          <p:cNvSpPr/>
          <p:nvPr/>
        </p:nvSpPr>
        <p:spPr>
          <a:xfrm>
            <a:off x="6599123" y="2190286"/>
            <a:ext cx="4912323" cy="341019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BAC7C32B-ACC7-41DF-7215-CBF432E4A266}"/>
              </a:ext>
            </a:extLst>
          </p:cNvPr>
          <p:cNvSpPr/>
          <p:nvPr/>
        </p:nvSpPr>
        <p:spPr>
          <a:xfrm>
            <a:off x="10608058"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520B7EF-F36B-502C-6033-0464285CE01D}"/>
              </a:ext>
            </a:extLst>
          </p:cNvPr>
          <p:cNvSpPr/>
          <p:nvPr/>
        </p:nvSpPr>
        <p:spPr>
          <a:xfrm>
            <a:off x="10686156"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4D7F5074-EC1B-613F-6782-3AB2BF2E190C}"/>
              </a:ext>
            </a:extLst>
          </p:cNvPr>
          <p:cNvSpPr/>
          <p:nvPr/>
        </p:nvSpPr>
        <p:spPr>
          <a:xfrm>
            <a:off x="4806060" y="5218154"/>
            <a:ext cx="956263" cy="956263"/>
          </a:xfrm>
          <a:prstGeom prst="rect">
            <a:avLst/>
          </a:prstGeom>
          <a:noFill/>
          <a:ln w="19050">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38DB7E9-1DA8-D9E6-70BE-617C4F7895E1}"/>
              </a:ext>
            </a:extLst>
          </p:cNvPr>
          <p:cNvSpPr/>
          <p:nvPr/>
        </p:nvSpPr>
        <p:spPr>
          <a:xfrm>
            <a:off x="4885483" y="4956069"/>
            <a:ext cx="1137985" cy="1137985"/>
          </a:xfrm>
          <a:prstGeom prst="rect">
            <a:avLst/>
          </a:prstGeom>
          <a:solidFill>
            <a:schemeClr val="accent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 Placeholder 34">
            <a:extLst>
              <a:ext uri="{FF2B5EF4-FFF2-40B4-BE49-F238E27FC236}">
                <a16:creationId xmlns:a16="http://schemas.microsoft.com/office/drawing/2014/main" id="{27830209-2AC9-6514-962D-04531EE9FD10}"/>
              </a:ext>
            </a:extLst>
          </p:cNvPr>
          <p:cNvSpPr>
            <a:spLocks noGrp="1"/>
          </p:cNvSpPr>
          <p:nvPr>
            <p:ph type="body" sz="quarter" idx="32" hasCustomPrompt="1"/>
          </p:nvPr>
        </p:nvSpPr>
        <p:spPr>
          <a:xfrm>
            <a:off x="2273694" y="1487911"/>
            <a:ext cx="1705196" cy="443104"/>
          </a:xfrm>
        </p:spPr>
        <p:txBody>
          <a:bodyPr>
            <a:normAutofit/>
          </a:bodyPr>
          <a:lstStyle>
            <a:lvl1pPr marL="0" indent="0">
              <a:buNone/>
              <a:defRPr sz="2400">
                <a:solidFill>
                  <a:schemeClr val="bg1"/>
                </a:solidFill>
              </a:defRPr>
            </a:lvl1pPr>
          </a:lstStyle>
          <a:p>
            <a:r>
              <a:rPr lang="fr-FR"/>
              <a:t>EDIT TITLE</a:t>
            </a:r>
          </a:p>
        </p:txBody>
      </p:sp>
      <p:sp>
        <p:nvSpPr>
          <p:cNvPr id="22" name="Text Placeholder 13">
            <a:extLst>
              <a:ext uri="{FF2B5EF4-FFF2-40B4-BE49-F238E27FC236}">
                <a16:creationId xmlns:a16="http://schemas.microsoft.com/office/drawing/2014/main" id="{132CB4F2-11B5-BCC7-3C7B-5465BA0B4CC1}"/>
              </a:ext>
            </a:extLst>
          </p:cNvPr>
          <p:cNvSpPr>
            <a:spLocks noGrp="1"/>
          </p:cNvSpPr>
          <p:nvPr>
            <p:ph type="body" sz="quarter" idx="17" hasCustomPrompt="1"/>
          </p:nvPr>
        </p:nvSpPr>
        <p:spPr>
          <a:xfrm>
            <a:off x="115418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3" name="Text Placeholder 34">
            <a:extLst>
              <a:ext uri="{FF2B5EF4-FFF2-40B4-BE49-F238E27FC236}">
                <a16:creationId xmlns:a16="http://schemas.microsoft.com/office/drawing/2014/main" id="{4BD2C47D-A39D-6AB6-DD95-E9E85EBFD030}"/>
              </a:ext>
            </a:extLst>
          </p:cNvPr>
          <p:cNvSpPr>
            <a:spLocks noGrp="1"/>
          </p:cNvSpPr>
          <p:nvPr>
            <p:ph type="body" sz="quarter" idx="33" hasCustomPrompt="1"/>
          </p:nvPr>
        </p:nvSpPr>
        <p:spPr>
          <a:xfrm>
            <a:off x="8197744" y="1483589"/>
            <a:ext cx="1715079" cy="443104"/>
          </a:xfrm>
        </p:spPr>
        <p:txBody>
          <a:bodyPr>
            <a:normAutofit/>
          </a:bodyPr>
          <a:lstStyle>
            <a:lvl1pPr marL="0" indent="0">
              <a:buNone/>
              <a:defRPr sz="2400">
                <a:solidFill>
                  <a:schemeClr val="bg1"/>
                </a:solidFill>
              </a:defRPr>
            </a:lvl1pPr>
          </a:lstStyle>
          <a:p>
            <a:r>
              <a:rPr lang="fr-FR"/>
              <a:t>EDIT TITLE</a:t>
            </a:r>
          </a:p>
        </p:txBody>
      </p:sp>
      <p:sp>
        <p:nvSpPr>
          <p:cNvPr id="24" name="Text Placeholder 13">
            <a:extLst>
              <a:ext uri="{FF2B5EF4-FFF2-40B4-BE49-F238E27FC236}">
                <a16:creationId xmlns:a16="http://schemas.microsoft.com/office/drawing/2014/main" id="{D539CD4A-760B-1294-606F-59A6FA74E5DB}"/>
              </a:ext>
            </a:extLst>
          </p:cNvPr>
          <p:cNvSpPr>
            <a:spLocks noGrp="1"/>
          </p:cNvSpPr>
          <p:nvPr>
            <p:ph type="body" sz="quarter" idx="34" hasCustomPrompt="1"/>
          </p:nvPr>
        </p:nvSpPr>
        <p:spPr>
          <a:xfrm>
            <a:off x="7120640" y="2412052"/>
            <a:ext cx="2198620" cy="324320"/>
          </a:xfrm>
        </p:spPr>
        <p:txBody>
          <a:bodyPr wrap="square" lIns="0" tIns="0" rIns="0" bIns="0">
            <a:spAutoFit/>
          </a:bodyPr>
          <a:lstStyle>
            <a:lvl1pPr marL="285750" indent="-285750">
              <a:lnSpc>
                <a:spcPct val="130000"/>
              </a:lnSpc>
              <a:spcBef>
                <a:spcPts val="0"/>
              </a:spcBef>
              <a:buFont typeface="Arial" panose="020B0604020202020204" pitchFamily="34" charset="0"/>
              <a:buChar char="•"/>
              <a:defRPr sz="1800" b="0">
                <a:solidFill>
                  <a:schemeClr val="bg1"/>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25" name="Content Placeholder 12">
            <a:extLst>
              <a:ext uri="{FF2B5EF4-FFF2-40B4-BE49-F238E27FC236}">
                <a16:creationId xmlns:a16="http://schemas.microsoft.com/office/drawing/2014/main" id="{25E7CEAC-6727-38EB-5C2A-B91DF59664CA}"/>
              </a:ext>
            </a:extLst>
          </p:cNvPr>
          <p:cNvSpPr>
            <a:spLocks noGrp="1"/>
          </p:cNvSpPr>
          <p:nvPr>
            <p:ph sz="quarter" idx="37"/>
          </p:nvPr>
        </p:nvSpPr>
        <p:spPr>
          <a:xfrm>
            <a:off x="5080194" y="5139124"/>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26" name="Content Placeholder 12">
            <a:extLst>
              <a:ext uri="{FF2B5EF4-FFF2-40B4-BE49-F238E27FC236}">
                <a16:creationId xmlns:a16="http://schemas.microsoft.com/office/drawing/2014/main" id="{F5BB5CA7-48C6-D64A-77EA-CDA68BAF8F32}"/>
              </a:ext>
            </a:extLst>
          </p:cNvPr>
          <p:cNvSpPr>
            <a:spLocks noGrp="1"/>
          </p:cNvSpPr>
          <p:nvPr>
            <p:ph sz="quarter" idx="38"/>
          </p:nvPr>
        </p:nvSpPr>
        <p:spPr>
          <a:xfrm>
            <a:off x="10869203" y="5139124"/>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27" name="Footer Placeholder 3">
            <a:extLst>
              <a:ext uri="{FF2B5EF4-FFF2-40B4-BE49-F238E27FC236}">
                <a16:creationId xmlns:a16="http://schemas.microsoft.com/office/drawing/2014/main" id="{63395A4F-0569-91B1-2C60-92FF13ECB81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5059139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1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Speech Bubble: Rectangle 4">
            <a:extLst>
              <a:ext uri="{FF2B5EF4-FFF2-40B4-BE49-F238E27FC236}">
                <a16:creationId xmlns:a16="http://schemas.microsoft.com/office/drawing/2014/main" id="{151340EF-8A4D-330B-E259-6A2B5AA70CEF}"/>
              </a:ext>
            </a:extLst>
          </p:cNvPr>
          <p:cNvSpPr/>
          <p:nvPr/>
        </p:nvSpPr>
        <p:spPr>
          <a:xfrm>
            <a:off x="683455" y="1948530"/>
            <a:ext cx="4577839" cy="3230664"/>
          </a:xfrm>
          <a:prstGeom prst="wedgeRectCallou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6" name="Speech Bubble: Rectangle 5">
            <a:extLst>
              <a:ext uri="{FF2B5EF4-FFF2-40B4-BE49-F238E27FC236}">
                <a16:creationId xmlns:a16="http://schemas.microsoft.com/office/drawing/2014/main" id="{0AA72325-803C-DBCC-12B1-81C3952581FB}"/>
              </a:ext>
            </a:extLst>
          </p:cNvPr>
          <p:cNvSpPr/>
          <p:nvPr/>
        </p:nvSpPr>
        <p:spPr>
          <a:xfrm>
            <a:off x="587202" y="1852277"/>
            <a:ext cx="4577839" cy="3230664"/>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880"/>
            <a:endParaRPr lang="en-US" sz="3000" dirty="0">
              <a:latin typeface="Montserrat" panose="00000500000000000000" pitchFamily="2" charset="0"/>
            </a:endParaRPr>
          </a:p>
        </p:txBody>
      </p:sp>
      <p:sp>
        <p:nvSpPr>
          <p:cNvPr id="7" name="Speech Bubble: Rectangle 6">
            <a:extLst>
              <a:ext uri="{FF2B5EF4-FFF2-40B4-BE49-F238E27FC236}">
                <a16:creationId xmlns:a16="http://schemas.microsoft.com/office/drawing/2014/main" id="{121109E6-A2AF-8CAF-75D0-4FDC863FE52F}"/>
              </a:ext>
            </a:extLst>
          </p:cNvPr>
          <p:cNvSpPr/>
          <p:nvPr/>
        </p:nvSpPr>
        <p:spPr>
          <a:xfrm>
            <a:off x="496965" y="1762040"/>
            <a:ext cx="4577839" cy="3230664"/>
          </a:xfrm>
          <a:prstGeom prst="wedgeRectCallou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dirty="0">
              <a:latin typeface="Montserrat" panose="00000500000000000000" pitchFamily="2" charset="0"/>
            </a:endParaRPr>
          </a:p>
        </p:txBody>
      </p:sp>
      <p:sp>
        <p:nvSpPr>
          <p:cNvPr id="10" name="Oval 9">
            <a:extLst>
              <a:ext uri="{FF2B5EF4-FFF2-40B4-BE49-F238E27FC236}">
                <a16:creationId xmlns:a16="http://schemas.microsoft.com/office/drawing/2014/main" id="{10213CA2-53B1-AB38-C3AD-DE22E25470AB}"/>
              </a:ext>
            </a:extLst>
          </p:cNvPr>
          <p:cNvSpPr/>
          <p:nvPr/>
        </p:nvSpPr>
        <p:spPr>
          <a:xfrm>
            <a:off x="5859054" y="1860166"/>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146D251F-59D7-69F5-C71D-0DFA21EA1C15}"/>
              </a:ext>
            </a:extLst>
          </p:cNvPr>
          <p:cNvSpPr/>
          <p:nvPr/>
        </p:nvSpPr>
        <p:spPr>
          <a:xfrm>
            <a:off x="5859054" y="3119873"/>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DB57980F-341F-1B8F-C3DC-2BFEC3917A57}"/>
              </a:ext>
            </a:extLst>
          </p:cNvPr>
          <p:cNvSpPr/>
          <p:nvPr/>
        </p:nvSpPr>
        <p:spPr>
          <a:xfrm>
            <a:off x="5859054" y="4389205"/>
            <a:ext cx="693739" cy="69373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72075633-5CDA-F5F7-4697-570E5F4AD8E5}"/>
              </a:ext>
            </a:extLst>
          </p:cNvPr>
          <p:cNvSpPr/>
          <p:nvPr/>
        </p:nvSpPr>
        <p:spPr>
          <a:xfrm>
            <a:off x="5921742" y="183344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A</a:t>
            </a:r>
            <a:endParaRPr lang="en-US" b="1" dirty="0"/>
          </a:p>
        </p:txBody>
      </p:sp>
      <p:sp>
        <p:nvSpPr>
          <p:cNvPr id="14" name="Oval 13">
            <a:extLst>
              <a:ext uri="{FF2B5EF4-FFF2-40B4-BE49-F238E27FC236}">
                <a16:creationId xmlns:a16="http://schemas.microsoft.com/office/drawing/2014/main" id="{BA192163-62AF-43FD-2058-FBD53F011813}"/>
              </a:ext>
            </a:extLst>
          </p:cNvPr>
          <p:cNvSpPr/>
          <p:nvPr/>
        </p:nvSpPr>
        <p:spPr>
          <a:xfrm>
            <a:off x="5921742" y="3093151"/>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B</a:t>
            </a:r>
          </a:p>
        </p:txBody>
      </p:sp>
      <p:sp>
        <p:nvSpPr>
          <p:cNvPr id="15" name="Oval 14">
            <a:extLst>
              <a:ext uri="{FF2B5EF4-FFF2-40B4-BE49-F238E27FC236}">
                <a16:creationId xmlns:a16="http://schemas.microsoft.com/office/drawing/2014/main" id="{84B1E0B2-1CD9-5D7C-A8CB-4E3FD9354B31}"/>
              </a:ext>
            </a:extLst>
          </p:cNvPr>
          <p:cNvSpPr/>
          <p:nvPr/>
        </p:nvSpPr>
        <p:spPr>
          <a:xfrm>
            <a:off x="5921742" y="4362483"/>
            <a:ext cx="693739" cy="693739"/>
          </a:xfrm>
          <a:prstGeom prst="ellipse">
            <a:avLst/>
          </a:prstGeom>
          <a:solidFill>
            <a:srgbClr val="FF672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C</a:t>
            </a:r>
          </a:p>
        </p:txBody>
      </p:sp>
      <p:sp>
        <p:nvSpPr>
          <p:cNvPr id="16" name="Text Placeholder 34">
            <a:extLst>
              <a:ext uri="{FF2B5EF4-FFF2-40B4-BE49-F238E27FC236}">
                <a16:creationId xmlns:a16="http://schemas.microsoft.com/office/drawing/2014/main" id="{701AEB9F-0CC4-4AA8-831A-345AC91BD99A}"/>
              </a:ext>
            </a:extLst>
          </p:cNvPr>
          <p:cNvSpPr>
            <a:spLocks noGrp="1"/>
          </p:cNvSpPr>
          <p:nvPr>
            <p:ph type="body" sz="quarter" idx="32" hasCustomPrompt="1"/>
          </p:nvPr>
        </p:nvSpPr>
        <p:spPr>
          <a:xfrm>
            <a:off x="1338683" y="3030900"/>
            <a:ext cx="3074876" cy="443104"/>
          </a:xfrm>
        </p:spPr>
        <p:txBody>
          <a:bodyPr>
            <a:noAutofit/>
          </a:bodyPr>
          <a:lstStyle>
            <a:lvl1pPr marL="0" indent="0">
              <a:buNone/>
              <a:defRPr sz="3000">
                <a:solidFill>
                  <a:schemeClr val="bg1"/>
                </a:solidFill>
              </a:defRPr>
            </a:lvl1pPr>
          </a:lstStyle>
          <a:p>
            <a:r>
              <a:rPr lang="fr-FR"/>
              <a:t>Edit Body </a:t>
            </a:r>
            <a:r>
              <a:rPr lang="fr-FR" err="1"/>
              <a:t>Text</a:t>
            </a:r>
            <a:endParaRPr lang="fr-FR"/>
          </a:p>
        </p:txBody>
      </p:sp>
      <p:sp>
        <p:nvSpPr>
          <p:cNvPr id="17" name="Text Placeholder 34">
            <a:extLst>
              <a:ext uri="{FF2B5EF4-FFF2-40B4-BE49-F238E27FC236}">
                <a16:creationId xmlns:a16="http://schemas.microsoft.com/office/drawing/2014/main" id="{D2D6C81F-CB7F-FC3C-C5EC-64C64B65AF22}"/>
              </a:ext>
            </a:extLst>
          </p:cNvPr>
          <p:cNvSpPr>
            <a:spLocks noGrp="1"/>
          </p:cNvSpPr>
          <p:nvPr>
            <p:ph type="body" sz="quarter" idx="33" hasCustomPrompt="1"/>
          </p:nvPr>
        </p:nvSpPr>
        <p:spPr>
          <a:xfrm>
            <a:off x="6900821" y="1879139"/>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8" name="Text Placeholder 34">
            <a:extLst>
              <a:ext uri="{FF2B5EF4-FFF2-40B4-BE49-F238E27FC236}">
                <a16:creationId xmlns:a16="http://schemas.microsoft.com/office/drawing/2014/main" id="{88E3FF3F-8A35-871D-72D9-34801165020A}"/>
              </a:ext>
            </a:extLst>
          </p:cNvPr>
          <p:cNvSpPr>
            <a:spLocks noGrp="1"/>
          </p:cNvSpPr>
          <p:nvPr>
            <p:ph type="body" sz="quarter" idx="34" hasCustomPrompt="1"/>
          </p:nvPr>
        </p:nvSpPr>
        <p:spPr>
          <a:xfrm>
            <a:off x="6900821" y="3148200"/>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19" name="Text Placeholder 34">
            <a:extLst>
              <a:ext uri="{FF2B5EF4-FFF2-40B4-BE49-F238E27FC236}">
                <a16:creationId xmlns:a16="http://schemas.microsoft.com/office/drawing/2014/main" id="{7F3D2B9C-7B03-A0C4-313A-B99C3F029BC2}"/>
              </a:ext>
            </a:extLst>
          </p:cNvPr>
          <p:cNvSpPr>
            <a:spLocks noGrp="1"/>
          </p:cNvSpPr>
          <p:nvPr>
            <p:ph type="body" sz="quarter" idx="35" hasCustomPrompt="1"/>
          </p:nvPr>
        </p:nvSpPr>
        <p:spPr>
          <a:xfrm>
            <a:off x="6900821" y="4419545"/>
            <a:ext cx="3074876" cy="443104"/>
          </a:xfrm>
        </p:spPr>
        <p:txBody>
          <a:bodyPr>
            <a:noAutofit/>
          </a:bodyPr>
          <a:lstStyle>
            <a:lvl1pPr marL="0" indent="0">
              <a:buNone/>
              <a:defRPr sz="2800">
                <a:solidFill>
                  <a:srgbClr val="243473"/>
                </a:solidFill>
              </a:defRPr>
            </a:lvl1pPr>
          </a:lstStyle>
          <a:p>
            <a:r>
              <a:rPr lang="fr-FR"/>
              <a:t>Edit Body </a:t>
            </a:r>
            <a:r>
              <a:rPr lang="fr-FR" err="1"/>
              <a:t>Text</a:t>
            </a:r>
            <a:endParaRPr lang="fr-FR"/>
          </a:p>
        </p:txBody>
      </p:sp>
      <p:sp>
        <p:nvSpPr>
          <p:cNvPr id="20" name="Footer Placeholder 3">
            <a:extLst>
              <a:ext uri="{FF2B5EF4-FFF2-40B4-BE49-F238E27FC236}">
                <a16:creationId xmlns:a16="http://schemas.microsoft.com/office/drawing/2014/main" id="{61BFC980-D728-B42D-937E-B20E2C65A5BD}"/>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9599374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itle" preserve="1">
  <p:cSld name="Title Slide V02_2">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39C23247-2880-BE06-08F8-0C7D20F547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404"/>
            <a:ext cx="12192000" cy="4335754"/>
          </a:xfrm>
          <a:prstGeom prst="rect">
            <a:avLst/>
          </a:prstGeom>
        </p:spPr>
      </p:pic>
      <p:sp>
        <p:nvSpPr>
          <p:cNvPr id="7" name="Rectangle 6">
            <a:extLst>
              <a:ext uri="{FF2B5EF4-FFF2-40B4-BE49-F238E27FC236}">
                <a16:creationId xmlns:a16="http://schemas.microsoft.com/office/drawing/2014/main" id="{B2773177-E2D8-A545-B8F9-C1E4E152F147}"/>
              </a:ext>
            </a:extLst>
          </p:cNvPr>
          <p:cNvSpPr/>
          <p:nvPr/>
        </p:nvSpPr>
        <p:spPr>
          <a:xfrm>
            <a:off x="0" y="4278701"/>
            <a:ext cx="12192000" cy="257929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8" name="Rectangle 7">
            <a:extLst>
              <a:ext uri="{FF2B5EF4-FFF2-40B4-BE49-F238E27FC236}">
                <a16:creationId xmlns:a16="http://schemas.microsoft.com/office/drawing/2014/main" id="{29015C19-8BE9-2249-AAFA-D525E4F8238E}"/>
              </a:ext>
            </a:extLst>
          </p:cNvPr>
          <p:cNvSpPr/>
          <p:nvPr/>
        </p:nvSpPr>
        <p:spPr>
          <a:xfrm>
            <a:off x="375601" y="4745390"/>
            <a:ext cx="134931" cy="1645920"/>
          </a:xfrm>
          <a:prstGeom prst="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1">
            <a:extLst>
              <a:ext uri="{FF2B5EF4-FFF2-40B4-BE49-F238E27FC236}">
                <a16:creationId xmlns:a16="http://schemas.microsoft.com/office/drawing/2014/main" id="{3889B4D7-346D-AF48-8E39-1A8C0ACD0D72}"/>
              </a:ext>
            </a:extLst>
          </p:cNvPr>
          <p:cNvSpPr>
            <a:spLocks noGrp="1"/>
          </p:cNvSpPr>
          <p:nvPr>
            <p:ph type="ctrTitle" hasCustomPrompt="1"/>
          </p:nvPr>
        </p:nvSpPr>
        <p:spPr>
          <a:xfrm>
            <a:off x="886133" y="4941204"/>
            <a:ext cx="7520448" cy="854081"/>
          </a:xfrm>
        </p:spPr>
        <p:txBody>
          <a:bodyPr anchor="b"/>
          <a:lstStyle>
            <a:lvl1pPr algn="l">
              <a:defRPr sz="6000">
                <a:solidFill>
                  <a:schemeClr val="bg1"/>
                </a:solidFill>
              </a:defRPr>
            </a:lvl1pPr>
          </a:lstStyle>
          <a:p>
            <a:r>
              <a:rPr lang="en-US"/>
              <a:t>EDIT TITLE</a:t>
            </a:r>
          </a:p>
        </p:txBody>
      </p:sp>
      <p:sp>
        <p:nvSpPr>
          <p:cNvPr id="3" name="Subtitle 2">
            <a:extLst>
              <a:ext uri="{FF2B5EF4-FFF2-40B4-BE49-F238E27FC236}">
                <a16:creationId xmlns:a16="http://schemas.microsoft.com/office/drawing/2014/main" id="{DBE3906B-A276-6444-B815-08FE0C7A9C20}"/>
              </a:ext>
            </a:extLst>
          </p:cNvPr>
          <p:cNvSpPr>
            <a:spLocks noGrp="1"/>
          </p:cNvSpPr>
          <p:nvPr>
            <p:ph type="subTitle" idx="1" hasCustomPrompt="1"/>
          </p:nvPr>
        </p:nvSpPr>
        <p:spPr>
          <a:xfrm>
            <a:off x="886133" y="5795285"/>
            <a:ext cx="7520448" cy="468480"/>
          </a:xfrm>
        </p:spPr>
        <p:txBody>
          <a:bodyPr anchor="t"/>
          <a:lstStyle>
            <a:lvl1pPr marL="0" indent="0" algn="l">
              <a:buNone/>
              <a:defRPr sz="2400" b="1">
                <a:solidFill>
                  <a:schemeClr val="accent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Edit Subtitle</a:t>
            </a:r>
          </a:p>
        </p:txBody>
      </p:sp>
      <p:pic>
        <p:nvPicPr>
          <p:cNvPr id="9" name="Picture 8">
            <a:extLst>
              <a:ext uri="{FF2B5EF4-FFF2-40B4-BE49-F238E27FC236}">
                <a16:creationId xmlns:a16="http://schemas.microsoft.com/office/drawing/2014/main" id="{36C1BCB3-D7B9-FC48-8896-A7A415DAF4FD}"/>
              </a:ext>
            </a:extLst>
          </p:cNvPr>
          <p:cNvPicPr>
            <a:picLocks noChangeAspect="1"/>
          </p:cNvPicPr>
          <p:nvPr/>
        </p:nvPicPr>
        <p:blipFill>
          <a:blip r:embed="rId3"/>
          <a:srcRect/>
          <a:stretch/>
        </p:blipFill>
        <p:spPr>
          <a:xfrm>
            <a:off x="9488969" y="4924271"/>
            <a:ext cx="2154752" cy="1312344"/>
          </a:xfrm>
          <a:prstGeom prst="rect">
            <a:avLst/>
          </a:prstGeom>
        </p:spPr>
      </p:pic>
    </p:spTree>
    <p:extLst>
      <p:ext uri="{BB962C8B-B14F-4D97-AF65-F5344CB8AC3E}">
        <p14:creationId xmlns:p14="http://schemas.microsoft.com/office/powerpoint/2010/main" val="707876150"/>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1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26" name="Rectangle 25">
            <a:extLst>
              <a:ext uri="{FF2B5EF4-FFF2-40B4-BE49-F238E27FC236}">
                <a16:creationId xmlns:a16="http://schemas.microsoft.com/office/drawing/2014/main" id="{57963F11-25FD-5399-AAFF-64BA664F3244}"/>
              </a:ext>
            </a:extLst>
          </p:cNvPr>
          <p:cNvSpPr/>
          <p:nvPr/>
        </p:nvSpPr>
        <p:spPr>
          <a:xfrm>
            <a:off x="8940478"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BBA3BB5B-B9E8-14E9-E998-1FB1ED345ADA}"/>
              </a:ext>
            </a:extLst>
          </p:cNvPr>
          <p:cNvSpPr/>
          <p:nvPr/>
        </p:nvSpPr>
        <p:spPr>
          <a:xfrm>
            <a:off x="3350632"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35070515-D4DC-83E0-66AC-057BA47FF2D3}"/>
              </a:ext>
            </a:extLst>
          </p:cNvPr>
          <p:cNvSpPr/>
          <p:nvPr/>
        </p:nvSpPr>
        <p:spPr>
          <a:xfrm>
            <a:off x="3450634"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Oval 28">
            <a:extLst>
              <a:ext uri="{FF2B5EF4-FFF2-40B4-BE49-F238E27FC236}">
                <a16:creationId xmlns:a16="http://schemas.microsoft.com/office/drawing/2014/main" id="{12207A20-CCFA-F347-B74A-00805F727D22}"/>
              </a:ext>
            </a:extLst>
          </p:cNvPr>
          <p:cNvSpPr/>
          <p:nvPr/>
        </p:nvSpPr>
        <p:spPr>
          <a:xfrm>
            <a:off x="3813834"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0A3EA7AE-0DC3-71CE-45E1-1DF42638C717}"/>
              </a:ext>
            </a:extLst>
          </p:cNvPr>
          <p:cNvSpPr/>
          <p:nvPr/>
        </p:nvSpPr>
        <p:spPr>
          <a:xfrm>
            <a:off x="3443139"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TextBox 32">
            <a:extLst>
              <a:ext uri="{FF2B5EF4-FFF2-40B4-BE49-F238E27FC236}">
                <a16:creationId xmlns:a16="http://schemas.microsoft.com/office/drawing/2014/main" id="{9A6CBDAC-DAD9-21D1-41A6-7D7C918322F6}"/>
              </a:ext>
            </a:extLst>
          </p:cNvPr>
          <p:cNvSpPr txBox="1"/>
          <p:nvPr/>
        </p:nvSpPr>
        <p:spPr>
          <a:xfrm>
            <a:off x="3807262" y="1553195"/>
            <a:ext cx="605324" cy="646331"/>
          </a:xfrm>
          <a:prstGeom prst="rect">
            <a:avLst/>
          </a:prstGeom>
          <a:noFill/>
        </p:spPr>
        <p:txBody>
          <a:bodyPr wrap="square">
            <a:spAutoFit/>
          </a:bodyPr>
          <a:lstStyle/>
          <a:p>
            <a:pPr algn="ctr"/>
            <a:r>
              <a:rPr lang="en-US" sz="3600" b="1" dirty="0">
                <a:solidFill>
                  <a:schemeClr val="bg1"/>
                </a:solidFill>
              </a:rPr>
              <a:t>1</a:t>
            </a:r>
          </a:p>
        </p:txBody>
      </p:sp>
      <p:sp>
        <p:nvSpPr>
          <p:cNvPr id="35" name="Rectangle 34">
            <a:extLst>
              <a:ext uri="{FF2B5EF4-FFF2-40B4-BE49-F238E27FC236}">
                <a16:creationId xmlns:a16="http://schemas.microsoft.com/office/drawing/2014/main" id="{3E5961B3-716E-CF94-1DAE-55732EB58488}"/>
              </a:ext>
            </a:extLst>
          </p:cNvPr>
          <p:cNvSpPr/>
          <p:nvPr/>
        </p:nvSpPr>
        <p:spPr>
          <a:xfrm>
            <a:off x="3550636"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44537F5F-6DDF-77FD-7FDB-8D60FA77CF19}"/>
              </a:ext>
            </a:extLst>
          </p:cNvPr>
          <p:cNvSpPr/>
          <p:nvPr/>
        </p:nvSpPr>
        <p:spPr>
          <a:xfrm>
            <a:off x="6145555" y="1505248"/>
            <a:ext cx="2269790" cy="4669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A10787B8-0487-BD5B-BC6F-7B00CE40C7EC}"/>
              </a:ext>
            </a:extLst>
          </p:cNvPr>
          <p:cNvSpPr/>
          <p:nvPr/>
        </p:nvSpPr>
        <p:spPr>
          <a:xfrm>
            <a:off x="6245557"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Oval 37">
            <a:extLst>
              <a:ext uri="{FF2B5EF4-FFF2-40B4-BE49-F238E27FC236}">
                <a16:creationId xmlns:a16="http://schemas.microsoft.com/office/drawing/2014/main" id="{EB94CD4A-D95F-B52C-55A5-7CF401CF30FB}"/>
              </a:ext>
            </a:extLst>
          </p:cNvPr>
          <p:cNvSpPr/>
          <p:nvPr/>
        </p:nvSpPr>
        <p:spPr>
          <a:xfrm>
            <a:off x="6608757"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A3A5FA64-A5BE-DC9B-6F65-C7566AD79F31}"/>
              </a:ext>
            </a:extLst>
          </p:cNvPr>
          <p:cNvSpPr/>
          <p:nvPr/>
        </p:nvSpPr>
        <p:spPr>
          <a:xfrm>
            <a:off x="6238062" y="1632540"/>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TextBox 40">
            <a:extLst>
              <a:ext uri="{FF2B5EF4-FFF2-40B4-BE49-F238E27FC236}">
                <a16:creationId xmlns:a16="http://schemas.microsoft.com/office/drawing/2014/main" id="{0E1847A8-054E-9833-3889-4909627C8B9C}"/>
              </a:ext>
            </a:extLst>
          </p:cNvPr>
          <p:cNvSpPr txBox="1"/>
          <p:nvPr/>
        </p:nvSpPr>
        <p:spPr>
          <a:xfrm>
            <a:off x="6597336" y="1546423"/>
            <a:ext cx="605324" cy="646331"/>
          </a:xfrm>
          <a:prstGeom prst="rect">
            <a:avLst/>
          </a:prstGeom>
          <a:noFill/>
        </p:spPr>
        <p:txBody>
          <a:bodyPr wrap="square">
            <a:spAutoFit/>
          </a:bodyPr>
          <a:lstStyle/>
          <a:p>
            <a:pPr algn="ctr"/>
            <a:r>
              <a:rPr lang="en-US" sz="3600" b="1" dirty="0">
                <a:solidFill>
                  <a:schemeClr val="bg1"/>
                </a:solidFill>
              </a:rPr>
              <a:t>2</a:t>
            </a:r>
          </a:p>
        </p:txBody>
      </p:sp>
      <p:sp>
        <p:nvSpPr>
          <p:cNvPr id="42" name="Rectangle 41">
            <a:extLst>
              <a:ext uri="{FF2B5EF4-FFF2-40B4-BE49-F238E27FC236}">
                <a16:creationId xmlns:a16="http://schemas.microsoft.com/office/drawing/2014/main" id="{6697A6BC-2120-8239-0DEF-7689D3C11F2F}"/>
              </a:ext>
            </a:extLst>
          </p:cNvPr>
          <p:cNvSpPr/>
          <p:nvPr/>
        </p:nvSpPr>
        <p:spPr>
          <a:xfrm>
            <a:off x="6345559"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Rectangle 42">
            <a:extLst>
              <a:ext uri="{FF2B5EF4-FFF2-40B4-BE49-F238E27FC236}">
                <a16:creationId xmlns:a16="http://schemas.microsoft.com/office/drawing/2014/main" id="{AAF058BE-799C-8AA3-6FB6-D74B81877E01}"/>
              </a:ext>
            </a:extLst>
          </p:cNvPr>
          <p:cNvSpPr/>
          <p:nvPr/>
        </p:nvSpPr>
        <p:spPr>
          <a:xfrm>
            <a:off x="9040480" y="1401846"/>
            <a:ext cx="2269790"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Oval 43">
            <a:extLst>
              <a:ext uri="{FF2B5EF4-FFF2-40B4-BE49-F238E27FC236}">
                <a16:creationId xmlns:a16="http://schemas.microsoft.com/office/drawing/2014/main" id="{B84D1F5E-B6A6-631C-FC88-AB5F60FF1CC9}"/>
              </a:ext>
            </a:extLst>
          </p:cNvPr>
          <p:cNvSpPr/>
          <p:nvPr/>
        </p:nvSpPr>
        <p:spPr>
          <a:xfrm>
            <a:off x="9403680" y="2569391"/>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Rectangle 45">
            <a:extLst>
              <a:ext uri="{FF2B5EF4-FFF2-40B4-BE49-F238E27FC236}">
                <a16:creationId xmlns:a16="http://schemas.microsoft.com/office/drawing/2014/main" id="{81ECB586-BB34-103B-2FC8-69BB0694045F}"/>
              </a:ext>
            </a:extLst>
          </p:cNvPr>
          <p:cNvSpPr/>
          <p:nvPr/>
        </p:nvSpPr>
        <p:spPr>
          <a:xfrm>
            <a:off x="9032985" y="1632540"/>
            <a:ext cx="887081" cy="496819"/>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7" name="TextBox 46">
            <a:extLst>
              <a:ext uri="{FF2B5EF4-FFF2-40B4-BE49-F238E27FC236}">
                <a16:creationId xmlns:a16="http://schemas.microsoft.com/office/drawing/2014/main" id="{AF40B862-7263-815C-7563-9E86753AB352}"/>
              </a:ext>
            </a:extLst>
          </p:cNvPr>
          <p:cNvSpPr txBox="1"/>
          <p:nvPr/>
        </p:nvSpPr>
        <p:spPr>
          <a:xfrm>
            <a:off x="9391055" y="1546424"/>
            <a:ext cx="605324" cy="646331"/>
          </a:xfrm>
          <a:prstGeom prst="rect">
            <a:avLst/>
          </a:prstGeom>
          <a:noFill/>
        </p:spPr>
        <p:txBody>
          <a:bodyPr wrap="square">
            <a:spAutoFit/>
          </a:bodyPr>
          <a:lstStyle/>
          <a:p>
            <a:pPr algn="ctr"/>
            <a:r>
              <a:rPr lang="en-US" sz="3600" b="1" dirty="0">
                <a:solidFill>
                  <a:schemeClr val="bg1"/>
                </a:solidFill>
              </a:rPr>
              <a:t>3</a:t>
            </a:r>
          </a:p>
        </p:txBody>
      </p:sp>
      <p:sp>
        <p:nvSpPr>
          <p:cNvPr id="48" name="Rectangle 47">
            <a:extLst>
              <a:ext uri="{FF2B5EF4-FFF2-40B4-BE49-F238E27FC236}">
                <a16:creationId xmlns:a16="http://schemas.microsoft.com/office/drawing/2014/main" id="{16E41D69-F62E-5CF7-E6CA-D2736CF718E4}"/>
              </a:ext>
            </a:extLst>
          </p:cNvPr>
          <p:cNvSpPr/>
          <p:nvPr/>
        </p:nvSpPr>
        <p:spPr>
          <a:xfrm>
            <a:off x="9140482" y="1316652"/>
            <a:ext cx="2269790" cy="4669185"/>
          </a:xfrm>
          <a:prstGeom prst="rect">
            <a:avLst/>
          </a:prstGeom>
          <a:noFill/>
          <a:ln>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1" name="Text Placeholder 34">
            <a:extLst>
              <a:ext uri="{FF2B5EF4-FFF2-40B4-BE49-F238E27FC236}">
                <a16:creationId xmlns:a16="http://schemas.microsoft.com/office/drawing/2014/main" id="{925450EC-5C8E-B613-4B8D-2E5EA339A122}"/>
              </a:ext>
            </a:extLst>
          </p:cNvPr>
          <p:cNvSpPr>
            <a:spLocks noGrp="1"/>
          </p:cNvSpPr>
          <p:nvPr>
            <p:ph type="body" sz="quarter" idx="35" hasCustomPrompt="1"/>
          </p:nvPr>
        </p:nvSpPr>
        <p:spPr>
          <a:xfrm>
            <a:off x="372746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2" name="Text Placeholder 34">
            <a:extLst>
              <a:ext uri="{FF2B5EF4-FFF2-40B4-BE49-F238E27FC236}">
                <a16:creationId xmlns:a16="http://schemas.microsoft.com/office/drawing/2014/main" id="{9EC8FE86-B3B9-DF47-022D-F701B84C78B2}"/>
              </a:ext>
            </a:extLst>
          </p:cNvPr>
          <p:cNvSpPr>
            <a:spLocks noGrp="1"/>
          </p:cNvSpPr>
          <p:nvPr>
            <p:ph type="body" sz="quarter" idx="36" hasCustomPrompt="1"/>
          </p:nvPr>
        </p:nvSpPr>
        <p:spPr>
          <a:xfrm>
            <a:off x="6503497"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3" name="Text Placeholder 34">
            <a:extLst>
              <a:ext uri="{FF2B5EF4-FFF2-40B4-BE49-F238E27FC236}">
                <a16:creationId xmlns:a16="http://schemas.microsoft.com/office/drawing/2014/main" id="{A7904EC4-FF73-97D6-32ED-646067338A9C}"/>
              </a:ext>
            </a:extLst>
          </p:cNvPr>
          <p:cNvSpPr>
            <a:spLocks noGrp="1"/>
          </p:cNvSpPr>
          <p:nvPr>
            <p:ph type="body" sz="quarter" idx="37" hasCustomPrompt="1"/>
          </p:nvPr>
        </p:nvSpPr>
        <p:spPr>
          <a:xfrm>
            <a:off x="9299293" y="4649646"/>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56" name="Text Placeholder 34">
            <a:extLst>
              <a:ext uri="{FF2B5EF4-FFF2-40B4-BE49-F238E27FC236}">
                <a16:creationId xmlns:a16="http://schemas.microsoft.com/office/drawing/2014/main" id="{2EF460C3-7EF5-3DF8-41BC-1867EF4625C0}"/>
              </a:ext>
            </a:extLst>
          </p:cNvPr>
          <p:cNvSpPr>
            <a:spLocks noGrp="1"/>
          </p:cNvSpPr>
          <p:nvPr>
            <p:ph type="body" sz="quarter" idx="32" hasCustomPrompt="1"/>
          </p:nvPr>
        </p:nvSpPr>
        <p:spPr>
          <a:xfrm>
            <a:off x="500175" y="1632540"/>
            <a:ext cx="2325324" cy="443104"/>
          </a:xfrm>
        </p:spPr>
        <p:txBody>
          <a:bodyPr>
            <a:noAutofit/>
          </a:bodyPr>
          <a:lstStyle>
            <a:lvl1pPr marL="0" indent="0">
              <a:buNone/>
              <a:defRPr sz="3200">
                <a:solidFill>
                  <a:srgbClr val="243473"/>
                </a:solidFill>
              </a:defRPr>
            </a:lvl1pPr>
          </a:lstStyle>
          <a:p>
            <a:r>
              <a:rPr lang="fr-FR"/>
              <a:t>Edit </a:t>
            </a:r>
            <a:r>
              <a:rPr lang="fr-FR" err="1"/>
              <a:t>Title</a:t>
            </a:r>
            <a:endParaRPr lang="fr-FR"/>
          </a:p>
        </p:txBody>
      </p:sp>
      <p:sp>
        <p:nvSpPr>
          <p:cNvPr id="57" name="Text Placeholder 13">
            <a:extLst>
              <a:ext uri="{FF2B5EF4-FFF2-40B4-BE49-F238E27FC236}">
                <a16:creationId xmlns:a16="http://schemas.microsoft.com/office/drawing/2014/main" id="{2934228C-037E-2CAD-7D8F-D405950BD6E3}"/>
              </a:ext>
            </a:extLst>
          </p:cNvPr>
          <p:cNvSpPr>
            <a:spLocks noGrp="1"/>
          </p:cNvSpPr>
          <p:nvPr>
            <p:ph type="body" sz="quarter" idx="17" hasCustomPrompt="1"/>
          </p:nvPr>
        </p:nvSpPr>
        <p:spPr>
          <a:xfrm>
            <a:off x="497004" y="3255427"/>
            <a:ext cx="2198620" cy="360355"/>
          </a:xfrm>
        </p:spPr>
        <p:txBody>
          <a:bodyPr wrap="square" lIns="0" tIns="0" rIns="0" bIns="0">
            <a:spAutoFit/>
          </a:bodyPr>
          <a:lstStyle>
            <a:lvl1pPr marL="0" indent="0">
              <a:lnSpc>
                <a:spcPct val="13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58" name="Content Placeholder 12">
            <a:extLst>
              <a:ext uri="{FF2B5EF4-FFF2-40B4-BE49-F238E27FC236}">
                <a16:creationId xmlns:a16="http://schemas.microsoft.com/office/drawing/2014/main" id="{E99296CD-E9D0-C680-9DDC-CB5866D21156}"/>
              </a:ext>
            </a:extLst>
          </p:cNvPr>
          <p:cNvSpPr>
            <a:spLocks noGrp="1"/>
          </p:cNvSpPr>
          <p:nvPr>
            <p:ph sz="quarter" idx="38"/>
          </p:nvPr>
        </p:nvSpPr>
        <p:spPr>
          <a:xfrm>
            <a:off x="4095790" y="2837789"/>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59" name="Content Placeholder 12">
            <a:extLst>
              <a:ext uri="{FF2B5EF4-FFF2-40B4-BE49-F238E27FC236}">
                <a16:creationId xmlns:a16="http://schemas.microsoft.com/office/drawing/2014/main" id="{BFC2EE71-3E15-A441-0659-5DAB431C2982}"/>
              </a:ext>
            </a:extLst>
          </p:cNvPr>
          <p:cNvSpPr>
            <a:spLocks noGrp="1"/>
          </p:cNvSpPr>
          <p:nvPr>
            <p:ph sz="quarter" idx="39"/>
          </p:nvPr>
        </p:nvSpPr>
        <p:spPr>
          <a:xfrm>
            <a:off x="6889352" y="2837789"/>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60" name="Content Placeholder 12">
            <a:extLst>
              <a:ext uri="{FF2B5EF4-FFF2-40B4-BE49-F238E27FC236}">
                <a16:creationId xmlns:a16="http://schemas.microsoft.com/office/drawing/2014/main" id="{04FEA5E1-4E42-FC69-5CAF-AFFFB543C8AF}"/>
              </a:ext>
            </a:extLst>
          </p:cNvPr>
          <p:cNvSpPr>
            <a:spLocks noGrp="1"/>
          </p:cNvSpPr>
          <p:nvPr>
            <p:ph sz="quarter" idx="40"/>
          </p:nvPr>
        </p:nvSpPr>
        <p:spPr>
          <a:xfrm>
            <a:off x="9685149" y="2837789"/>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61" name="Footer Placeholder 3">
            <a:extLst>
              <a:ext uri="{FF2B5EF4-FFF2-40B4-BE49-F238E27FC236}">
                <a16:creationId xmlns:a16="http://schemas.microsoft.com/office/drawing/2014/main" id="{4310BBF7-22EC-83E1-2C54-30C22A51B0F4}"/>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189289096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17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67353A71-C172-148F-165D-7DCD532AF70E}"/>
              </a:ext>
            </a:extLst>
          </p:cNvPr>
          <p:cNvSpPr/>
          <p:nvPr/>
        </p:nvSpPr>
        <p:spPr>
          <a:xfrm>
            <a:off x="2203112"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A06A387-AD12-58FD-A360-1A9642E054B4}"/>
              </a:ext>
            </a:extLst>
          </p:cNvPr>
          <p:cNvSpPr/>
          <p:nvPr/>
        </p:nvSpPr>
        <p:spPr>
          <a:xfrm>
            <a:off x="1" y="1284315"/>
            <a:ext cx="1820604" cy="2445491"/>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3C20D14-8E8B-4FA3-092D-E92B7AD92AAD}"/>
              </a:ext>
            </a:extLst>
          </p:cNvPr>
          <p:cNvSpPr/>
          <p:nvPr/>
        </p:nvSpPr>
        <p:spPr>
          <a:xfrm>
            <a:off x="114993" y="1174634"/>
            <a:ext cx="1820604" cy="2445491"/>
          </a:xfrm>
          <a:prstGeom prst="rect">
            <a:avLst/>
          </a:prstGeom>
          <a:solidFill>
            <a:schemeClr val="bg1"/>
          </a:solidFill>
          <a:ln w="28575">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BBEEC535-330B-C75C-A1BC-AF4CA1352206}"/>
              </a:ext>
            </a:extLst>
          </p:cNvPr>
          <p:cNvSpPr/>
          <p:nvPr/>
        </p:nvSpPr>
        <p:spPr>
          <a:xfrm>
            <a:off x="2303114"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Oval 8">
            <a:extLst>
              <a:ext uri="{FF2B5EF4-FFF2-40B4-BE49-F238E27FC236}">
                <a16:creationId xmlns:a16="http://schemas.microsoft.com/office/drawing/2014/main" id="{E43A3D28-32D3-B014-C857-30B334331F77}"/>
              </a:ext>
            </a:extLst>
          </p:cNvPr>
          <p:cNvSpPr/>
          <p:nvPr/>
        </p:nvSpPr>
        <p:spPr>
          <a:xfrm>
            <a:off x="2575245"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D0A6329D-2BD3-17D4-DA08-F8CEC605F675}"/>
              </a:ext>
            </a:extLst>
          </p:cNvPr>
          <p:cNvSpPr/>
          <p:nvPr/>
        </p:nvSpPr>
        <p:spPr>
          <a:xfrm>
            <a:off x="2295619"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24C89FB-08A2-FCCA-FD67-8307D384FB85}"/>
              </a:ext>
            </a:extLst>
          </p:cNvPr>
          <p:cNvSpPr txBox="1"/>
          <p:nvPr/>
        </p:nvSpPr>
        <p:spPr>
          <a:xfrm>
            <a:off x="2673337" y="1633717"/>
            <a:ext cx="605324" cy="646331"/>
          </a:xfrm>
          <a:prstGeom prst="rect">
            <a:avLst/>
          </a:prstGeom>
          <a:noFill/>
        </p:spPr>
        <p:txBody>
          <a:bodyPr wrap="square">
            <a:spAutoFit/>
          </a:bodyPr>
          <a:lstStyle/>
          <a:p>
            <a:pPr algn="ctr"/>
            <a:r>
              <a:rPr lang="en-US" sz="3600" b="1" dirty="0">
                <a:solidFill>
                  <a:schemeClr val="bg1"/>
                </a:solidFill>
              </a:rPr>
              <a:t>1</a:t>
            </a:r>
          </a:p>
        </p:txBody>
      </p:sp>
      <p:sp>
        <p:nvSpPr>
          <p:cNvPr id="15" name="Rectangle 14">
            <a:extLst>
              <a:ext uri="{FF2B5EF4-FFF2-40B4-BE49-F238E27FC236}">
                <a16:creationId xmlns:a16="http://schemas.microsoft.com/office/drawing/2014/main" id="{851FB6B9-D828-68BC-D7E1-3711436BBDD6}"/>
              </a:ext>
            </a:extLst>
          </p:cNvPr>
          <p:cNvSpPr/>
          <p:nvPr/>
        </p:nvSpPr>
        <p:spPr>
          <a:xfrm>
            <a:off x="2403116"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AF6C1668-01F3-0C75-3965-4980F4EDE098}"/>
              </a:ext>
            </a:extLst>
          </p:cNvPr>
          <p:cNvSpPr/>
          <p:nvPr/>
        </p:nvSpPr>
        <p:spPr>
          <a:xfrm>
            <a:off x="4665899"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5052163D-9DB4-E714-D992-C7284217E4FA}"/>
              </a:ext>
            </a:extLst>
          </p:cNvPr>
          <p:cNvSpPr/>
          <p:nvPr/>
        </p:nvSpPr>
        <p:spPr>
          <a:xfrm>
            <a:off x="4765901"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47DCFCCF-70B3-0149-8242-BC0094C668B7}"/>
              </a:ext>
            </a:extLst>
          </p:cNvPr>
          <p:cNvSpPr/>
          <p:nvPr/>
        </p:nvSpPr>
        <p:spPr>
          <a:xfrm>
            <a:off x="5038032"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5501B820-D56B-5CD9-5F50-2A5FF5375F61}"/>
              </a:ext>
            </a:extLst>
          </p:cNvPr>
          <p:cNvSpPr/>
          <p:nvPr/>
        </p:nvSpPr>
        <p:spPr>
          <a:xfrm>
            <a:off x="4758406"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0802CF1F-5BF9-3660-FA5E-45F56A4A60C3}"/>
              </a:ext>
            </a:extLst>
          </p:cNvPr>
          <p:cNvSpPr txBox="1"/>
          <p:nvPr/>
        </p:nvSpPr>
        <p:spPr>
          <a:xfrm>
            <a:off x="5090164" y="1633717"/>
            <a:ext cx="605324" cy="646331"/>
          </a:xfrm>
          <a:prstGeom prst="rect">
            <a:avLst/>
          </a:prstGeom>
          <a:noFill/>
        </p:spPr>
        <p:txBody>
          <a:bodyPr wrap="square">
            <a:spAutoFit/>
          </a:bodyPr>
          <a:lstStyle/>
          <a:p>
            <a:pPr algn="ctr"/>
            <a:r>
              <a:rPr lang="en-US" sz="3600" b="1" dirty="0">
                <a:solidFill>
                  <a:schemeClr val="bg1"/>
                </a:solidFill>
              </a:rPr>
              <a:t>2</a:t>
            </a:r>
          </a:p>
        </p:txBody>
      </p:sp>
      <p:sp>
        <p:nvSpPr>
          <p:cNvPr id="22" name="Rectangle 21">
            <a:extLst>
              <a:ext uri="{FF2B5EF4-FFF2-40B4-BE49-F238E27FC236}">
                <a16:creationId xmlns:a16="http://schemas.microsoft.com/office/drawing/2014/main" id="{26B96BE7-A4C7-294A-0D94-5748D3AB327E}"/>
              </a:ext>
            </a:extLst>
          </p:cNvPr>
          <p:cNvSpPr/>
          <p:nvPr/>
        </p:nvSpPr>
        <p:spPr>
          <a:xfrm>
            <a:off x="4865903"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38D15E26-04F0-E779-34E8-7931F09C7D62}"/>
              </a:ext>
            </a:extLst>
          </p:cNvPr>
          <p:cNvSpPr/>
          <p:nvPr/>
        </p:nvSpPr>
        <p:spPr>
          <a:xfrm>
            <a:off x="7126895"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8D65E0AF-4391-80F0-42A0-7246E6CD4FC0}"/>
              </a:ext>
            </a:extLst>
          </p:cNvPr>
          <p:cNvSpPr/>
          <p:nvPr/>
        </p:nvSpPr>
        <p:spPr>
          <a:xfrm>
            <a:off x="7226897"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Oval 25">
            <a:extLst>
              <a:ext uri="{FF2B5EF4-FFF2-40B4-BE49-F238E27FC236}">
                <a16:creationId xmlns:a16="http://schemas.microsoft.com/office/drawing/2014/main" id="{DA21B87E-9EE2-039B-C634-C2EBB2DE929C}"/>
              </a:ext>
            </a:extLst>
          </p:cNvPr>
          <p:cNvSpPr/>
          <p:nvPr/>
        </p:nvSpPr>
        <p:spPr>
          <a:xfrm>
            <a:off x="7499028"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07BF8838-8EAF-3907-9E9F-0ED62C6FE7D3}"/>
              </a:ext>
            </a:extLst>
          </p:cNvPr>
          <p:cNvSpPr/>
          <p:nvPr/>
        </p:nvSpPr>
        <p:spPr>
          <a:xfrm>
            <a:off x="7219402" y="1720138"/>
            <a:ext cx="887081"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TextBox 28">
            <a:extLst>
              <a:ext uri="{FF2B5EF4-FFF2-40B4-BE49-F238E27FC236}">
                <a16:creationId xmlns:a16="http://schemas.microsoft.com/office/drawing/2014/main" id="{9520D3C9-AD1F-EC07-7CAF-447B6BC85DC8}"/>
              </a:ext>
            </a:extLst>
          </p:cNvPr>
          <p:cNvSpPr txBox="1"/>
          <p:nvPr/>
        </p:nvSpPr>
        <p:spPr>
          <a:xfrm>
            <a:off x="7563686" y="1633717"/>
            <a:ext cx="605324" cy="646331"/>
          </a:xfrm>
          <a:prstGeom prst="rect">
            <a:avLst/>
          </a:prstGeom>
          <a:noFill/>
        </p:spPr>
        <p:txBody>
          <a:bodyPr wrap="square">
            <a:spAutoFit/>
          </a:bodyPr>
          <a:lstStyle/>
          <a:p>
            <a:pPr algn="ctr"/>
            <a:r>
              <a:rPr lang="en-US" sz="3600" b="1" dirty="0">
                <a:solidFill>
                  <a:schemeClr val="bg1"/>
                </a:solidFill>
              </a:rPr>
              <a:t>3</a:t>
            </a:r>
          </a:p>
        </p:txBody>
      </p:sp>
      <p:sp>
        <p:nvSpPr>
          <p:cNvPr id="30" name="Rectangle 29">
            <a:extLst>
              <a:ext uri="{FF2B5EF4-FFF2-40B4-BE49-F238E27FC236}">
                <a16:creationId xmlns:a16="http://schemas.microsoft.com/office/drawing/2014/main" id="{B967EB4C-B6CC-E4DC-A21D-A730239431BB}"/>
              </a:ext>
            </a:extLst>
          </p:cNvPr>
          <p:cNvSpPr/>
          <p:nvPr/>
        </p:nvSpPr>
        <p:spPr>
          <a:xfrm>
            <a:off x="7326899"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326C3968-C5C1-F2B3-7162-628D331B9934}"/>
              </a:ext>
            </a:extLst>
          </p:cNvPr>
          <p:cNvSpPr/>
          <p:nvPr/>
        </p:nvSpPr>
        <p:spPr>
          <a:xfrm>
            <a:off x="9583451" y="1592846"/>
            <a:ext cx="2046301" cy="4669185"/>
          </a:xfrm>
          <a:prstGeom prst="rect">
            <a:avLst/>
          </a:prstGeom>
          <a:solidFill>
            <a:srgbClr val="868E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ectangle 32">
            <a:extLst>
              <a:ext uri="{FF2B5EF4-FFF2-40B4-BE49-F238E27FC236}">
                <a16:creationId xmlns:a16="http://schemas.microsoft.com/office/drawing/2014/main" id="{55D6C355-6504-67C2-E7BE-09E9139F4C0A}"/>
              </a:ext>
            </a:extLst>
          </p:cNvPr>
          <p:cNvSpPr/>
          <p:nvPr/>
        </p:nvSpPr>
        <p:spPr>
          <a:xfrm>
            <a:off x="9683453" y="1489444"/>
            <a:ext cx="2046301" cy="46691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5429C98F-7091-FB79-9740-8422B1EC6F12}"/>
              </a:ext>
            </a:extLst>
          </p:cNvPr>
          <p:cNvSpPr/>
          <p:nvPr/>
        </p:nvSpPr>
        <p:spPr>
          <a:xfrm>
            <a:off x="9955584" y="2656989"/>
            <a:ext cx="1596452" cy="1596452"/>
          </a:xfrm>
          <a:prstGeom prst="ellipse">
            <a:avLst/>
          </a:prstGeom>
          <a:solidFill>
            <a:schemeClr val="bg1"/>
          </a:solidFill>
          <a:ln w="19050">
            <a:solidFill>
              <a:srgbClr val="878D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2C500B4-07DE-1BA5-D16C-8EFD04DD59F9}"/>
              </a:ext>
            </a:extLst>
          </p:cNvPr>
          <p:cNvSpPr/>
          <p:nvPr/>
        </p:nvSpPr>
        <p:spPr>
          <a:xfrm>
            <a:off x="9675958" y="1720138"/>
            <a:ext cx="887082" cy="49681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TextBox 36">
            <a:extLst>
              <a:ext uri="{FF2B5EF4-FFF2-40B4-BE49-F238E27FC236}">
                <a16:creationId xmlns:a16="http://schemas.microsoft.com/office/drawing/2014/main" id="{26ADF317-7E0B-9B76-0129-6A89929E0493}"/>
              </a:ext>
            </a:extLst>
          </p:cNvPr>
          <p:cNvSpPr txBox="1"/>
          <p:nvPr/>
        </p:nvSpPr>
        <p:spPr>
          <a:xfrm>
            <a:off x="10007717" y="1648707"/>
            <a:ext cx="605324" cy="646331"/>
          </a:xfrm>
          <a:prstGeom prst="rect">
            <a:avLst/>
          </a:prstGeom>
          <a:noFill/>
        </p:spPr>
        <p:txBody>
          <a:bodyPr wrap="square">
            <a:spAutoFit/>
          </a:bodyPr>
          <a:lstStyle/>
          <a:p>
            <a:pPr algn="ctr"/>
            <a:r>
              <a:rPr lang="en-US" sz="3600" b="1" dirty="0">
                <a:solidFill>
                  <a:schemeClr val="bg1"/>
                </a:solidFill>
              </a:rPr>
              <a:t>4</a:t>
            </a:r>
          </a:p>
        </p:txBody>
      </p:sp>
      <p:sp>
        <p:nvSpPr>
          <p:cNvPr id="38" name="Rectangle 37">
            <a:extLst>
              <a:ext uri="{FF2B5EF4-FFF2-40B4-BE49-F238E27FC236}">
                <a16:creationId xmlns:a16="http://schemas.microsoft.com/office/drawing/2014/main" id="{5B737B0D-5506-FC3C-4D3F-2AFF4D0836C9}"/>
              </a:ext>
            </a:extLst>
          </p:cNvPr>
          <p:cNvSpPr/>
          <p:nvPr/>
        </p:nvSpPr>
        <p:spPr>
          <a:xfrm>
            <a:off x="9783455" y="1404250"/>
            <a:ext cx="2046301" cy="466918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Text Placeholder 34">
            <a:extLst>
              <a:ext uri="{FF2B5EF4-FFF2-40B4-BE49-F238E27FC236}">
                <a16:creationId xmlns:a16="http://schemas.microsoft.com/office/drawing/2014/main" id="{3EA0274D-1BB6-32A4-0305-9CB68EC4525E}"/>
              </a:ext>
            </a:extLst>
          </p:cNvPr>
          <p:cNvSpPr>
            <a:spLocks noGrp="1"/>
          </p:cNvSpPr>
          <p:nvPr>
            <p:ph type="body" sz="quarter" idx="32" hasCustomPrompt="1"/>
          </p:nvPr>
        </p:nvSpPr>
        <p:spPr>
          <a:xfrm>
            <a:off x="247114" y="1313039"/>
            <a:ext cx="1326378" cy="360355"/>
          </a:xfrm>
        </p:spPr>
        <p:txBody>
          <a:bodyPr>
            <a:noAutofit/>
          </a:bodyPr>
          <a:lstStyle>
            <a:lvl1pPr marL="0" indent="0">
              <a:buNone/>
              <a:defRPr sz="2000">
                <a:solidFill>
                  <a:srgbClr val="243473"/>
                </a:solidFill>
              </a:defRPr>
            </a:lvl1pPr>
          </a:lstStyle>
          <a:p>
            <a:r>
              <a:rPr lang="fr-FR"/>
              <a:t>Edit </a:t>
            </a:r>
            <a:r>
              <a:rPr lang="fr-FR" err="1"/>
              <a:t>Title</a:t>
            </a:r>
            <a:endParaRPr lang="fr-FR"/>
          </a:p>
        </p:txBody>
      </p:sp>
      <p:sp>
        <p:nvSpPr>
          <p:cNvPr id="41" name="Text Placeholder 13">
            <a:extLst>
              <a:ext uri="{FF2B5EF4-FFF2-40B4-BE49-F238E27FC236}">
                <a16:creationId xmlns:a16="http://schemas.microsoft.com/office/drawing/2014/main" id="{39EAA0FF-20C1-7392-B225-ECA1801F7FAD}"/>
              </a:ext>
            </a:extLst>
          </p:cNvPr>
          <p:cNvSpPr>
            <a:spLocks noGrp="1"/>
          </p:cNvSpPr>
          <p:nvPr>
            <p:ph type="body" sz="quarter" idx="17" hasCustomPrompt="1"/>
          </p:nvPr>
        </p:nvSpPr>
        <p:spPr>
          <a:xfrm>
            <a:off x="247114" y="2503572"/>
            <a:ext cx="1573491" cy="615553"/>
          </a:xfrm>
        </p:spPr>
        <p:txBody>
          <a:bodyPr wrap="square" lIns="0" tIns="0" rIns="0" bIns="0">
            <a:spAutoFit/>
          </a:bodyPr>
          <a:lstStyle>
            <a:lvl1pPr marL="0" indent="0">
              <a:lnSpc>
                <a:spcPct val="100000"/>
              </a:lnSpc>
              <a:spcBef>
                <a:spcPts val="0"/>
              </a:spcBef>
              <a:buFont typeface="Arial" panose="020B0604020202020204" pitchFamily="34" charset="0"/>
              <a:buNone/>
              <a:defRPr sz="2000" b="0">
                <a:solidFill>
                  <a:schemeClr val="accent2"/>
                </a:solidFill>
                <a:latin typeface="Montserrat Medium" panose="00000600000000000000" pitchFamily="50" charset="0"/>
              </a:defRPr>
            </a:lvl1pPr>
            <a:lvl2pPr>
              <a:buNone/>
              <a:defRPr/>
            </a:lvl2pPr>
            <a:lvl3pPr>
              <a:buNone/>
              <a:defRPr/>
            </a:lvl3pPr>
            <a:lvl4pPr>
              <a:buNone/>
              <a:defRPr/>
            </a:lvl4pPr>
            <a:lvl5pPr>
              <a:buNone/>
              <a:defRPr/>
            </a:lvl5pPr>
          </a:lstStyle>
          <a:p>
            <a:pPr lvl="0"/>
            <a:r>
              <a:rPr lang="en-US"/>
              <a:t>Edit Body Text</a:t>
            </a:r>
          </a:p>
        </p:txBody>
      </p:sp>
      <p:sp>
        <p:nvSpPr>
          <p:cNvPr id="42" name="Text Placeholder 34">
            <a:extLst>
              <a:ext uri="{FF2B5EF4-FFF2-40B4-BE49-F238E27FC236}">
                <a16:creationId xmlns:a16="http://schemas.microsoft.com/office/drawing/2014/main" id="{33849FD5-A5E1-3654-DA2B-6EAD0D6773FF}"/>
              </a:ext>
            </a:extLst>
          </p:cNvPr>
          <p:cNvSpPr>
            <a:spLocks noGrp="1"/>
          </p:cNvSpPr>
          <p:nvPr>
            <p:ph type="body" sz="quarter" idx="35" hasCustomPrompt="1"/>
          </p:nvPr>
        </p:nvSpPr>
        <p:spPr>
          <a:xfrm>
            <a:off x="2470283" y="4533205"/>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5743FC55-434A-807A-E722-869438441DB3}"/>
              </a:ext>
            </a:extLst>
          </p:cNvPr>
          <p:cNvSpPr>
            <a:spLocks noGrp="1"/>
          </p:cNvSpPr>
          <p:nvPr>
            <p:ph type="body" sz="quarter" idx="36" hasCustomPrompt="1"/>
          </p:nvPr>
        </p:nvSpPr>
        <p:spPr>
          <a:xfrm>
            <a:off x="4937569"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35242049-1814-B7B1-B318-35041008AB59}"/>
              </a:ext>
            </a:extLst>
          </p:cNvPr>
          <p:cNvSpPr>
            <a:spLocks noGrp="1"/>
          </p:cNvSpPr>
          <p:nvPr>
            <p:ph type="body" sz="quarter" idx="37" hasCustomPrompt="1"/>
          </p:nvPr>
        </p:nvSpPr>
        <p:spPr>
          <a:xfrm>
            <a:off x="7394641"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15A177D6-A99D-D442-4265-8BD5B7E6D944}"/>
              </a:ext>
            </a:extLst>
          </p:cNvPr>
          <p:cNvSpPr>
            <a:spLocks noGrp="1"/>
          </p:cNvSpPr>
          <p:nvPr>
            <p:ph type="body" sz="quarter" idx="38" hasCustomPrompt="1"/>
          </p:nvPr>
        </p:nvSpPr>
        <p:spPr>
          <a:xfrm>
            <a:off x="9851197" y="4555804"/>
            <a:ext cx="1805225" cy="443104"/>
          </a:xfrm>
        </p:spPr>
        <p:txBody>
          <a:bodyPr>
            <a:noAutofit/>
          </a:bodyPr>
          <a:lstStyle>
            <a:lvl1pPr marL="0" indent="0" algn="ctr">
              <a:buNone/>
              <a:defRPr sz="2000">
                <a:solidFill>
                  <a:schemeClr val="bg1"/>
                </a:solidFill>
              </a:defRPr>
            </a:lvl1pPr>
          </a:lstStyle>
          <a:p>
            <a:r>
              <a:rPr lang="fr-FR"/>
              <a:t>Edit Body </a:t>
            </a:r>
            <a:r>
              <a:rPr lang="fr-FR" err="1"/>
              <a:t>Text</a:t>
            </a:r>
            <a:endParaRPr lang="fr-FR"/>
          </a:p>
        </p:txBody>
      </p:sp>
      <p:sp>
        <p:nvSpPr>
          <p:cNvPr id="46" name="Content Placeholder 12">
            <a:extLst>
              <a:ext uri="{FF2B5EF4-FFF2-40B4-BE49-F238E27FC236}">
                <a16:creationId xmlns:a16="http://schemas.microsoft.com/office/drawing/2014/main" id="{35042EDA-8573-C27E-99A6-19DB7A95F048}"/>
              </a:ext>
            </a:extLst>
          </p:cNvPr>
          <p:cNvSpPr>
            <a:spLocks noGrp="1"/>
          </p:cNvSpPr>
          <p:nvPr>
            <p:ph sz="quarter" idx="39"/>
          </p:nvPr>
        </p:nvSpPr>
        <p:spPr>
          <a:xfrm>
            <a:off x="2856138" y="2922113"/>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47" name="Content Placeholder 12">
            <a:extLst>
              <a:ext uri="{FF2B5EF4-FFF2-40B4-BE49-F238E27FC236}">
                <a16:creationId xmlns:a16="http://schemas.microsoft.com/office/drawing/2014/main" id="{BCABB867-7965-21F6-84AD-9D40774D73FA}"/>
              </a:ext>
            </a:extLst>
          </p:cNvPr>
          <p:cNvSpPr>
            <a:spLocks noGrp="1"/>
          </p:cNvSpPr>
          <p:nvPr>
            <p:ph sz="quarter" idx="40"/>
          </p:nvPr>
        </p:nvSpPr>
        <p:spPr>
          <a:xfrm>
            <a:off x="5319501" y="2922113"/>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48" name="Content Placeholder 12">
            <a:extLst>
              <a:ext uri="{FF2B5EF4-FFF2-40B4-BE49-F238E27FC236}">
                <a16:creationId xmlns:a16="http://schemas.microsoft.com/office/drawing/2014/main" id="{DA1A1ABC-3649-C4AD-3179-37BCDF7EBE4B}"/>
              </a:ext>
            </a:extLst>
          </p:cNvPr>
          <p:cNvSpPr>
            <a:spLocks noGrp="1"/>
          </p:cNvSpPr>
          <p:nvPr>
            <p:ph sz="quarter" idx="41"/>
          </p:nvPr>
        </p:nvSpPr>
        <p:spPr>
          <a:xfrm>
            <a:off x="7780496" y="2922113"/>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49" name="Content Placeholder 12">
            <a:extLst>
              <a:ext uri="{FF2B5EF4-FFF2-40B4-BE49-F238E27FC236}">
                <a16:creationId xmlns:a16="http://schemas.microsoft.com/office/drawing/2014/main" id="{50FF6293-2474-B3DB-84EC-76C93F9F34F7}"/>
              </a:ext>
            </a:extLst>
          </p:cNvPr>
          <p:cNvSpPr>
            <a:spLocks noGrp="1"/>
          </p:cNvSpPr>
          <p:nvPr>
            <p:ph sz="quarter" idx="42"/>
          </p:nvPr>
        </p:nvSpPr>
        <p:spPr>
          <a:xfrm>
            <a:off x="10237052" y="2922113"/>
            <a:ext cx="1033514" cy="1059754"/>
          </a:xfrm>
        </p:spPr>
        <p:txBody>
          <a:bodyPr>
            <a:normAutofit/>
          </a:bodyPr>
          <a:lstStyle>
            <a:lvl1pPr marL="0" indent="0">
              <a:buNone/>
              <a:defRPr sz="1200">
                <a:solidFill>
                  <a:srgbClr val="243473"/>
                </a:solidFill>
              </a:defRPr>
            </a:lvl1pPr>
          </a:lstStyle>
          <a:p>
            <a:pPr lvl="0"/>
            <a:r>
              <a:rPr lang="en-US"/>
              <a:t>Click to edit Master text styles</a:t>
            </a:r>
          </a:p>
        </p:txBody>
      </p:sp>
      <p:sp>
        <p:nvSpPr>
          <p:cNvPr id="50" name="Footer Placeholder 3">
            <a:extLst>
              <a:ext uri="{FF2B5EF4-FFF2-40B4-BE49-F238E27FC236}">
                <a16:creationId xmlns:a16="http://schemas.microsoft.com/office/drawing/2014/main" id="{7C75942B-FE9E-E471-8372-C6119151033B}"/>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91859270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18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950CB678-07D7-7A77-09E7-5DC24CAF5B78}"/>
              </a:ext>
            </a:extLst>
          </p:cNvPr>
          <p:cNvSpPr/>
          <p:nvPr/>
        </p:nvSpPr>
        <p:spPr>
          <a:xfrm>
            <a:off x="2719574" y="1601017"/>
            <a:ext cx="8362358" cy="1608923"/>
          </a:xfrm>
          <a:prstGeom prst="rect">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857153D-7C4E-46F7-594B-EA9A3D3C3066}"/>
              </a:ext>
            </a:extLst>
          </p:cNvPr>
          <p:cNvSpPr/>
          <p:nvPr/>
        </p:nvSpPr>
        <p:spPr>
          <a:xfrm>
            <a:off x="2811108" y="1505025"/>
            <a:ext cx="8362358" cy="1608923"/>
          </a:xfrm>
          <a:prstGeom prst="rect">
            <a:avLst/>
          </a:prstGeom>
          <a:solidFill>
            <a:schemeClr val="accent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7" name="Rectangle 6">
            <a:extLst>
              <a:ext uri="{FF2B5EF4-FFF2-40B4-BE49-F238E27FC236}">
                <a16:creationId xmlns:a16="http://schemas.microsoft.com/office/drawing/2014/main" id="{3CF34E5C-C441-EBBA-F3C8-E5CDAC2EEDAE}"/>
              </a:ext>
            </a:extLst>
          </p:cNvPr>
          <p:cNvSpPr/>
          <p:nvPr/>
        </p:nvSpPr>
        <p:spPr>
          <a:xfrm>
            <a:off x="869156" y="4032155"/>
            <a:ext cx="8362358" cy="160892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45667B94-E274-6002-DBEC-FD01B1CEBAFA}"/>
              </a:ext>
            </a:extLst>
          </p:cNvPr>
          <p:cNvSpPr/>
          <p:nvPr/>
        </p:nvSpPr>
        <p:spPr>
          <a:xfrm>
            <a:off x="960690" y="3936163"/>
            <a:ext cx="8362358" cy="1608922"/>
          </a:xfrm>
          <a:prstGeom prst="rect">
            <a:avLst/>
          </a:prstGeom>
          <a:solidFill>
            <a:schemeClr val="accent2"/>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Montserrat" panose="00000800000000000000" pitchFamily="50" charset="0"/>
            </a:endParaRPr>
          </a:p>
        </p:txBody>
      </p:sp>
      <p:sp>
        <p:nvSpPr>
          <p:cNvPr id="9" name="Rectangle 8">
            <a:extLst>
              <a:ext uri="{FF2B5EF4-FFF2-40B4-BE49-F238E27FC236}">
                <a16:creationId xmlns:a16="http://schemas.microsoft.com/office/drawing/2014/main" id="{2F6A26FF-45A4-51CC-AC59-931B60D0C359}"/>
              </a:ext>
            </a:extLst>
          </p:cNvPr>
          <p:cNvSpPr/>
          <p:nvPr/>
        </p:nvSpPr>
        <p:spPr>
          <a:xfrm>
            <a:off x="2895229" y="1431194"/>
            <a:ext cx="8362358" cy="1608923"/>
          </a:xfrm>
          <a:prstGeom prst="rect">
            <a:avLst/>
          </a:prstGeom>
          <a:noFill/>
          <a:ln w="19050">
            <a:solidFill>
              <a:srgbClr val="FF67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2BE43011-9E09-1534-ECE5-5C0B9669DB43}"/>
              </a:ext>
            </a:extLst>
          </p:cNvPr>
          <p:cNvSpPr/>
          <p:nvPr/>
        </p:nvSpPr>
        <p:spPr>
          <a:xfrm>
            <a:off x="1041784" y="3871297"/>
            <a:ext cx="8362358" cy="1608922"/>
          </a:xfrm>
          <a:prstGeom prst="rect">
            <a:avLst/>
          </a:prstGeom>
          <a:noFill/>
          <a:ln w="19050">
            <a:solidFill>
              <a:srgbClr val="00558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Oval 12">
            <a:extLst>
              <a:ext uri="{FF2B5EF4-FFF2-40B4-BE49-F238E27FC236}">
                <a16:creationId xmlns:a16="http://schemas.microsoft.com/office/drawing/2014/main" id="{2984A367-6DFB-FAEF-1134-589CF12BBD3B}"/>
              </a:ext>
            </a:extLst>
          </p:cNvPr>
          <p:cNvSpPr/>
          <p:nvPr/>
        </p:nvSpPr>
        <p:spPr>
          <a:xfrm>
            <a:off x="3230089" y="1697115"/>
            <a:ext cx="1116280" cy="1116280"/>
          </a:xfrm>
          <a:prstGeom prst="ellipse">
            <a:avLst/>
          </a:prstGeom>
          <a:solidFill>
            <a:srgbClr val="878DA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Oval 13">
            <a:extLst>
              <a:ext uri="{FF2B5EF4-FFF2-40B4-BE49-F238E27FC236}">
                <a16:creationId xmlns:a16="http://schemas.microsoft.com/office/drawing/2014/main" id="{781B6584-D661-C27C-9C6C-E21C82A0F0D0}"/>
              </a:ext>
            </a:extLst>
          </p:cNvPr>
          <p:cNvSpPr/>
          <p:nvPr/>
        </p:nvSpPr>
        <p:spPr>
          <a:xfrm>
            <a:off x="1361086" y="4145359"/>
            <a:ext cx="1116280" cy="1116280"/>
          </a:xfrm>
          <a:prstGeom prst="ellipse">
            <a:avLst/>
          </a:prstGeom>
          <a:solidFill>
            <a:srgbClr val="00558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Content Placeholder 12">
            <a:extLst>
              <a:ext uri="{FF2B5EF4-FFF2-40B4-BE49-F238E27FC236}">
                <a16:creationId xmlns:a16="http://schemas.microsoft.com/office/drawing/2014/main" id="{FFFCEB97-3800-BDB3-BF92-B80048EE6FB3}"/>
              </a:ext>
            </a:extLst>
          </p:cNvPr>
          <p:cNvSpPr>
            <a:spLocks noGrp="1"/>
          </p:cNvSpPr>
          <p:nvPr>
            <p:ph sz="quarter" idx="37"/>
          </p:nvPr>
        </p:nvSpPr>
        <p:spPr>
          <a:xfrm>
            <a:off x="3411848" y="1869318"/>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18" name="Content Placeholder 12">
            <a:extLst>
              <a:ext uri="{FF2B5EF4-FFF2-40B4-BE49-F238E27FC236}">
                <a16:creationId xmlns:a16="http://schemas.microsoft.com/office/drawing/2014/main" id="{B2F29D72-0E0D-E977-6165-64117B17B669}"/>
              </a:ext>
            </a:extLst>
          </p:cNvPr>
          <p:cNvSpPr>
            <a:spLocks noGrp="1"/>
          </p:cNvSpPr>
          <p:nvPr>
            <p:ph sz="quarter" idx="38"/>
          </p:nvPr>
        </p:nvSpPr>
        <p:spPr>
          <a:xfrm>
            <a:off x="1542845" y="4289821"/>
            <a:ext cx="752761" cy="771873"/>
          </a:xfrm>
        </p:spPr>
        <p:txBody>
          <a:bodyPr>
            <a:normAutofit/>
          </a:bodyPr>
          <a:lstStyle>
            <a:lvl1pPr marL="0" indent="0">
              <a:buNone/>
              <a:defRPr sz="800">
                <a:solidFill>
                  <a:schemeClr val="bg1"/>
                </a:solidFill>
              </a:defRPr>
            </a:lvl1pPr>
          </a:lstStyle>
          <a:p>
            <a:pPr lvl="0"/>
            <a:r>
              <a:rPr lang="en-US"/>
              <a:t>Click to edit Master text styles</a:t>
            </a:r>
          </a:p>
        </p:txBody>
      </p:sp>
      <p:sp>
        <p:nvSpPr>
          <p:cNvPr id="19" name="Text Placeholder 34">
            <a:extLst>
              <a:ext uri="{FF2B5EF4-FFF2-40B4-BE49-F238E27FC236}">
                <a16:creationId xmlns:a16="http://schemas.microsoft.com/office/drawing/2014/main" id="{A91F26B6-5B22-FDB2-F225-BCFC5652FED2}"/>
              </a:ext>
            </a:extLst>
          </p:cNvPr>
          <p:cNvSpPr>
            <a:spLocks noGrp="1"/>
          </p:cNvSpPr>
          <p:nvPr>
            <p:ph type="body" sz="quarter" idx="32" hasCustomPrompt="1"/>
          </p:nvPr>
        </p:nvSpPr>
        <p:spPr>
          <a:xfrm>
            <a:off x="4813248" y="1866382"/>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0" name="Text Placeholder 34">
            <a:extLst>
              <a:ext uri="{FF2B5EF4-FFF2-40B4-BE49-F238E27FC236}">
                <a16:creationId xmlns:a16="http://schemas.microsoft.com/office/drawing/2014/main" id="{6A4C2C06-9586-57AA-7DF9-0CE0BFA54E0F}"/>
              </a:ext>
            </a:extLst>
          </p:cNvPr>
          <p:cNvSpPr>
            <a:spLocks noGrp="1"/>
          </p:cNvSpPr>
          <p:nvPr>
            <p:ph type="body" sz="quarter" idx="39" hasCustomPrompt="1"/>
          </p:nvPr>
        </p:nvSpPr>
        <p:spPr>
          <a:xfrm>
            <a:off x="2960486" y="4304901"/>
            <a:ext cx="5014117" cy="443104"/>
          </a:xfrm>
        </p:spPr>
        <p:txBody>
          <a:bodyPr>
            <a:noAutofit/>
          </a:bodyPr>
          <a:lstStyle>
            <a:lvl1pPr marL="0" indent="0">
              <a:buNone/>
              <a:defRPr sz="4000">
                <a:solidFill>
                  <a:schemeClr val="bg1"/>
                </a:solidFill>
              </a:defRPr>
            </a:lvl1pPr>
          </a:lstStyle>
          <a:p>
            <a:r>
              <a:rPr lang="fr-FR"/>
              <a:t>Edit Body </a:t>
            </a:r>
            <a:r>
              <a:rPr lang="fr-FR" err="1"/>
              <a:t>Text</a:t>
            </a:r>
            <a:endParaRPr lang="fr-FR"/>
          </a:p>
        </p:txBody>
      </p:sp>
      <p:sp>
        <p:nvSpPr>
          <p:cNvPr id="21" name="Footer Placeholder 3">
            <a:extLst>
              <a:ext uri="{FF2B5EF4-FFF2-40B4-BE49-F238E27FC236}">
                <a16:creationId xmlns:a16="http://schemas.microsoft.com/office/drawing/2014/main" id="{AB77EE6B-EE3E-301C-C68E-8CDDDE256F0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68528531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p:cSld name="19_Bullet List Slide">
    <p:bg>
      <p:bgPr>
        <a:solidFill>
          <a:srgbClr val="243473"/>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Rounded Corners 4">
            <a:extLst>
              <a:ext uri="{FF2B5EF4-FFF2-40B4-BE49-F238E27FC236}">
                <a16:creationId xmlns:a16="http://schemas.microsoft.com/office/drawing/2014/main" id="{0A46FEF1-3E6D-3623-3BFE-91367111D17D}"/>
              </a:ext>
            </a:extLst>
          </p:cNvPr>
          <p:cNvSpPr/>
          <p:nvPr/>
        </p:nvSpPr>
        <p:spPr>
          <a:xfrm>
            <a:off x="2360400" y="2968093"/>
            <a:ext cx="5903495" cy="60881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12C9C168-327A-7B43-F853-3D0D41EB2F06}"/>
              </a:ext>
            </a:extLst>
          </p:cNvPr>
          <p:cNvSpPr/>
          <p:nvPr/>
        </p:nvSpPr>
        <p:spPr>
          <a:xfrm>
            <a:off x="3314484" y="3823637"/>
            <a:ext cx="5903495" cy="602171"/>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Rounded Corners 6">
            <a:extLst>
              <a:ext uri="{FF2B5EF4-FFF2-40B4-BE49-F238E27FC236}">
                <a16:creationId xmlns:a16="http://schemas.microsoft.com/office/drawing/2014/main" id="{7D312DBA-F1E8-683C-69DB-3E2ABF4150D0}"/>
              </a:ext>
            </a:extLst>
          </p:cNvPr>
          <p:cNvSpPr/>
          <p:nvPr/>
        </p:nvSpPr>
        <p:spPr>
          <a:xfrm>
            <a:off x="4234782" y="4683710"/>
            <a:ext cx="5903495" cy="63275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CF075747-BE7E-ADAD-9D25-34DA6F9DCAA6}"/>
              </a:ext>
            </a:extLst>
          </p:cNvPr>
          <p:cNvSpPr/>
          <p:nvPr/>
        </p:nvSpPr>
        <p:spPr>
          <a:xfrm>
            <a:off x="1428522" y="2073799"/>
            <a:ext cx="5903495" cy="608810"/>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Rounded Corners 8">
            <a:extLst>
              <a:ext uri="{FF2B5EF4-FFF2-40B4-BE49-F238E27FC236}">
                <a16:creationId xmlns:a16="http://schemas.microsoft.com/office/drawing/2014/main" id="{9C61E4A0-3731-DE9B-A75B-7D05F6313B7C}"/>
              </a:ext>
            </a:extLst>
          </p:cNvPr>
          <p:cNvSpPr/>
          <p:nvPr/>
        </p:nvSpPr>
        <p:spPr>
          <a:xfrm>
            <a:off x="500460" y="1188963"/>
            <a:ext cx="5903495" cy="613555"/>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Rounded Corners 9">
            <a:extLst>
              <a:ext uri="{FF2B5EF4-FFF2-40B4-BE49-F238E27FC236}">
                <a16:creationId xmlns:a16="http://schemas.microsoft.com/office/drawing/2014/main" id="{4A8141D3-FAF6-6CF8-178B-770569C4BC5A}"/>
              </a:ext>
            </a:extLst>
          </p:cNvPr>
          <p:cNvSpPr/>
          <p:nvPr/>
        </p:nvSpPr>
        <p:spPr>
          <a:xfrm>
            <a:off x="1387306" y="1082362"/>
            <a:ext cx="5597212" cy="613555"/>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Rounded Corners 10">
            <a:extLst>
              <a:ext uri="{FF2B5EF4-FFF2-40B4-BE49-F238E27FC236}">
                <a16:creationId xmlns:a16="http://schemas.microsoft.com/office/drawing/2014/main" id="{B6710A90-0917-178D-1D4D-EE3159D29A53}"/>
              </a:ext>
            </a:extLst>
          </p:cNvPr>
          <p:cNvSpPr/>
          <p:nvPr/>
        </p:nvSpPr>
        <p:spPr>
          <a:xfrm>
            <a:off x="2315367" y="1975937"/>
            <a:ext cx="5597213" cy="60881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Rounded Corners 11">
            <a:extLst>
              <a:ext uri="{FF2B5EF4-FFF2-40B4-BE49-F238E27FC236}">
                <a16:creationId xmlns:a16="http://schemas.microsoft.com/office/drawing/2014/main" id="{FDDD1F1A-1C8A-6B3A-AAE8-3AAA6BDE4175}"/>
              </a:ext>
            </a:extLst>
          </p:cNvPr>
          <p:cNvSpPr/>
          <p:nvPr/>
        </p:nvSpPr>
        <p:spPr>
          <a:xfrm>
            <a:off x="3247245" y="2849347"/>
            <a:ext cx="5597213" cy="606640"/>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Rounded Corners 12">
            <a:extLst>
              <a:ext uri="{FF2B5EF4-FFF2-40B4-BE49-F238E27FC236}">
                <a16:creationId xmlns:a16="http://schemas.microsoft.com/office/drawing/2014/main" id="{74937597-8D36-827A-468D-42D5C82E0ED1}"/>
              </a:ext>
            </a:extLst>
          </p:cNvPr>
          <p:cNvSpPr/>
          <p:nvPr/>
        </p:nvSpPr>
        <p:spPr>
          <a:xfrm>
            <a:off x="4201329" y="3738585"/>
            <a:ext cx="5597213" cy="600023"/>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Rounded Corners 13">
            <a:extLst>
              <a:ext uri="{FF2B5EF4-FFF2-40B4-BE49-F238E27FC236}">
                <a16:creationId xmlns:a16="http://schemas.microsoft.com/office/drawing/2014/main" id="{CD6CB253-515C-7038-A567-49E9C1107D13}"/>
              </a:ext>
            </a:extLst>
          </p:cNvPr>
          <p:cNvSpPr/>
          <p:nvPr/>
        </p:nvSpPr>
        <p:spPr>
          <a:xfrm>
            <a:off x="5121627" y="4580269"/>
            <a:ext cx="5597213" cy="630497"/>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Rounded Corners 19">
            <a:extLst>
              <a:ext uri="{FF2B5EF4-FFF2-40B4-BE49-F238E27FC236}">
                <a16:creationId xmlns:a16="http://schemas.microsoft.com/office/drawing/2014/main" id="{B847B3CA-7F2C-C383-A7A1-C8E65938CD37}"/>
              </a:ext>
            </a:extLst>
          </p:cNvPr>
          <p:cNvSpPr/>
          <p:nvPr/>
        </p:nvSpPr>
        <p:spPr>
          <a:xfrm>
            <a:off x="5182684" y="5590816"/>
            <a:ext cx="5903495" cy="60432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Rounded Corners 20">
            <a:extLst>
              <a:ext uri="{FF2B5EF4-FFF2-40B4-BE49-F238E27FC236}">
                <a16:creationId xmlns:a16="http://schemas.microsoft.com/office/drawing/2014/main" id="{D1869AC0-43B7-924A-F96A-EC7E7BD02505}"/>
              </a:ext>
            </a:extLst>
          </p:cNvPr>
          <p:cNvSpPr/>
          <p:nvPr/>
        </p:nvSpPr>
        <p:spPr>
          <a:xfrm>
            <a:off x="6069529" y="5487375"/>
            <a:ext cx="5597213" cy="602171"/>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0" name="Group 29">
            <a:extLst>
              <a:ext uri="{FF2B5EF4-FFF2-40B4-BE49-F238E27FC236}">
                <a16:creationId xmlns:a16="http://schemas.microsoft.com/office/drawing/2014/main" id="{150F8B72-2F35-DB1C-F7ED-7C8656A8F50F}"/>
              </a:ext>
            </a:extLst>
          </p:cNvPr>
          <p:cNvGrpSpPr/>
          <p:nvPr/>
        </p:nvGrpSpPr>
        <p:grpSpPr>
          <a:xfrm>
            <a:off x="0" y="129745"/>
            <a:ext cx="10691553" cy="693365"/>
            <a:chOff x="0" y="129745"/>
            <a:chExt cx="10691553" cy="693365"/>
          </a:xfrm>
        </p:grpSpPr>
        <p:sp>
          <p:nvSpPr>
            <p:cNvPr id="31" name="Rectangle 30">
              <a:extLst>
                <a:ext uri="{FF2B5EF4-FFF2-40B4-BE49-F238E27FC236}">
                  <a16:creationId xmlns:a16="http://schemas.microsoft.com/office/drawing/2014/main" id="{5A01AF3A-E4C2-F0E8-C9D6-D408B7741670}"/>
                </a:ext>
              </a:extLst>
            </p:cNvPr>
            <p:cNvSpPr/>
            <p:nvPr/>
          </p:nvSpPr>
          <p:spPr>
            <a:xfrm>
              <a:off x="0" y="129745"/>
              <a:ext cx="1069155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9BF90282-6963-D506-B29E-5A3F10CE8628}"/>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33" name="Picture 32">
            <a:extLst>
              <a:ext uri="{FF2B5EF4-FFF2-40B4-BE49-F238E27FC236}">
                <a16:creationId xmlns:a16="http://schemas.microsoft.com/office/drawing/2014/main" id="{8EF2B886-2560-4F9A-45AD-7796408BCD56}"/>
              </a:ext>
            </a:extLst>
          </p:cNvPr>
          <p:cNvPicPr>
            <a:picLocks noChangeAspect="1"/>
          </p:cNvPicPr>
          <p:nvPr/>
        </p:nvPicPr>
        <p:blipFill>
          <a:blip r:embed="rId2"/>
          <a:srcRect/>
          <a:stretch/>
        </p:blipFill>
        <p:spPr>
          <a:xfrm>
            <a:off x="10774803" y="114997"/>
            <a:ext cx="1237280" cy="753562"/>
          </a:xfrm>
          <a:prstGeom prst="rect">
            <a:avLst/>
          </a:prstGeom>
        </p:spPr>
      </p:pic>
      <p:sp>
        <p:nvSpPr>
          <p:cNvPr id="35" name="Content Placeholder 12">
            <a:extLst>
              <a:ext uri="{FF2B5EF4-FFF2-40B4-BE49-F238E27FC236}">
                <a16:creationId xmlns:a16="http://schemas.microsoft.com/office/drawing/2014/main" id="{229D1F39-56C5-7C0F-C598-83C2E61F5CE6}"/>
              </a:ext>
            </a:extLst>
          </p:cNvPr>
          <p:cNvSpPr>
            <a:spLocks noGrp="1"/>
          </p:cNvSpPr>
          <p:nvPr>
            <p:ph sz="quarter" idx="37"/>
          </p:nvPr>
        </p:nvSpPr>
        <p:spPr>
          <a:xfrm>
            <a:off x="678738" y="1223863"/>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36" name="Content Placeholder 12">
            <a:extLst>
              <a:ext uri="{FF2B5EF4-FFF2-40B4-BE49-F238E27FC236}">
                <a16:creationId xmlns:a16="http://schemas.microsoft.com/office/drawing/2014/main" id="{9DD0F982-5F54-D0FA-0941-7778DDD342C3}"/>
              </a:ext>
            </a:extLst>
          </p:cNvPr>
          <p:cNvSpPr>
            <a:spLocks noGrp="1"/>
          </p:cNvSpPr>
          <p:nvPr>
            <p:ph sz="quarter" idx="38"/>
          </p:nvPr>
        </p:nvSpPr>
        <p:spPr>
          <a:xfrm>
            <a:off x="1608870" y="2098707"/>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37" name="Content Placeholder 12">
            <a:extLst>
              <a:ext uri="{FF2B5EF4-FFF2-40B4-BE49-F238E27FC236}">
                <a16:creationId xmlns:a16="http://schemas.microsoft.com/office/drawing/2014/main" id="{9307FED0-BEAC-5143-3CEC-354B7A4CAC1F}"/>
              </a:ext>
            </a:extLst>
          </p:cNvPr>
          <p:cNvSpPr>
            <a:spLocks noGrp="1"/>
          </p:cNvSpPr>
          <p:nvPr>
            <p:ph sz="quarter" idx="39"/>
          </p:nvPr>
        </p:nvSpPr>
        <p:spPr>
          <a:xfrm>
            <a:off x="2538678" y="2999078"/>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38" name="Content Placeholder 12">
            <a:extLst>
              <a:ext uri="{FF2B5EF4-FFF2-40B4-BE49-F238E27FC236}">
                <a16:creationId xmlns:a16="http://schemas.microsoft.com/office/drawing/2014/main" id="{935AE3ED-FCC2-A03E-8388-F611630A4E2F}"/>
              </a:ext>
            </a:extLst>
          </p:cNvPr>
          <p:cNvSpPr>
            <a:spLocks noGrp="1"/>
          </p:cNvSpPr>
          <p:nvPr>
            <p:ph sz="quarter" idx="40"/>
          </p:nvPr>
        </p:nvSpPr>
        <p:spPr>
          <a:xfrm>
            <a:off x="3504278" y="3854768"/>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39" name="Content Placeholder 12">
            <a:extLst>
              <a:ext uri="{FF2B5EF4-FFF2-40B4-BE49-F238E27FC236}">
                <a16:creationId xmlns:a16="http://schemas.microsoft.com/office/drawing/2014/main" id="{29D8D549-0EB4-607B-5FA1-FA15A8ECDFA2}"/>
              </a:ext>
            </a:extLst>
          </p:cNvPr>
          <p:cNvSpPr>
            <a:spLocks noGrp="1"/>
          </p:cNvSpPr>
          <p:nvPr>
            <p:ph sz="quarter" idx="41"/>
          </p:nvPr>
        </p:nvSpPr>
        <p:spPr>
          <a:xfrm>
            <a:off x="4412334" y="4730768"/>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40" name="Content Placeholder 12">
            <a:extLst>
              <a:ext uri="{FF2B5EF4-FFF2-40B4-BE49-F238E27FC236}">
                <a16:creationId xmlns:a16="http://schemas.microsoft.com/office/drawing/2014/main" id="{33ED1756-80C2-07FE-C9AF-5F77B77E08FE}"/>
              </a:ext>
            </a:extLst>
          </p:cNvPr>
          <p:cNvSpPr>
            <a:spLocks noGrp="1"/>
          </p:cNvSpPr>
          <p:nvPr>
            <p:ph sz="quarter" idx="42"/>
          </p:nvPr>
        </p:nvSpPr>
        <p:spPr>
          <a:xfrm>
            <a:off x="5360962" y="5611563"/>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41" name="Text Placeholder 34">
            <a:extLst>
              <a:ext uri="{FF2B5EF4-FFF2-40B4-BE49-F238E27FC236}">
                <a16:creationId xmlns:a16="http://schemas.microsoft.com/office/drawing/2014/main" id="{61C77386-8DA3-88FB-8D1C-DC0F585823F9}"/>
              </a:ext>
            </a:extLst>
          </p:cNvPr>
          <p:cNvSpPr>
            <a:spLocks noGrp="1"/>
          </p:cNvSpPr>
          <p:nvPr>
            <p:ph type="body" sz="quarter" idx="33" hasCustomPrompt="1"/>
          </p:nvPr>
        </p:nvSpPr>
        <p:spPr>
          <a:xfrm>
            <a:off x="1709807" y="120761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FC1AB9B-C953-3E23-328B-B6438A6F94CB}"/>
              </a:ext>
            </a:extLst>
          </p:cNvPr>
          <p:cNvSpPr>
            <a:spLocks noGrp="1"/>
          </p:cNvSpPr>
          <p:nvPr>
            <p:ph type="body" sz="quarter" idx="43" hasCustomPrompt="1"/>
          </p:nvPr>
        </p:nvSpPr>
        <p:spPr>
          <a:xfrm>
            <a:off x="2551231" y="2090967"/>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EB2440AA-0DFF-B846-DC9D-D93A907E46FF}"/>
              </a:ext>
            </a:extLst>
          </p:cNvPr>
          <p:cNvSpPr>
            <a:spLocks noGrp="1"/>
          </p:cNvSpPr>
          <p:nvPr>
            <p:ph type="body" sz="quarter" idx="44" hasCustomPrompt="1"/>
          </p:nvPr>
        </p:nvSpPr>
        <p:spPr>
          <a:xfrm>
            <a:off x="3489038" y="2966839"/>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5" name="Text Placeholder 34">
            <a:extLst>
              <a:ext uri="{FF2B5EF4-FFF2-40B4-BE49-F238E27FC236}">
                <a16:creationId xmlns:a16="http://schemas.microsoft.com/office/drawing/2014/main" id="{F89C185D-8435-21E5-E36D-D68B0635F5AA}"/>
              </a:ext>
            </a:extLst>
          </p:cNvPr>
          <p:cNvSpPr>
            <a:spLocks noGrp="1"/>
          </p:cNvSpPr>
          <p:nvPr>
            <p:ph type="body" sz="quarter" idx="45" hasCustomPrompt="1"/>
          </p:nvPr>
        </p:nvSpPr>
        <p:spPr>
          <a:xfrm>
            <a:off x="4449417" y="3858632"/>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6" name="Text Placeholder 34">
            <a:extLst>
              <a:ext uri="{FF2B5EF4-FFF2-40B4-BE49-F238E27FC236}">
                <a16:creationId xmlns:a16="http://schemas.microsoft.com/office/drawing/2014/main" id="{5E9ACF34-1587-9D39-A68F-8AE2612D8030}"/>
              </a:ext>
            </a:extLst>
          </p:cNvPr>
          <p:cNvSpPr>
            <a:spLocks noGrp="1"/>
          </p:cNvSpPr>
          <p:nvPr>
            <p:ph type="body" sz="quarter" idx="46" hasCustomPrompt="1"/>
          </p:nvPr>
        </p:nvSpPr>
        <p:spPr>
          <a:xfrm>
            <a:off x="5368582" y="4707990"/>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7" name="Text Placeholder 34">
            <a:extLst>
              <a:ext uri="{FF2B5EF4-FFF2-40B4-BE49-F238E27FC236}">
                <a16:creationId xmlns:a16="http://schemas.microsoft.com/office/drawing/2014/main" id="{47765952-FE62-C347-F9C7-1DC3A6BB8F1D}"/>
              </a:ext>
            </a:extLst>
          </p:cNvPr>
          <p:cNvSpPr>
            <a:spLocks noGrp="1"/>
          </p:cNvSpPr>
          <p:nvPr>
            <p:ph type="body" sz="quarter" idx="47" hasCustomPrompt="1"/>
          </p:nvPr>
        </p:nvSpPr>
        <p:spPr>
          <a:xfrm>
            <a:off x="6344662" y="5594598"/>
            <a:ext cx="3074876" cy="443104"/>
          </a:xfrm>
        </p:spPr>
        <p:txBody>
          <a:bodyPr>
            <a:noAutofit/>
          </a:bodyPr>
          <a:lstStyle>
            <a:lvl1pPr marL="0" indent="0">
              <a:buNone/>
              <a:defRPr sz="1800">
                <a:solidFill>
                  <a:srgbClr val="243473"/>
                </a:solidFill>
              </a:defRPr>
            </a:lvl1pPr>
          </a:lstStyle>
          <a:p>
            <a:r>
              <a:rPr lang="fr-FR"/>
              <a:t>Edit Body </a:t>
            </a:r>
            <a:r>
              <a:rPr lang="fr-FR" err="1"/>
              <a:t>Text</a:t>
            </a:r>
            <a:endParaRPr lang="fr-FR"/>
          </a:p>
        </p:txBody>
      </p:sp>
      <p:sp>
        <p:nvSpPr>
          <p:cNvPr id="48" name="Footer Placeholder 3">
            <a:extLst>
              <a:ext uri="{FF2B5EF4-FFF2-40B4-BE49-F238E27FC236}">
                <a16:creationId xmlns:a16="http://schemas.microsoft.com/office/drawing/2014/main" id="{13D1B639-36E2-6FF8-B157-6BAA228DD7AA}"/>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7204194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24_Bullet List Slide">
    <p:bg>
      <p:bgPr>
        <a:solidFill>
          <a:srgbClr val="243473"/>
        </a:solidFill>
        <a:effectLst/>
      </p:bgPr>
    </p:bg>
    <p:spTree>
      <p:nvGrpSpPr>
        <p:cNvPr id="1" name=""/>
        <p:cNvGrpSpPr/>
        <p:nvPr/>
      </p:nvGrpSpPr>
      <p:grpSpPr>
        <a:xfrm>
          <a:off x="0" y="0"/>
          <a:ext cx="0" cy="0"/>
          <a:chOff x="0" y="0"/>
          <a:chExt cx="0" cy="0"/>
        </a:xfrm>
      </p:grpSpPr>
      <p:sp>
        <p:nvSpPr>
          <p:cNvPr id="31" name="Rectangle 30">
            <a:extLst>
              <a:ext uri="{FF2B5EF4-FFF2-40B4-BE49-F238E27FC236}">
                <a16:creationId xmlns:a16="http://schemas.microsoft.com/office/drawing/2014/main" id="{5A01AF3A-E4C2-F0E8-C9D6-D408B7741670}"/>
              </a:ext>
            </a:extLst>
          </p:cNvPr>
          <p:cNvSpPr/>
          <p:nvPr/>
        </p:nvSpPr>
        <p:spPr>
          <a:xfrm>
            <a:off x="106680" y="129474"/>
            <a:ext cx="10584873" cy="693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pic>
        <p:nvPicPr>
          <p:cNvPr id="33" name="Picture 32">
            <a:extLst>
              <a:ext uri="{FF2B5EF4-FFF2-40B4-BE49-F238E27FC236}">
                <a16:creationId xmlns:a16="http://schemas.microsoft.com/office/drawing/2014/main" id="{8EF2B886-2560-4F9A-45AD-7796408BCD56}"/>
              </a:ext>
            </a:extLst>
          </p:cNvPr>
          <p:cNvPicPr>
            <a:picLocks noChangeAspect="1"/>
          </p:cNvPicPr>
          <p:nvPr/>
        </p:nvPicPr>
        <p:blipFill>
          <a:blip r:embed="rId2"/>
          <a:srcRect/>
          <a:stretch/>
        </p:blipFill>
        <p:spPr>
          <a:xfrm>
            <a:off x="10774803" y="114997"/>
            <a:ext cx="1237280" cy="753562"/>
          </a:xfrm>
          <a:prstGeom prst="rect">
            <a:avLst/>
          </a:prstGeom>
        </p:spPr>
      </p:pic>
      <p:sp>
        <p:nvSpPr>
          <p:cNvPr id="34" name="Rectangle: Rounded Corners 33">
            <a:extLst>
              <a:ext uri="{FF2B5EF4-FFF2-40B4-BE49-F238E27FC236}">
                <a16:creationId xmlns:a16="http://schemas.microsoft.com/office/drawing/2014/main" id="{6CEA768D-AC09-35D9-60D5-977F97138522}"/>
              </a:ext>
            </a:extLst>
          </p:cNvPr>
          <p:cNvSpPr/>
          <p:nvPr/>
        </p:nvSpPr>
        <p:spPr>
          <a:xfrm>
            <a:off x="1009641" y="183468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Rounded Corners 34">
            <a:extLst>
              <a:ext uri="{FF2B5EF4-FFF2-40B4-BE49-F238E27FC236}">
                <a16:creationId xmlns:a16="http://schemas.microsoft.com/office/drawing/2014/main" id="{29FAB153-6B23-5FB4-BE94-0DCCD055CFA4}"/>
              </a:ext>
            </a:extLst>
          </p:cNvPr>
          <p:cNvSpPr/>
          <p:nvPr/>
        </p:nvSpPr>
        <p:spPr>
          <a:xfrm>
            <a:off x="1865647" y="170468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Rounded Corners 37">
            <a:extLst>
              <a:ext uri="{FF2B5EF4-FFF2-40B4-BE49-F238E27FC236}">
                <a16:creationId xmlns:a16="http://schemas.microsoft.com/office/drawing/2014/main" id="{20014EB9-B35E-8BE0-D003-1F3AEFA8F72A}"/>
              </a:ext>
            </a:extLst>
          </p:cNvPr>
          <p:cNvSpPr/>
          <p:nvPr/>
        </p:nvSpPr>
        <p:spPr>
          <a:xfrm>
            <a:off x="2092390" y="3201315"/>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Rounded Corners 38">
            <a:extLst>
              <a:ext uri="{FF2B5EF4-FFF2-40B4-BE49-F238E27FC236}">
                <a16:creationId xmlns:a16="http://schemas.microsoft.com/office/drawing/2014/main" id="{B1C0CE89-A133-3389-A24D-AC93917B61FB}"/>
              </a:ext>
            </a:extLst>
          </p:cNvPr>
          <p:cNvSpPr/>
          <p:nvPr/>
        </p:nvSpPr>
        <p:spPr>
          <a:xfrm>
            <a:off x="3042342" y="3071319"/>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Rounded Corners 39">
            <a:extLst>
              <a:ext uri="{FF2B5EF4-FFF2-40B4-BE49-F238E27FC236}">
                <a16:creationId xmlns:a16="http://schemas.microsoft.com/office/drawing/2014/main" id="{C1DD70C2-C332-3989-9991-7F7F3B14492E}"/>
              </a:ext>
            </a:extLst>
          </p:cNvPr>
          <p:cNvSpPr/>
          <p:nvPr/>
        </p:nvSpPr>
        <p:spPr>
          <a:xfrm>
            <a:off x="3173865" y="4592606"/>
            <a:ext cx="7199085" cy="748206"/>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Rectangle: Rounded Corners 40">
            <a:extLst>
              <a:ext uri="{FF2B5EF4-FFF2-40B4-BE49-F238E27FC236}">
                <a16:creationId xmlns:a16="http://schemas.microsoft.com/office/drawing/2014/main" id="{51B21F9E-CF4A-4842-8EDA-9F60555C0F64}"/>
              </a:ext>
            </a:extLst>
          </p:cNvPr>
          <p:cNvSpPr/>
          <p:nvPr/>
        </p:nvSpPr>
        <p:spPr>
          <a:xfrm>
            <a:off x="4123817" y="4462610"/>
            <a:ext cx="6825584" cy="748206"/>
          </a:xfrm>
          <a:prstGeom prst="roundRect">
            <a:avLst/>
          </a:prstGeom>
          <a:solidFill>
            <a:schemeClr val="bg1"/>
          </a:solidFill>
          <a:ln w="19050">
            <a:solidFill>
              <a:srgbClr val="868EA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Content Placeholder 12">
            <a:extLst>
              <a:ext uri="{FF2B5EF4-FFF2-40B4-BE49-F238E27FC236}">
                <a16:creationId xmlns:a16="http://schemas.microsoft.com/office/drawing/2014/main" id="{E11D86E4-64C1-209D-55FB-609E08699AF3}"/>
              </a:ext>
            </a:extLst>
          </p:cNvPr>
          <p:cNvSpPr>
            <a:spLocks noGrp="1"/>
          </p:cNvSpPr>
          <p:nvPr>
            <p:ph sz="quarter" idx="37"/>
          </p:nvPr>
        </p:nvSpPr>
        <p:spPr>
          <a:xfrm>
            <a:off x="1172499" y="1936911"/>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47" name="Text Placeholder 34">
            <a:extLst>
              <a:ext uri="{FF2B5EF4-FFF2-40B4-BE49-F238E27FC236}">
                <a16:creationId xmlns:a16="http://schemas.microsoft.com/office/drawing/2014/main" id="{66592D50-3161-03EA-CB27-C61E13DB9D10}"/>
              </a:ext>
            </a:extLst>
          </p:cNvPr>
          <p:cNvSpPr>
            <a:spLocks noGrp="1"/>
          </p:cNvSpPr>
          <p:nvPr>
            <p:ph type="body" sz="quarter" idx="33" hasCustomPrompt="1"/>
          </p:nvPr>
        </p:nvSpPr>
        <p:spPr>
          <a:xfrm>
            <a:off x="2346437" y="1857240"/>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5" name="Text Placeholder 34">
            <a:extLst>
              <a:ext uri="{FF2B5EF4-FFF2-40B4-BE49-F238E27FC236}">
                <a16:creationId xmlns:a16="http://schemas.microsoft.com/office/drawing/2014/main" id="{BA14EF9D-8353-3604-E3AA-3CE45049BE39}"/>
              </a:ext>
            </a:extLst>
          </p:cNvPr>
          <p:cNvSpPr>
            <a:spLocks noGrp="1"/>
          </p:cNvSpPr>
          <p:nvPr>
            <p:ph type="body" sz="quarter" idx="38" hasCustomPrompt="1"/>
          </p:nvPr>
        </p:nvSpPr>
        <p:spPr>
          <a:xfrm>
            <a:off x="3504677" y="321864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6" name="Text Placeholder 34">
            <a:extLst>
              <a:ext uri="{FF2B5EF4-FFF2-40B4-BE49-F238E27FC236}">
                <a16:creationId xmlns:a16="http://schemas.microsoft.com/office/drawing/2014/main" id="{DEF60B0D-30AA-9012-C9A3-15646D9302D6}"/>
              </a:ext>
            </a:extLst>
          </p:cNvPr>
          <p:cNvSpPr>
            <a:spLocks noGrp="1"/>
          </p:cNvSpPr>
          <p:nvPr>
            <p:ph type="body" sz="quarter" idx="39" hasCustomPrompt="1"/>
          </p:nvPr>
        </p:nvSpPr>
        <p:spPr>
          <a:xfrm>
            <a:off x="4609183" y="4620739"/>
            <a:ext cx="3074876" cy="443104"/>
          </a:xfrm>
        </p:spPr>
        <p:txBody>
          <a:bodyPr>
            <a:noAutofit/>
          </a:bodyPr>
          <a:lstStyle>
            <a:lvl1pPr marL="0" indent="0">
              <a:buNone/>
              <a:defRPr sz="2000">
                <a:solidFill>
                  <a:srgbClr val="243473"/>
                </a:solidFill>
              </a:defRPr>
            </a:lvl1pPr>
          </a:lstStyle>
          <a:p>
            <a:r>
              <a:rPr lang="fr-FR"/>
              <a:t>Edit Body </a:t>
            </a:r>
            <a:r>
              <a:rPr lang="fr-FR" err="1"/>
              <a:t>Text</a:t>
            </a:r>
            <a:endParaRPr lang="fr-FR"/>
          </a:p>
        </p:txBody>
      </p:sp>
      <p:sp>
        <p:nvSpPr>
          <p:cNvPr id="7" name="Content Placeholder 12">
            <a:extLst>
              <a:ext uri="{FF2B5EF4-FFF2-40B4-BE49-F238E27FC236}">
                <a16:creationId xmlns:a16="http://schemas.microsoft.com/office/drawing/2014/main" id="{22334306-CB8D-EF2C-53B9-EC2778C4D027}"/>
              </a:ext>
            </a:extLst>
          </p:cNvPr>
          <p:cNvSpPr>
            <a:spLocks noGrp="1"/>
          </p:cNvSpPr>
          <p:nvPr>
            <p:ph sz="quarter" idx="40"/>
          </p:nvPr>
        </p:nvSpPr>
        <p:spPr>
          <a:xfrm>
            <a:off x="2300773" y="3301305"/>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8" name="Content Placeholder 12">
            <a:extLst>
              <a:ext uri="{FF2B5EF4-FFF2-40B4-BE49-F238E27FC236}">
                <a16:creationId xmlns:a16="http://schemas.microsoft.com/office/drawing/2014/main" id="{F63C2CD2-DD8A-65F2-B604-E329F64FC01C}"/>
              </a:ext>
            </a:extLst>
          </p:cNvPr>
          <p:cNvSpPr>
            <a:spLocks noGrp="1"/>
          </p:cNvSpPr>
          <p:nvPr>
            <p:ph sz="quarter" idx="41"/>
          </p:nvPr>
        </p:nvSpPr>
        <p:spPr>
          <a:xfrm>
            <a:off x="3383696" y="4698440"/>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9" name="Footer Placeholder 3">
            <a:extLst>
              <a:ext uri="{FF2B5EF4-FFF2-40B4-BE49-F238E27FC236}">
                <a16:creationId xmlns:a16="http://schemas.microsoft.com/office/drawing/2014/main" id="{6EF8C181-E07C-FDCF-01B7-24A3E2C21957}"/>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2026 Your Part-Time Controller, LLC</a:t>
            </a:r>
          </a:p>
        </p:txBody>
      </p:sp>
    </p:spTree>
    <p:extLst>
      <p:ext uri="{BB962C8B-B14F-4D97-AF65-F5344CB8AC3E}">
        <p14:creationId xmlns:p14="http://schemas.microsoft.com/office/powerpoint/2010/main" val="158698000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p:cSld name="20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9FA5339C-C4F7-7FEA-B4E4-1A894BCD3BFA}"/>
              </a:ext>
            </a:extLst>
          </p:cNvPr>
          <p:cNvSpPr/>
          <p:nvPr/>
        </p:nvSpPr>
        <p:spPr>
          <a:xfrm>
            <a:off x="729699" y="1086939"/>
            <a:ext cx="5471082" cy="817457"/>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2CDE4BCB-2E15-0855-9E8C-6B6414082728}"/>
              </a:ext>
            </a:extLst>
          </p:cNvPr>
          <p:cNvSpPr/>
          <p:nvPr/>
        </p:nvSpPr>
        <p:spPr>
          <a:xfrm>
            <a:off x="729698" y="2349909"/>
            <a:ext cx="5516565" cy="381958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E6959B-09EB-9B22-26A9-AF08C982426E}"/>
              </a:ext>
            </a:extLst>
          </p:cNvPr>
          <p:cNvSpPr/>
          <p:nvPr/>
        </p:nvSpPr>
        <p:spPr>
          <a:xfrm>
            <a:off x="775182" y="1028922"/>
            <a:ext cx="5471082" cy="817457"/>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68C42B96-E877-CDDD-B210-6B30AA19D26E}"/>
              </a:ext>
            </a:extLst>
          </p:cNvPr>
          <p:cNvSpPr/>
          <p:nvPr/>
        </p:nvSpPr>
        <p:spPr>
          <a:xfrm>
            <a:off x="986467" y="1172979"/>
            <a:ext cx="590497" cy="59942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1E82B8-3C13-7253-76B9-592B22418010}"/>
              </a:ext>
            </a:extLst>
          </p:cNvPr>
          <p:cNvSpPr/>
          <p:nvPr/>
        </p:nvSpPr>
        <p:spPr>
          <a:xfrm>
            <a:off x="6948420" y="2349909"/>
            <a:ext cx="4346725" cy="3819585"/>
          </a:xfrm>
          <a:prstGeom prst="rect">
            <a:avLst/>
          </a:prstGeom>
          <a:solidFill>
            <a:schemeClr val="bg1"/>
          </a:solidFill>
          <a:ln w="28575">
            <a:solidFill>
              <a:srgbClr val="24347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Content Placeholder 12">
            <a:extLst>
              <a:ext uri="{FF2B5EF4-FFF2-40B4-BE49-F238E27FC236}">
                <a16:creationId xmlns:a16="http://schemas.microsoft.com/office/drawing/2014/main" id="{C3A104BF-81DF-7329-00C9-B7E78A765662}"/>
              </a:ext>
            </a:extLst>
          </p:cNvPr>
          <p:cNvSpPr>
            <a:spLocks noGrp="1"/>
          </p:cNvSpPr>
          <p:nvPr>
            <p:ph sz="quarter" idx="40"/>
          </p:nvPr>
        </p:nvSpPr>
        <p:spPr>
          <a:xfrm>
            <a:off x="7307988" y="2635951"/>
            <a:ext cx="3627588" cy="3289950"/>
          </a:xfrm>
        </p:spPr>
        <p:txBody>
          <a:bodyPr>
            <a:normAutofit/>
          </a:bodyPr>
          <a:lstStyle>
            <a:lvl1pPr marL="0" indent="0">
              <a:buNone/>
              <a:defRPr sz="3200">
                <a:solidFill>
                  <a:srgbClr val="243473"/>
                </a:solidFill>
              </a:defRPr>
            </a:lvl1pPr>
          </a:lstStyle>
          <a:p>
            <a:pPr lvl="0"/>
            <a:r>
              <a:rPr lang="en-US"/>
              <a:t>Click to edit Master text styles</a:t>
            </a:r>
          </a:p>
        </p:txBody>
      </p:sp>
      <p:sp>
        <p:nvSpPr>
          <p:cNvPr id="15" name="Content Placeholder 12">
            <a:extLst>
              <a:ext uri="{FF2B5EF4-FFF2-40B4-BE49-F238E27FC236}">
                <a16:creationId xmlns:a16="http://schemas.microsoft.com/office/drawing/2014/main" id="{54E1E827-7C2C-4139-F3F2-9D178608B7CB}"/>
              </a:ext>
            </a:extLst>
          </p:cNvPr>
          <p:cNvSpPr>
            <a:spLocks noGrp="1"/>
          </p:cNvSpPr>
          <p:nvPr>
            <p:ph sz="quarter" idx="37"/>
          </p:nvPr>
        </p:nvSpPr>
        <p:spPr>
          <a:xfrm>
            <a:off x="1016570" y="1200815"/>
            <a:ext cx="530290" cy="543754"/>
          </a:xfrm>
        </p:spPr>
        <p:txBody>
          <a:bodyPr>
            <a:normAutofit/>
          </a:bodyPr>
          <a:lstStyle>
            <a:lvl1pPr marL="0" indent="0">
              <a:buNone/>
              <a:defRPr sz="800">
                <a:solidFill>
                  <a:schemeClr val="bg1"/>
                </a:solidFill>
              </a:defRPr>
            </a:lvl1pPr>
          </a:lstStyle>
          <a:p>
            <a:pPr lvl="0"/>
            <a:r>
              <a:rPr lang="en-US"/>
              <a:t>Click to edit Master text styles</a:t>
            </a:r>
          </a:p>
        </p:txBody>
      </p:sp>
      <p:sp>
        <p:nvSpPr>
          <p:cNvPr id="16" name="Text Placeholder 34">
            <a:extLst>
              <a:ext uri="{FF2B5EF4-FFF2-40B4-BE49-F238E27FC236}">
                <a16:creationId xmlns:a16="http://schemas.microsoft.com/office/drawing/2014/main" id="{0259EC47-BD53-C1AE-97A5-CAF40CFB971F}"/>
              </a:ext>
            </a:extLst>
          </p:cNvPr>
          <p:cNvSpPr>
            <a:spLocks noGrp="1"/>
          </p:cNvSpPr>
          <p:nvPr>
            <p:ph type="body" sz="quarter" idx="39" hasCustomPrompt="1"/>
          </p:nvPr>
        </p:nvSpPr>
        <p:spPr>
          <a:xfrm>
            <a:off x="1788249" y="1175011"/>
            <a:ext cx="4124871" cy="443104"/>
          </a:xfrm>
        </p:spPr>
        <p:txBody>
          <a:bodyPr>
            <a:noAutofit/>
          </a:bodyPr>
          <a:lstStyle>
            <a:lvl1pPr marL="0" indent="0">
              <a:buNone/>
              <a:defRPr sz="2800">
                <a:solidFill>
                  <a:schemeClr val="bg1"/>
                </a:solidFill>
              </a:defRPr>
            </a:lvl1pPr>
          </a:lstStyle>
          <a:p>
            <a:r>
              <a:rPr lang="fr-FR"/>
              <a:t>Edit </a:t>
            </a:r>
            <a:r>
              <a:rPr lang="fr-FR" err="1"/>
              <a:t>Title</a:t>
            </a:r>
            <a:endParaRPr lang="fr-FR"/>
          </a:p>
        </p:txBody>
      </p:sp>
      <p:sp>
        <p:nvSpPr>
          <p:cNvPr id="17" name="Text Placeholder 34">
            <a:extLst>
              <a:ext uri="{FF2B5EF4-FFF2-40B4-BE49-F238E27FC236}">
                <a16:creationId xmlns:a16="http://schemas.microsoft.com/office/drawing/2014/main" id="{57BA5CF2-835B-6D0C-AAF3-7DDCFDED3586}"/>
              </a:ext>
            </a:extLst>
          </p:cNvPr>
          <p:cNvSpPr>
            <a:spLocks noGrp="1"/>
          </p:cNvSpPr>
          <p:nvPr>
            <p:ph type="body" sz="quarter" idx="41" hasCustomPrompt="1"/>
          </p:nvPr>
        </p:nvSpPr>
        <p:spPr>
          <a:xfrm>
            <a:off x="1016571" y="2677541"/>
            <a:ext cx="4896550" cy="443104"/>
          </a:xfrm>
        </p:spPr>
        <p:txBody>
          <a:bodyPr>
            <a:noAutofit/>
          </a:bodyPr>
          <a:lstStyle>
            <a:lvl1pPr marL="342900" indent="-342900">
              <a:buFont typeface="Arial" panose="020B0604020202020204" pitchFamily="34" charset="0"/>
              <a:buChar char="•"/>
              <a:defRPr sz="2400" b="0">
                <a:solidFill>
                  <a:schemeClr val="bg1"/>
                </a:solidFill>
                <a:latin typeface="Montserrat Medium" panose="00000600000000000000" pitchFamily="50" charset="0"/>
              </a:defRPr>
            </a:lvl1pPr>
          </a:lstStyle>
          <a:p>
            <a:r>
              <a:rPr lang="fr-FR"/>
              <a:t>Edit </a:t>
            </a:r>
            <a:r>
              <a:rPr lang="fr-FR" err="1"/>
              <a:t>Title</a:t>
            </a:r>
            <a:endParaRPr lang="fr-FR"/>
          </a:p>
        </p:txBody>
      </p:sp>
      <p:sp>
        <p:nvSpPr>
          <p:cNvPr id="18" name="Footer Placeholder 3">
            <a:extLst>
              <a:ext uri="{FF2B5EF4-FFF2-40B4-BE49-F238E27FC236}">
                <a16:creationId xmlns:a16="http://schemas.microsoft.com/office/drawing/2014/main" id="{17EC423D-242A-004A-809A-E46C3E94711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35378618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21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888C2641-781A-DE27-651A-5319AEFCB301}"/>
              </a:ext>
            </a:extLst>
          </p:cNvPr>
          <p:cNvSpPr/>
          <p:nvPr/>
        </p:nvSpPr>
        <p:spPr>
          <a:xfrm>
            <a:off x="1634163" y="540918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p:ph sz="quarter" idx="41"/>
          </p:nvPr>
        </p:nvSpPr>
        <p:spPr>
          <a:xfrm>
            <a:off x="1019942" y="1186713"/>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2" name="Content Placeholder 12">
            <a:extLst>
              <a:ext uri="{FF2B5EF4-FFF2-40B4-BE49-F238E27FC236}">
                <a16:creationId xmlns:a16="http://schemas.microsoft.com/office/drawing/2014/main" id="{5806D331-25FE-30B9-4E44-1C64C178EC13}"/>
              </a:ext>
            </a:extLst>
          </p:cNvPr>
          <p:cNvSpPr>
            <a:spLocks noGrp="1"/>
          </p:cNvSpPr>
          <p:nvPr>
            <p:ph sz="quarter" idx="42"/>
          </p:nvPr>
        </p:nvSpPr>
        <p:spPr>
          <a:xfrm>
            <a:off x="1027562" y="2536546"/>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3" name="Content Placeholder 12">
            <a:extLst>
              <a:ext uri="{FF2B5EF4-FFF2-40B4-BE49-F238E27FC236}">
                <a16:creationId xmlns:a16="http://schemas.microsoft.com/office/drawing/2014/main" id="{7B356B4F-0757-57F6-38D9-18A673E447C7}"/>
              </a:ext>
            </a:extLst>
          </p:cNvPr>
          <p:cNvSpPr>
            <a:spLocks noGrp="1"/>
          </p:cNvSpPr>
          <p:nvPr>
            <p:ph sz="quarter" idx="43"/>
          </p:nvPr>
        </p:nvSpPr>
        <p:spPr>
          <a:xfrm>
            <a:off x="1027562" y="3911130"/>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8" name="Content Placeholder 12">
            <a:extLst>
              <a:ext uri="{FF2B5EF4-FFF2-40B4-BE49-F238E27FC236}">
                <a16:creationId xmlns:a16="http://schemas.microsoft.com/office/drawing/2014/main" id="{9076F8AD-AD1A-E7AE-C9A7-02463A142539}"/>
              </a:ext>
            </a:extLst>
          </p:cNvPr>
          <p:cNvSpPr>
            <a:spLocks noGrp="1"/>
          </p:cNvSpPr>
          <p:nvPr>
            <p:ph sz="quarter" idx="44"/>
          </p:nvPr>
        </p:nvSpPr>
        <p:spPr>
          <a:xfrm>
            <a:off x="1027562" y="5290216"/>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9" name="Text Placeholder 34">
            <a:extLst>
              <a:ext uri="{FF2B5EF4-FFF2-40B4-BE49-F238E27FC236}">
                <a16:creationId xmlns:a16="http://schemas.microsoft.com/office/drawing/2014/main" id="{DCDB3092-D2D8-0147-DD11-9D36F7AB8488}"/>
              </a:ext>
            </a:extLst>
          </p:cNvPr>
          <p:cNvSpPr>
            <a:spLocks noGrp="1"/>
          </p:cNvSpPr>
          <p:nvPr>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45" name="Footer Placeholder 3">
            <a:extLst>
              <a:ext uri="{FF2B5EF4-FFF2-40B4-BE49-F238E27FC236}">
                <a16:creationId xmlns:a16="http://schemas.microsoft.com/office/drawing/2014/main" id="{6E6521E0-1817-3635-5EC4-A068CAF54CBC}"/>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50072626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p:cSld name="39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888C2641-781A-DE27-651A-5319AEFCB301}"/>
              </a:ext>
            </a:extLst>
          </p:cNvPr>
          <p:cNvSpPr/>
          <p:nvPr/>
        </p:nvSpPr>
        <p:spPr>
          <a:xfrm>
            <a:off x="1634163" y="546252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dirty="0"/>
          </a:p>
        </p:txBody>
      </p:sp>
      <p:sp>
        <p:nvSpPr>
          <p:cNvPr id="31" name="Content Placeholder 12">
            <a:extLst>
              <a:ext uri="{FF2B5EF4-FFF2-40B4-BE49-F238E27FC236}">
                <a16:creationId xmlns:a16="http://schemas.microsoft.com/office/drawing/2014/main" id="{17095383-7D69-2541-C4FC-7DB8F8BED533}"/>
              </a:ext>
            </a:extLst>
          </p:cNvPr>
          <p:cNvSpPr>
            <a:spLocks noGrp="1"/>
          </p:cNvSpPr>
          <p:nvPr>
            <p:ph sz="quarter" idx="41"/>
          </p:nvPr>
        </p:nvSpPr>
        <p:spPr>
          <a:xfrm>
            <a:off x="1019942" y="1240053"/>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2" name="Content Placeholder 12">
            <a:extLst>
              <a:ext uri="{FF2B5EF4-FFF2-40B4-BE49-F238E27FC236}">
                <a16:creationId xmlns:a16="http://schemas.microsoft.com/office/drawing/2014/main" id="{5806D331-25FE-30B9-4E44-1C64C178EC13}"/>
              </a:ext>
            </a:extLst>
          </p:cNvPr>
          <p:cNvSpPr>
            <a:spLocks noGrp="1"/>
          </p:cNvSpPr>
          <p:nvPr>
            <p:ph sz="quarter" idx="42"/>
          </p:nvPr>
        </p:nvSpPr>
        <p:spPr>
          <a:xfrm>
            <a:off x="1027562" y="2589886"/>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3" name="Content Placeholder 12">
            <a:extLst>
              <a:ext uri="{FF2B5EF4-FFF2-40B4-BE49-F238E27FC236}">
                <a16:creationId xmlns:a16="http://schemas.microsoft.com/office/drawing/2014/main" id="{7B356B4F-0757-57F6-38D9-18A673E447C7}"/>
              </a:ext>
            </a:extLst>
          </p:cNvPr>
          <p:cNvSpPr>
            <a:spLocks noGrp="1"/>
          </p:cNvSpPr>
          <p:nvPr>
            <p:ph sz="quarter" idx="43"/>
          </p:nvPr>
        </p:nvSpPr>
        <p:spPr>
          <a:xfrm>
            <a:off x="1027562" y="3964470"/>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8" name="Content Placeholder 12">
            <a:extLst>
              <a:ext uri="{FF2B5EF4-FFF2-40B4-BE49-F238E27FC236}">
                <a16:creationId xmlns:a16="http://schemas.microsoft.com/office/drawing/2014/main" id="{9076F8AD-AD1A-E7AE-C9A7-02463A142539}"/>
              </a:ext>
            </a:extLst>
          </p:cNvPr>
          <p:cNvSpPr>
            <a:spLocks noGrp="1"/>
          </p:cNvSpPr>
          <p:nvPr>
            <p:ph sz="quarter" idx="44"/>
          </p:nvPr>
        </p:nvSpPr>
        <p:spPr>
          <a:xfrm>
            <a:off x="1027562" y="5343556"/>
            <a:ext cx="638575" cy="654788"/>
          </a:xfrm>
        </p:spPr>
        <p:txBody>
          <a:bodyPr>
            <a:normAutofit/>
          </a:bodyPr>
          <a:lstStyle>
            <a:lvl1pPr marL="0" indent="0">
              <a:buNone/>
              <a:defRPr sz="800">
                <a:solidFill>
                  <a:schemeClr val="bg1"/>
                </a:solidFill>
              </a:defRPr>
            </a:lvl1pPr>
          </a:lstStyle>
          <a:p>
            <a:pPr lvl="0"/>
            <a:r>
              <a:rPr lang="en-US"/>
              <a:t>Click to edit Master text styles</a:t>
            </a:r>
          </a:p>
        </p:txBody>
      </p:sp>
      <p:sp>
        <p:nvSpPr>
          <p:cNvPr id="39" name="Text Placeholder 34">
            <a:extLst>
              <a:ext uri="{FF2B5EF4-FFF2-40B4-BE49-F238E27FC236}">
                <a16:creationId xmlns:a16="http://schemas.microsoft.com/office/drawing/2014/main" id="{DCDB3092-D2D8-0147-DD11-9D36F7AB8488}"/>
              </a:ext>
            </a:extLst>
          </p:cNvPr>
          <p:cNvSpPr>
            <a:spLocks noGrp="1"/>
          </p:cNvSpPr>
          <p:nvPr>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9994FD8A-3BBA-11AF-8261-C40C8F982251}"/>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40106278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45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888C2641-781A-DE27-651A-5319AEFCB301}"/>
              </a:ext>
            </a:extLst>
          </p:cNvPr>
          <p:cNvSpPr/>
          <p:nvPr/>
        </p:nvSpPr>
        <p:spPr>
          <a:xfrm>
            <a:off x="1634163" y="5401561"/>
            <a:ext cx="9492702" cy="895411"/>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p:nvSpPr>
        <p:spPr>
          <a:xfrm>
            <a:off x="1634163" y="2702335"/>
            <a:ext cx="9492702" cy="849951"/>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45761"/>
            <a:ext cx="9492703" cy="849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279690"/>
            <a:ext cx="9492703" cy="849951"/>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05331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endParaRPr lang="en-US" sz="4400" b="1" dirty="0"/>
          </a:p>
        </p:txBody>
      </p:sp>
      <p:sp>
        <p:nvSpPr>
          <p:cNvPr id="13" name="Rectangle 12">
            <a:extLst>
              <a:ext uri="{FF2B5EF4-FFF2-40B4-BE49-F238E27FC236}">
                <a16:creationId xmlns:a16="http://schemas.microsoft.com/office/drawing/2014/main" id="{223FFA5C-888E-E40D-7923-B1277EF2E9E9}"/>
              </a:ext>
            </a:extLst>
          </p:cNvPr>
          <p:cNvSpPr/>
          <p:nvPr/>
        </p:nvSpPr>
        <p:spPr>
          <a:xfrm>
            <a:off x="1634164" y="2688391"/>
            <a:ext cx="9492703" cy="5754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22320"/>
            <a:ext cx="9492702" cy="849951"/>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39594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051722"/>
            <a:ext cx="9492702" cy="84629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3985651"/>
            <a:ext cx="9492702" cy="84629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75927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3</a:t>
            </a:r>
            <a:endParaRPr lang="en-US" b="1"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01801"/>
            <a:ext cx="9492702" cy="5689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40391"/>
            <a:ext cx="9492702" cy="886483"/>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2999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p:ph type="body" sz="quarter" idx="39" hasCustomPrompt="1"/>
          </p:nvPr>
        </p:nvSpPr>
        <p:spPr>
          <a:xfrm>
            <a:off x="2033197" y="1311193"/>
            <a:ext cx="4124871" cy="443104"/>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651689"/>
            <a:ext cx="4124871" cy="443104"/>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24178"/>
            <a:ext cx="4124871" cy="443104"/>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364378"/>
            <a:ext cx="4124871" cy="443104"/>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515708C0-3D54-DF83-F60A-77AD22BF4834}"/>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289094478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46_Bullet Lis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AC095-1134-5C48-93CF-0976ACA29E43}"/>
              </a:ext>
            </a:extLst>
          </p:cNvPr>
          <p:cNvSpPr>
            <a:spLocks noGrp="1"/>
          </p:cNvSpPr>
          <p:nvPr>
            <p:ph type="title"/>
          </p:nvPr>
        </p:nvSpPr>
        <p:spPr/>
        <p:txBody>
          <a:bodyPr/>
          <a:lstStyle/>
          <a:p>
            <a:r>
              <a:rPr lang="en-US"/>
              <a:t>Click to edit Master title style</a:t>
            </a:r>
          </a:p>
        </p:txBody>
      </p:sp>
      <p:sp>
        <p:nvSpPr>
          <p:cNvPr id="4" name="Slide Number Placeholder 3">
            <a:extLst>
              <a:ext uri="{FF2B5EF4-FFF2-40B4-BE49-F238E27FC236}">
                <a16:creationId xmlns:a16="http://schemas.microsoft.com/office/drawing/2014/main" id="{22E75C0C-D23D-5547-9A17-6088B9AC97A2}"/>
              </a:ext>
            </a:extLst>
          </p:cNvPr>
          <p:cNvSpPr>
            <a:spLocks noGrp="1"/>
          </p:cNvSpPr>
          <p:nvPr>
            <p:ph type="sldNum" sz="quarter" idx="11"/>
          </p:nvPr>
        </p:nvSpPr>
        <p:spPr/>
        <p:txBody>
          <a:bodyPr/>
          <a:lstStyle/>
          <a:p>
            <a:fld id="{C1B541A1-1433-6F4E-B694-E12A48D8985C}" type="slidenum">
              <a:rPr lang="en-US" smtClean="0"/>
              <a:pPr/>
              <a:t>‹#›</a:t>
            </a:fld>
            <a:endParaRPr lang="en-US" dirty="0"/>
          </a:p>
        </p:txBody>
      </p:sp>
      <p:sp>
        <p:nvSpPr>
          <p:cNvPr id="5" name="Rectangle 4">
            <a:extLst>
              <a:ext uri="{FF2B5EF4-FFF2-40B4-BE49-F238E27FC236}">
                <a16:creationId xmlns:a16="http://schemas.microsoft.com/office/drawing/2014/main" id="{888C2641-781A-DE27-651A-5319AEFCB301}"/>
              </a:ext>
            </a:extLst>
          </p:cNvPr>
          <p:cNvSpPr/>
          <p:nvPr/>
        </p:nvSpPr>
        <p:spPr>
          <a:xfrm>
            <a:off x="1634163" y="5470141"/>
            <a:ext cx="9492702" cy="572519"/>
          </a:xfrm>
          <a:prstGeom prst="rect">
            <a:avLst/>
          </a:prstGeom>
          <a:solidFill>
            <a:srgbClr val="00558C"/>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E9E486B7-A758-2243-CC26-414949E0D8B1}"/>
              </a:ext>
            </a:extLst>
          </p:cNvPr>
          <p:cNvSpPr/>
          <p:nvPr/>
        </p:nvSpPr>
        <p:spPr>
          <a:xfrm>
            <a:off x="1634163" y="2755676"/>
            <a:ext cx="9492702" cy="543452"/>
          </a:xfrm>
          <a:prstGeom prst="rect">
            <a:avLst/>
          </a:prstGeom>
          <a:solidFill>
            <a:srgbClr val="FF6720"/>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60B24B35-DDEA-B526-DDBB-F5202E4560D2}"/>
              </a:ext>
            </a:extLst>
          </p:cNvPr>
          <p:cNvSpPr/>
          <p:nvPr/>
        </p:nvSpPr>
        <p:spPr>
          <a:xfrm>
            <a:off x="1634167" y="1399102"/>
            <a:ext cx="9492703" cy="5434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942E639-653F-D6C7-BFA4-CCFA410A4A54}"/>
              </a:ext>
            </a:extLst>
          </p:cNvPr>
          <p:cNvSpPr/>
          <p:nvPr/>
        </p:nvSpPr>
        <p:spPr>
          <a:xfrm>
            <a:off x="1724629" y="1333031"/>
            <a:ext cx="9492703" cy="543452"/>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2B7EBBE8-132D-8551-E660-4903534D7898}"/>
              </a:ext>
            </a:extLst>
          </p:cNvPr>
          <p:cNvSpPr/>
          <p:nvPr/>
        </p:nvSpPr>
        <p:spPr>
          <a:xfrm>
            <a:off x="860399" y="1106655"/>
            <a:ext cx="972910" cy="97291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1</a:t>
            </a:r>
          </a:p>
        </p:txBody>
      </p:sp>
      <p:sp>
        <p:nvSpPr>
          <p:cNvPr id="13" name="Rectangle 12">
            <a:extLst>
              <a:ext uri="{FF2B5EF4-FFF2-40B4-BE49-F238E27FC236}">
                <a16:creationId xmlns:a16="http://schemas.microsoft.com/office/drawing/2014/main" id="{223FFA5C-888E-E40D-7923-B1277EF2E9E9}"/>
              </a:ext>
            </a:extLst>
          </p:cNvPr>
          <p:cNvSpPr/>
          <p:nvPr/>
        </p:nvSpPr>
        <p:spPr>
          <a:xfrm>
            <a:off x="1634164" y="2741731"/>
            <a:ext cx="9492703" cy="36793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0E600EFE-7061-B1D0-C1E0-DC467E7408A7}"/>
              </a:ext>
            </a:extLst>
          </p:cNvPr>
          <p:cNvSpPr/>
          <p:nvPr/>
        </p:nvSpPr>
        <p:spPr>
          <a:xfrm>
            <a:off x="1724626" y="2675661"/>
            <a:ext cx="9492702" cy="543452"/>
          </a:xfrm>
          <a:prstGeom prst="rect">
            <a:avLst/>
          </a:prstGeom>
          <a:solidFill>
            <a:schemeClr val="bg1"/>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Oval 14">
            <a:extLst>
              <a:ext uri="{FF2B5EF4-FFF2-40B4-BE49-F238E27FC236}">
                <a16:creationId xmlns:a16="http://schemas.microsoft.com/office/drawing/2014/main" id="{A3B1884B-8CFB-77F6-4469-C9C5201CE582}"/>
              </a:ext>
            </a:extLst>
          </p:cNvPr>
          <p:cNvSpPr/>
          <p:nvPr/>
        </p:nvSpPr>
        <p:spPr>
          <a:xfrm>
            <a:off x="860395" y="2449284"/>
            <a:ext cx="972910" cy="97291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t>2</a:t>
            </a:r>
            <a:endParaRPr lang="en-US" b="1" dirty="0"/>
          </a:p>
        </p:txBody>
      </p:sp>
      <p:sp>
        <p:nvSpPr>
          <p:cNvPr id="17" name="Rectangle 16">
            <a:extLst>
              <a:ext uri="{FF2B5EF4-FFF2-40B4-BE49-F238E27FC236}">
                <a16:creationId xmlns:a16="http://schemas.microsoft.com/office/drawing/2014/main" id="{2C8794F5-53D0-0417-0BE0-9E6908DB2653}"/>
              </a:ext>
            </a:extLst>
          </p:cNvPr>
          <p:cNvSpPr/>
          <p:nvPr/>
        </p:nvSpPr>
        <p:spPr>
          <a:xfrm>
            <a:off x="1634163" y="4105062"/>
            <a:ext cx="9492702" cy="54111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989B1083-8BE4-78FC-BB21-E7BB108DC6BA}"/>
              </a:ext>
            </a:extLst>
          </p:cNvPr>
          <p:cNvSpPr/>
          <p:nvPr/>
        </p:nvSpPr>
        <p:spPr>
          <a:xfrm>
            <a:off x="1724626" y="4038991"/>
            <a:ext cx="9492702" cy="541114"/>
          </a:xfrm>
          <a:prstGeom prst="rect">
            <a:avLst/>
          </a:prstGeom>
          <a:solidFill>
            <a:schemeClr val="bg1"/>
          </a:solidFill>
          <a:ln w="381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0D5890AB-D7B2-5742-E050-9322CC301FDC}"/>
              </a:ext>
            </a:extLst>
          </p:cNvPr>
          <p:cNvSpPr/>
          <p:nvPr/>
        </p:nvSpPr>
        <p:spPr>
          <a:xfrm>
            <a:off x="860395" y="3812615"/>
            <a:ext cx="972910" cy="972911"/>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a:t>3</a:t>
            </a:r>
            <a:endParaRPr lang="en-US" dirty="0"/>
          </a:p>
        </p:txBody>
      </p:sp>
      <p:sp>
        <p:nvSpPr>
          <p:cNvPr id="21" name="Rectangle 20">
            <a:extLst>
              <a:ext uri="{FF2B5EF4-FFF2-40B4-BE49-F238E27FC236}">
                <a16:creationId xmlns:a16="http://schemas.microsoft.com/office/drawing/2014/main" id="{4CC7F5D0-2AC4-E8D7-7B72-96FB6253F116}"/>
              </a:ext>
            </a:extLst>
          </p:cNvPr>
          <p:cNvSpPr/>
          <p:nvPr/>
        </p:nvSpPr>
        <p:spPr>
          <a:xfrm>
            <a:off x="1634163" y="5455141"/>
            <a:ext cx="9492702" cy="36379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5209275-4EAD-BA5F-2E4D-5CC589B6D260}"/>
              </a:ext>
            </a:extLst>
          </p:cNvPr>
          <p:cNvSpPr/>
          <p:nvPr/>
        </p:nvSpPr>
        <p:spPr>
          <a:xfrm>
            <a:off x="1724626" y="5393731"/>
            <a:ext cx="9492702" cy="566811"/>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Oval 22">
            <a:extLst>
              <a:ext uri="{FF2B5EF4-FFF2-40B4-BE49-F238E27FC236}">
                <a16:creationId xmlns:a16="http://schemas.microsoft.com/office/drawing/2014/main" id="{134B90B3-599B-7272-EE9C-AB1A04317480}"/>
              </a:ext>
            </a:extLst>
          </p:cNvPr>
          <p:cNvSpPr/>
          <p:nvPr/>
        </p:nvSpPr>
        <p:spPr>
          <a:xfrm>
            <a:off x="860395" y="5183332"/>
            <a:ext cx="972910" cy="972911"/>
          </a:xfrm>
          <a:prstGeom prst="ellipse">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b="1" dirty="0"/>
              <a:t>4</a:t>
            </a:r>
            <a:endParaRPr lang="en-US" b="1" dirty="0"/>
          </a:p>
        </p:txBody>
      </p:sp>
      <p:sp>
        <p:nvSpPr>
          <p:cNvPr id="39" name="Text Placeholder 34">
            <a:extLst>
              <a:ext uri="{FF2B5EF4-FFF2-40B4-BE49-F238E27FC236}">
                <a16:creationId xmlns:a16="http://schemas.microsoft.com/office/drawing/2014/main" id="{DCDB3092-D2D8-0147-DD11-9D36F7AB8488}"/>
              </a:ext>
            </a:extLst>
          </p:cNvPr>
          <p:cNvSpPr>
            <a:spLocks noGrp="1"/>
          </p:cNvSpPr>
          <p:nvPr>
            <p:ph type="body" sz="quarter" idx="39" hasCustomPrompt="1"/>
          </p:nvPr>
        </p:nvSpPr>
        <p:spPr>
          <a:xfrm>
            <a:off x="2033197" y="1364533"/>
            <a:ext cx="4124871" cy="283317"/>
          </a:xfrm>
        </p:spPr>
        <p:txBody>
          <a:bodyPr>
            <a:noAutofit/>
          </a:bodyPr>
          <a:lstStyle>
            <a:lvl1pPr marL="0" indent="0">
              <a:buNone/>
              <a:defRPr sz="2400">
                <a:solidFill>
                  <a:srgbClr val="243473"/>
                </a:solidFill>
              </a:defRPr>
            </a:lvl1pPr>
          </a:lstStyle>
          <a:p>
            <a:r>
              <a:rPr lang="fr-FR"/>
              <a:t>Edit Body </a:t>
            </a:r>
            <a:r>
              <a:rPr lang="fr-FR" err="1"/>
              <a:t>Text</a:t>
            </a:r>
            <a:endParaRPr lang="fr-FR"/>
          </a:p>
        </p:txBody>
      </p:sp>
      <p:sp>
        <p:nvSpPr>
          <p:cNvPr id="42" name="Text Placeholder 34">
            <a:extLst>
              <a:ext uri="{FF2B5EF4-FFF2-40B4-BE49-F238E27FC236}">
                <a16:creationId xmlns:a16="http://schemas.microsoft.com/office/drawing/2014/main" id="{A1725272-C3BE-EE51-E497-B8EA9CC500D5}"/>
              </a:ext>
            </a:extLst>
          </p:cNvPr>
          <p:cNvSpPr>
            <a:spLocks noGrp="1"/>
          </p:cNvSpPr>
          <p:nvPr>
            <p:ph type="body" sz="quarter" idx="45" hasCustomPrompt="1"/>
          </p:nvPr>
        </p:nvSpPr>
        <p:spPr>
          <a:xfrm>
            <a:off x="2033197" y="2705029"/>
            <a:ext cx="4124871" cy="283317"/>
          </a:xfrm>
        </p:spPr>
        <p:txBody>
          <a:bodyPr>
            <a:noAutofit/>
          </a:bodyPr>
          <a:lstStyle>
            <a:lvl1pPr marL="0" indent="0">
              <a:buNone/>
              <a:defRPr sz="2400">
                <a:solidFill>
                  <a:schemeClr val="accent2"/>
                </a:solidFill>
              </a:defRPr>
            </a:lvl1pPr>
          </a:lstStyle>
          <a:p>
            <a:r>
              <a:rPr lang="fr-FR"/>
              <a:t>Edit Body </a:t>
            </a:r>
            <a:r>
              <a:rPr lang="fr-FR" err="1"/>
              <a:t>Text</a:t>
            </a:r>
            <a:endParaRPr lang="fr-FR"/>
          </a:p>
        </p:txBody>
      </p:sp>
      <p:sp>
        <p:nvSpPr>
          <p:cNvPr id="43" name="Text Placeholder 34">
            <a:extLst>
              <a:ext uri="{FF2B5EF4-FFF2-40B4-BE49-F238E27FC236}">
                <a16:creationId xmlns:a16="http://schemas.microsoft.com/office/drawing/2014/main" id="{D6AD6D8D-CE08-8CF2-3866-0B787C64B5AD}"/>
              </a:ext>
            </a:extLst>
          </p:cNvPr>
          <p:cNvSpPr>
            <a:spLocks noGrp="1"/>
          </p:cNvSpPr>
          <p:nvPr>
            <p:ph type="body" sz="quarter" idx="46" hasCustomPrompt="1"/>
          </p:nvPr>
        </p:nvSpPr>
        <p:spPr>
          <a:xfrm>
            <a:off x="2033197" y="4077518"/>
            <a:ext cx="4124871" cy="283317"/>
          </a:xfrm>
        </p:spPr>
        <p:txBody>
          <a:bodyPr>
            <a:noAutofit/>
          </a:bodyPr>
          <a:lstStyle>
            <a:lvl1pPr marL="0" indent="0">
              <a:buNone/>
              <a:defRPr sz="2400">
                <a:solidFill>
                  <a:srgbClr val="868EAF"/>
                </a:solidFill>
              </a:defRPr>
            </a:lvl1pPr>
          </a:lstStyle>
          <a:p>
            <a:r>
              <a:rPr lang="fr-FR"/>
              <a:t>Edit Body </a:t>
            </a:r>
            <a:r>
              <a:rPr lang="fr-FR" err="1"/>
              <a:t>Text</a:t>
            </a:r>
            <a:endParaRPr lang="fr-FR"/>
          </a:p>
        </p:txBody>
      </p:sp>
      <p:sp>
        <p:nvSpPr>
          <p:cNvPr id="44" name="Text Placeholder 34">
            <a:extLst>
              <a:ext uri="{FF2B5EF4-FFF2-40B4-BE49-F238E27FC236}">
                <a16:creationId xmlns:a16="http://schemas.microsoft.com/office/drawing/2014/main" id="{2E9BB2F2-3434-93E9-AFFE-0A79C29C04F2}"/>
              </a:ext>
            </a:extLst>
          </p:cNvPr>
          <p:cNvSpPr>
            <a:spLocks noGrp="1"/>
          </p:cNvSpPr>
          <p:nvPr>
            <p:ph type="body" sz="quarter" idx="47" hasCustomPrompt="1"/>
          </p:nvPr>
        </p:nvSpPr>
        <p:spPr>
          <a:xfrm>
            <a:off x="2033197" y="5417718"/>
            <a:ext cx="4124871" cy="283317"/>
          </a:xfrm>
        </p:spPr>
        <p:txBody>
          <a:bodyPr>
            <a:noAutofit/>
          </a:bodyPr>
          <a:lstStyle>
            <a:lvl1pPr marL="0" indent="0">
              <a:buNone/>
              <a:defRPr sz="2400">
                <a:solidFill>
                  <a:schemeClr val="accent3"/>
                </a:solidFill>
              </a:defRPr>
            </a:lvl1pPr>
          </a:lstStyle>
          <a:p>
            <a:r>
              <a:rPr lang="fr-FR"/>
              <a:t>Edit Body </a:t>
            </a:r>
            <a:r>
              <a:rPr lang="fr-FR" err="1"/>
              <a:t>Text</a:t>
            </a:r>
            <a:endParaRPr lang="fr-FR"/>
          </a:p>
        </p:txBody>
      </p:sp>
      <p:sp>
        <p:nvSpPr>
          <p:cNvPr id="7" name="Footer Placeholder 3">
            <a:extLst>
              <a:ext uri="{FF2B5EF4-FFF2-40B4-BE49-F238E27FC236}">
                <a16:creationId xmlns:a16="http://schemas.microsoft.com/office/drawing/2014/main" id="{0BF9C265-C3F5-7DCA-4334-722161B9DB32}"/>
              </a:ext>
            </a:extLst>
          </p:cNvPr>
          <p:cNvSpPr txBox="1">
            <a:spLocks/>
          </p:cNvSpPr>
          <p:nvPr/>
        </p:nvSpPr>
        <p:spPr>
          <a:xfrm>
            <a:off x="334617" y="6621269"/>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t>© 2024 Your Part-Time Controller, LLC</a:t>
            </a:r>
          </a:p>
        </p:txBody>
      </p:sp>
    </p:spTree>
    <p:extLst>
      <p:ext uri="{BB962C8B-B14F-4D97-AF65-F5344CB8AC3E}">
        <p14:creationId xmlns:p14="http://schemas.microsoft.com/office/powerpoint/2010/main" val="3961245359"/>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image" Target="../media/image1.png"/><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70.xml"/><Relationship Id="rId21" Type="http://schemas.openxmlformats.org/officeDocument/2006/relationships/slideLayout" Target="../slideLayouts/slideLayout165.xml"/><Relationship Id="rId42" Type="http://schemas.openxmlformats.org/officeDocument/2006/relationships/slideLayout" Target="../slideLayouts/slideLayout186.xml"/><Relationship Id="rId47" Type="http://schemas.openxmlformats.org/officeDocument/2006/relationships/slideLayout" Target="../slideLayouts/slideLayout191.xml"/><Relationship Id="rId63" Type="http://schemas.openxmlformats.org/officeDocument/2006/relationships/slideLayout" Target="../slideLayouts/slideLayout207.xml"/><Relationship Id="rId68" Type="http://schemas.openxmlformats.org/officeDocument/2006/relationships/slideLayout" Target="../slideLayouts/slideLayout212.xml"/><Relationship Id="rId84" Type="http://schemas.openxmlformats.org/officeDocument/2006/relationships/slideLayout" Target="../slideLayouts/slideLayout228.xml"/><Relationship Id="rId89" Type="http://schemas.openxmlformats.org/officeDocument/2006/relationships/slideLayout" Target="../slideLayouts/slideLayout233.xml"/><Relationship Id="rId16" Type="http://schemas.openxmlformats.org/officeDocument/2006/relationships/slideLayout" Target="../slideLayouts/slideLayout160.xml"/><Relationship Id="rId107" Type="http://schemas.openxmlformats.org/officeDocument/2006/relationships/slideLayout" Target="../slideLayouts/slideLayout251.xml"/><Relationship Id="rId11" Type="http://schemas.openxmlformats.org/officeDocument/2006/relationships/slideLayout" Target="../slideLayouts/slideLayout155.xml"/><Relationship Id="rId32" Type="http://schemas.openxmlformats.org/officeDocument/2006/relationships/slideLayout" Target="../slideLayouts/slideLayout176.xml"/><Relationship Id="rId37" Type="http://schemas.openxmlformats.org/officeDocument/2006/relationships/slideLayout" Target="../slideLayouts/slideLayout181.xml"/><Relationship Id="rId53" Type="http://schemas.openxmlformats.org/officeDocument/2006/relationships/slideLayout" Target="../slideLayouts/slideLayout197.xml"/><Relationship Id="rId58" Type="http://schemas.openxmlformats.org/officeDocument/2006/relationships/slideLayout" Target="../slideLayouts/slideLayout202.xml"/><Relationship Id="rId74" Type="http://schemas.openxmlformats.org/officeDocument/2006/relationships/slideLayout" Target="../slideLayouts/slideLayout218.xml"/><Relationship Id="rId79" Type="http://schemas.openxmlformats.org/officeDocument/2006/relationships/slideLayout" Target="../slideLayouts/slideLayout223.xml"/><Relationship Id="rId102" Type="http://schemas.openxmlformats.org/officeDocument/2006/relationships/slideLayout" Target="../slideLayouts/slideLayout246.xml"/><Relationship Id="rId5" Type="http://schemas.openxmlformats.org/officeDocument/2006/relationships/slideLayout" Target="../slideLayouts/slideLayout149.xml"/><Relationship Id="rId90" Type="http://schemas.openxmlformats.org/officeDocument/2006/relationships/slideLayout" Target="../slideLayouts/slideLayout234.xml"/><Relationship Id="rId95" Type="http://schemas.openxmlformats.org/officeDocument/2006/relationships/slideLayout" Target="../slideLayouts/slideLayout239.xml"/><Relationship Id="rId22" Type="http://schemas.openxmlformats.org/officeDocument/2006/relationships/slideLayout" Target="../slideLayouts/slideLayout166.xml"/><Relationship Id="rId27" Type="http://schemas.openxmlformats.org/officeDocument/2006/relationships/slideLayout" Target="../slideLayouts/slideLayout171.xml"/><Relationship Id="rId43" Type="http://schemas.openxmlformats.org/officeDocument/2006/relationships/slideLayout" Target="../slideLayouts/slideLayout187.xml"/><Relationship Id="rId48" Type="http://schemas.openxmlformats.org/officeDocument/2006/relationships/slideLayout" Target="../slideLayouts/slideLayout192.xml"/><Relationship Id="rId64" Type="http://schemas.openxmlformats.org/officeDocument/2006/relationships/slideLayout" Target="../slideLayouts/slideLayout208.xml"/><Relationship Id="rId69" Type="http://schemas.openxmlformats.org/officeDocument/2006/relationships/slideLayout" Target="../slideLayouts/slideLayout213.xml"/><Relationship Id="rId80" Type="http://schemas.openxmlformats.org/officeDocument/2006/relationships/slideLayout" Target="../slideLayouts/slideLayout224.xml"/><Relationship Id="rId85" Type="http://schemas.openxmlformats.org/officeDocument/2006/relationships/slideLayout" Target="../slideLayouts/slideLayout229.xml"/><Relationship Id="rId12" Type="http://schemas.openxmlformats.org/officeDocument/2006/relationships/slideLayout" Target="../slideLayouts/slideLayout156.xml"/><Relationship Id="rId17" Type="http://schemas.openxmlformats.org/officeDocument/2006/relationships/slideLayout" Target="../slideLayouts/slideLayout161.xml"/><Relationship Id="rId33" Type="http://schemas.openxmlformats.org/officeDocument/2006/relationships/slideLayout" Target="../slideLayouts/slideLayout177.xml"/><Relationship Id="rId38" Type="http://schemas.openxmlformats.org/officeDocument/2006/relationships/slideLayout" Target="../slideLayouts/slideLayout182.xml"/><Relationship Id="rId59" Type="http://schemas.openxmlformats.org/officeDocument/2006/relationships/slideLayout" Target="../slideLayouts/slideLayout203.xml"/><Relationship Id="rId103" Type="http://schemas.openxmlformats.org/officeDocument/2006/relationships/slideLayout" Target="../slideLayouts/slideLayout247.xml"/><Relationship Id="rId108" Type="http://schemas.openxmlformats.org/officeDocument/2006/relationships/slideLayout" Target="../slideLayouts/slideLayout252.xml"/><Relationship Id="rId54" Type="http://schemas.openxmlformats.org/officeDocument/2006/relationships/slideLayout" Target="../slideLayouts/slideLayout198.xml"/><Relationship Id="rId70" Type="http://schemas.openxmlformats.org/officeDocument/2006/relationships/slideLayout" Target="../slideLayouts/slideLayout214.xml"/><Relationship Id="rId75" Type="http://schemas.openxmlformats.org/officeDocument/2006/relationships/slideLayout" Target="../slideLayouts/slideLayout219.xml"/><Relationship Id="rId91" Type="http://schemas.openxmlformats.org/officeDocument/2006/relationships/slideLayout" Target="../slideLayouts/slideLayout235.xml"/><Relationship Id="rId96" Type="http://schemas.openxmlformats.org/officeDocument/2006/relationships/slideLayout" Target="../slideLayouts/slideLayout240.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5" Type="http://schemas.openxmlformats.org/officeDocument/2006/relationships/slideLayout" Target="../slideLayouts/slideLayout159.xml"/><Relationship Id="rId23" Type="http://schemas.openxmlformats.org/officeDocument/2006/relationships/slideLayout" Target="../slideLayouts/slideLayout167.xml"/><Relationship Id="rId28" Type="http://schemas.openxmlformats.org/officeDocument/2006/relationships/slideLayout" Target="../slideLayouts/slideLayout172.xml"/><Relationship Id="rId36" Type="http://schemas.openxmlformats.org/officeDocument/2006/relationships/slideLayout" Target="../slideLayouts/slideLayout180.xml"/><Relationship Id="rId49" Type="http://schemas.openxmlformats.org/officeDocument/2006/relationships/slideLayout" Target="../slideLayouts/slideLayout193.xml"/><Relationship Id="rId57" Type="http://schemas.openxmlformats.org/officeDocument/2006/relationships/slideLayout" Target="../slideLayouts/slideLayout201.xml"/><Relationship Id="rId106" Type="http://schemas.openxmlformats.org/officeDocument/2006/relationships/slideLayout" Target="../slideLayouts/slideLayout250.xml"/><Relationship Id="rId10" Type="http://schemas.openxmlformats.org/officeDocument/2006/relationships/slideLayout" Target="../slideLayouts/slideLayout154.xml"/><Relationship Id="rId31" Type="http://schemas.openxmlformats.org/officeDocument/2006/relationships/slideLayout" Target="../slideLayouts/slideLayout175.xml"/><Relationship Id="rId44" Type="http://schemas.openxmlformats.org/officeDocument/2006/relationships/slideLayout" Target="../slideLayouts/slideLayout188.xml"/><Relationship Id="rId52" Type="http://schemas.openxmlformats.org/officeDocument/2006/relationships/slideLayout" Target="../slideLayouts/slideLayout196.xml"/><Relationship Id="rId60" Type="http://schemas.openxmlformats.org/officeDocument/2006/relationships/slideLayout" Target="../slideLayouts/slideLayout204.xml"/><Relationship Id="rId65" Type="http://schemas.openxmlformats.org/officeDocument/2006/relationships/slideLayout" Target="../slideLayouts/slideLayout209.xml"/><Relationship Id="rId73" Type="http://schemas.openxmlformats.org/officeDocument/2006/relationships/slideLayout" Target="../slideLayouts/slideLayout217.xml"/><Relationship Id="rId78" Type="http://schemas.openxmlformats.org/officeDocument/2006/relationships/slideLayout" Target="../slideLayouts/slideLayout222.xml"/><Relationship Id="rId81" Type="http://schemas.openxmlformats.org/officeDocument/2006/relationships/slideLayout" Target="../slideLayouts/slideLayout225.xml"/><Relationship Id="rId86" Type="http://schemas.openxmlformats.org/officeDocument/2006/relationships/slideLayout" Target="../slideLayouts/slideLayout230.xml"/><Relationship Id="rId94" Type="http://schemas.openxmlformats.org/officeDocument/2006/relationships/slideLayout" Target="../slideLayouts/slideLayout238.xml"/><Relationship Id="rId99" Type="http://schemas.openxmlformats.org/officeDocument/2006/relationships/slideLayout" Target="../slideLayouts/slideLayout243.xml"/><Relationship Id="rId101" Type="http://schemas.openxmlformats.org/officeDocument/2006/relationships/slideLayout" Target="../slideLayouts/slideLayout245.xml"/><Relationship Id="rId4" Type="http://schemas.openxmlformats.org/officeDocument/2006/relationships/slideLayout" Target="../slideLayouts/slideLayout148.xml"/><Relationship Id="rId9" Type="http://schemas.openxmlformats.org/officeDocument/2006/relationships/slideLayout" Target="../slideLayouts/slideLayout153.xml"/><Relationship Id="rId13" Type="http://schemas.openxmlformats.org/officeDocument/2006/relationships/slideLayout" Target="../slideLayouts/slideLayout157.xml"/><Relationship Id="rId18" Type="http://schemas.openxmlformats.org/officeDocument/2006/relationships/slideLayout" Target="../slideLayouts/slideLayout162.xml"/><Relationship Id="rId39" Type="http://schemas.openxmlformats.org/officeDocument/2006/relationships/slideLayout" Target="../slideLayouts/slideLayout183.xml"/><Relationship Id="rId109" Type="http://schemas.openxmlformats.org/officeDocument/2006/relationships/slideLayout" Target="../slideLayouts/slideLayout253.xml"/><Relationship Id="rId34" Type="http://schemas.openxmlformats.org/officeDocument/2006/relationships/slideLayout" Target="../slideLayouts/slideLayout178.xml"/><Relationship Id="rId50" Type="http://schemas.openxmlformats.org/officeDocument/2006/relationships/slideLayout" Target="../slideLayouts/slideLayout194.xml"/><Relationship Id="rId55" Type="http://schemas.openxmlformats.org/officeDocument/2006/relationships/slideLayout" Target="../slideLayouts/slideLayout199.xml"/><Relationship Id="rId76" Type="http://schemas.openxmlformats.org/officeDocument/2006/relationships/slideLayout" Target="../slideLayouts/slideLayout220.xml"/><Relationship Id="rId97" Type="http://schemas.openxmlformats.org/officeDocument/2006/relationships/slideLayout" Target="../slideLayouts/slideLayout241.xml"/><Relationship Id="rId104" Type="http://schemas.openxmlformats.org/officeDocument/2006/relationships/slideLayout" Target="../slideLayouts/slideLayout248.xml"/><Relationship Id="rId7" Type="http://schemas.openxmlformats.org/officeDocument/2006/relationships/slideLayout" Target="../slideLayouts/slideLayout151.xml"/><Relationship Id="rId71" Type="http://schemas.openxmlformats.org/officeDocument/2006/relationships/slideLayout" Target="../slideLayouts/slideLayout215.xml"/><Relationship Id="rId92" Type="http://schemas.openxmlformats.org/officeDocument/2006/relationships/slideLayout" Target="../slideLayouts/slideLayout236.xml"/><Relationship Id="rId2" Type="http://schemas.openxmlformats.org/officeDocument/2006/relationships/slideLayout" Target="../slideLayouts/slideLayout146.xml"/><Relationship Id="rId29" Type="http://schemas.openxmlformats.org/officeDocument/2006/relationships/slideLayout" Target="../slideLayouts/slideLayout173.xml"/><Relationship Id="rId24" Type="http://schemas.openxmlformats.org/officeDocument/2006/relationships/slideLayout" Target="../slideLayouts/slideLayout168.xml"/><Relationship Id="rId40" Type="http://schemas.openxmlformats.org/officeDocument/2006/relationships/slideLayout" Target="../slideLayouts/slideLayout184.xml"/><Relationship Id="rId45" Type="http://schemas.openxmlformats.org/officeDocument/2006/relationships/slideLayout" Target="../slideLayouts/slideLayout189.xml"/><Relationship Id="rId66" Type="http://schemas.openxmlformats.org/officeDocument/2006/relationships/slideLayout" Target="../slideLayouts/slideLayout210.xml"/><Relationship Id="rId87" Type="http://schemas.openxmlformats.org/officeDocument/2006/relationships/slideLayout" Target="../slideLayouts/slideLayout231.xml"/><Relationship Id="rId110" Type="http://schemas.openxmlformats.org/officeDocument/2006/relationships/theme" Target="../theme/theme2.xml"/><Relationship Id="rId61" Type="http://schemas.openxmlformats.org/officeDocument/2006/relationships/slideLayout" Target="../slideLayouts/slideLayout205.xml"/><Relationship Id="rId82" Type="http://schemas.openxmlformats.org/officeDocument/2006/relationships/slideLayout" Target="../slideLayouts/slideLayout226.xml"/><Relationship Id="rId19" Type="http://schemas.openxmlformats.org/officeDocument/2006/relationships/slideLayout" Target="../slideLayouts/slideLayout163.xml"/><Relationship Id="rId14" Type="http://schemas.openxmlformats.org/officeDocument/2006/relationships/slideLayout" Target="../slideLayouts/slideLayout158.xml"/><Relationship Id="rId30" Type="http://schemas.openxmlformats.org/officeDocument/2006/relationships/slideLayout" Target="../slideLayouts/slideLayout174.xml"/><Relationship Id="rId35" Type="http://schemas.openxmlformats.org/officeDocument/2006/relationships/slideLayout" Target="../slideLayouts/slideLayout179.xml"/><Relationship Id="rId56" Type="http://schemas.openxmlformats.org/officeDocument/2006/relationships/slideLayout" Target="../slideLayouts/slideLayout200.xml"/><Relationship Id="rId77" Type="http://schemas.openxmlformats.org/officeDocument/2006/relationships/slideLayout" Target="../slideLayouts/slideLayout221.xml"/><Relationship Id="rId100" Type="http://schemas.openxmlformats.org/officeDocument/2006/relationships/slideLayout" Target="../slideLayouts/slideLayout244.xml"/><Relationship Id="rId105" Type="http://schemas.openxmlformats.org/officeDocument/2006/relationships/slideLayout" Target="../slideLayouts/slideLayout249.xml"/><Relationship Id="rId8" Type="http://schemas.openxmlformats.org/officeDocument/2006/relationships/slideLayout" Target="../slideLayouts/slideLayout152.xml"/><Relationship Id="rId51" Type="http://schemas.openxmlformats.org/officeDocument/2006/relationships/slideLayout" Target="../slideLayouts/slideLayout195.xml"/><Relationship Id="rId72" Type="http://schemas.openxmlformats.org/officeDocument/2006/relationships/slideLayout" Target="../slideLayouts/slideLayout216.xml"/><Relationship Id="rId93" Type="http://schemas.openxmlformats.org/officeDocument/2006/relationships/slideLayout" Target="../slideLayouts/slideLayout237.xml"/><Relationship Id="rId98" Type="http://schemas.openxmlformats.org/officeDocument/2006/relationships/slideLayout" Target="../slideLayouts/slideLayout242.xml"/><Relationship Id="rId3" Type="http://schemas.openxmlformats.org/officeDocument/2006/relationships/slideLayout" Target="../slideLayouts/slideLayout147.xml"/><Relationship Id="rId25" Type="http://schemas.openxmlformats.org/officeDocument/2006/relationships/slideLayout" Target="../slideLayouts/slideLayout169.xml"/><Relationship Id="rId46" Type="http://schemas.openxmlformats.org/officeDocument/2006/relationships/slideLayout" Target="../slideLayouts/slideLayout190.xml"/><Relationship Id="rId67" Type="http://schemas.openxmlformats.org/officeDocument/2006/relationships/slideLayout" Target="../slideLayouts/slideLayout211.xml"/><Relationship Id="rId20" Type="http://schemas.openxmlformats.org/officeDocument/2006/relationships/slideLayout" Target="../slideLayouts/slideLayout164.xml"/><Relationship Id="rId41" Type="http://schemas.openxmlformats.org/officeDocument/2006/relationships/slideLayout" Target="../slideLayouts/slideLayout185.xml"/><Relationship Id="rId62" Type="http://schemas.openxmlformats.org/officeDocument/2006/relationships/slideLayout" Target="../slideLayouts/slideLayout206.xml"/><Relationship Id="rId83" Type="http://schemas.openxmlformats.org/officeDocument/2006/relationships/slideLayout" Target="../slideLayouts/slideLayout227.xml"/><Relationship Id="rId88" Type="http://schemas.openxmlformats.org/officeDocument/2006/relationships/slideLayout" Target="../slideLayouts/slideLayout232.xml"/><Relationship Id="rId111"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70.xml"/><Relationship Id="rId21" Type="http://schemas.openxmlformats.org/officeDocument/2006/relationships/slideLayout" Target="../slideLayouts/slideLayout274.xml"/><Relationship Id="rId42" Type="http://schemas.openxmlformats.org/officeDocument/2006/relationships/slideLayout" Target="../slideLayouts/slideLayout295.xml"/><Relationship Id="rId63" Type="http://schemas.openxmlformats.org/officeDocument/2006/relationships/slideLayout" Target="../slideLayouts/slideLayout316.xml"/><Relationship Id="rId84" Type="http://schemas.openxmlformats.org/officeDocument/2006/relationships/slideLayout" Target="../slideLayouts/slideLayout337.xml"/><Relationship Id="rId16" Type="http://schemas.openxmlformats.org/officeDocument/2006/relationships/slideLayout" Target="../slideLayouts/slideLayout269.xml"/><Relationship Id="rId107" Type="http://schemas.openxmlformats.org/officeDocument/2006/relationships/slideLayout" Target="../slideLayouts/slideLayout360.xml"/><Relationship Id="rId11" Type="http://schemas.openxmlformats.org/officeDocument/2006/relationships/slideLayout" Target="../slideLayouts/slideLayout264.xml"/><Relationship Id="rId32" Type="http://schemas.openxmlformats.org/officeDocument/2006/relationships/slideLayout" Target="../slideLayouts/slideLayout285.xml"/><Relationship Id="rId37" Type="http://schemas.openxmlformats.org/officeDocument/2006/relationships/slideLayout" Target="../slideLayouts/slideLayout290.xml"/><Relationship Id="rId53" Type="http://schemas.openxmlformats.org/officeDocument/2006/relationships/slideLayout" Target="../slideLayouts/slideLayout306.xml"/><Relationship Id="rId58" Type="http://schemas.openxmlformats.org/officeDocument/2006/relationships/slideLayout" Target="../slideLayouts/slideLayout311.xml"/><Relationship Id="rId74" Type="http://schemas.openxmlformats.org/officeDocument/2006/relationships/slideLayout" Target="../slideLayouts/slideLayout327.xml"/><Relationship Id="rId79" Type="http://schemas.openxmlformats.org/officeDocument/2006/relationships/slideLayout" Target="../slideLayouts/slideLayout332.xml"/><Relationship Id="rId102" Type="http://schemas.openxmlformats.org/officeDocument/2006/relationships/slideLayout" Target="../slideLayouts/slideLayout355.xml"/><Relationship Id="rId123" Type="http://schemas.openxmlformats.org/officeDocument/2006/relationships/slideLayout" Target="../slideLayouts/slideLayout376.xml"/><Relationship Id="rId128" Type="http://schemas.openxmlformats.org/officeDocument/2006/relationships/slideLayout" Target="../slideLayouts/slideLayout381.xml"/><Relationship Id="rId5" Type="http://schemas.openxmlformats.org/officeDocument/2006/relationships/slideLayout" Target="../slideLayouts/slideLayout258.xml"/><Relationship Id="rId90" Type="http://schemas.openxmlformats.org/officeDocument/2006/relationships/slideLayout" Target="../slideLayouts/slideLayout343.xml"/><Relationship Id="rId95" Type="http://schemas.openxmlformats.org/officeDocument/2006/relationships/slideLayout" Target="../slideLayouts/slideLayout348.xml"/><Relationship Id="rId22" Type="http://schemas.openxmlformats.org/officeDocument/2006/relationships/slideLayout" Target="../slideLayouts/slideLayout275.xml"/><Relationship Id="rId27" Type="http://schemas.openxmlformats.org/officeDocument/2006/relationships/slideLayout" Target="../slideLayouts/slideLayout280.xml"/><Relationship Id="rId43" Type="http://schemas.openxmlformats.org/officeDocument/2006/relationships/slideLayout" Target="../slideLayouts/slideLayout296.xml"/><Relationship Id="rId48" Type="http://schemas.openxmlformats.org/officeDocument/2006/relationships/slideLayout" Target="../slideLayouts/slideLayout301.xml"/><Relationship Id="rId64" Type="http://schemas.openxmlformats.org/officeDocument/2006/relationships/slideLayout" Target="../slideLayouts/slideLayout317.xml"/><Relationship Id="rId69" Type="http://schemas.openxmlformats.org/officeDocument/2006/relationships/slideLayout" Target="../slideLayouts/slideLayout322.xml"/><Relationship Id="rId113" Type="http://schemas.openxmlformats.org/officeDocument/2006/relationships/slideLayout" Target="../slideLayouts/slideLayout366.xml"/><Relationship Id="rId118" Type="http://schemas.openxmlformats.org/officeDocument/2006/relationships/slideLayout" Target="../slideLayouts/slideLayout371.xml"/><Relationship Id="rId134" Type="http://schemas.openxmlformats.org/officeDocument/2006/relationships/slideLayout" Target="../slideLayouts/slideLayout387.xml"/><Relationship Id="rId80" Type="http://schemas.openxmlformats.org/officeDocument/2006/relationships/slideLayout" Target="../slideLayouts/slideLayout333.xml"/><Relationship Id="rId85" Type="http://schemas.openxmlformats.org/officeDocument/2006/relationships/slideLayout" Target="../slideLayouts/slideLayout338.xml"/><Relationship Id="rId12" Type="http://schemas.openxmlformats.org/officeDocument/2006/relationships/slideLayout" Target="../slideLayouts/slideLayout265.xml"/><Relationship Id="rId17" Type="http://schemas.openxmlformats.org/officeDocument/2006/relationships/slideLayout" Target="../slideLayouts/slideLayout270.xml"/><Relationship Id="rId33" Type="http://schemas.openxmlformats.org/officeDocument/2006/relationships/slideLayout" Target="../slideLayouts/slideLayout286.xml"/><Relationship Id="rId38" Type="http://schemas.openxmlformats.org/officeDocument/2006/relationships/slideLayout" Target="../slideLayouts/slideLayout291.xml"/><Relationship Id="rId59" Type="http://schemas.openxmlformats.org/officeDocument/2006/relationships/slideLayout" Target="../slideLayouts/slideLayout312.xml"/><Relationship Id="rId103" Type="http://schemas.openxmlformats.org/officeDocument/2006/relationships/slideLayout" Target="../slideLayouts/slideLayout356.xml"/><Relationship Id="rId108" Type="http://schemas.openxmlformats.org/officeDocument/2006/relationships/slideLayout" Target="../slideLayouts/slideLayout361.xml"/><Relationship Id="rId124" Type="http://schemas.openxmlformats.org/officeDocument/2006/relationships/slideLayout" Target="../slideLayouts/slideLayout377.xml"/><Relationship Id="rId129" Type="http://schemas.openxmlformats.org/officeDocument/2006/relationships/slideLayout" Target="../slideLayouts/slideLayout382.xml"/><Relationship Id="rId54" Type="http://schemas.openxmlformats.org/officeDocument/2006/relationships/slideLayout" Target="../slideLayouts/slideLayout307.xml"/><Relationship Id="rId70" Type="http://schemas.openxmlformats.org/officeDocument/2006/relationships/slideLayout" Target="../slideLayouts/slideLayout323.xml"/><Relationship Id="rId75" Type="http://schemas.openxmlformats.org/officeDocument/2006/relationships/slideLayout" Target="../slideLayouts/slideLayout328.xml"/><Relationship Id="rId91" Type="http://schemas.openxmlformats.org/officeDocument/2006/relationships/slideLayout" Target="../slideLayouts/slideLayout344.xml"/><Relationship Id="rId96" Type="http://schemas.openxmlformats.org/officeDocument/2006/relationships/slideLayout" Target="../slideLayouts/slideLayout349.xml"/><Relationship Id="rId1" Type="http://schemas.openxmlformats.org/officeDocument/2006/relationships/slideLayout" Target="../slideLayouts/slideLayout254.xml"/><Relationship Id="rId6" Type="http://schemas.openxmlformats.org/officeDocument/2006/relationships/slideLayout" Target="../slideLayouts/slideLayout259.xml"/><Relationship Id="rId23" Type="http://schemas.openxmlformats.org/officeDocument/2006/relationships/slideLayout" Target="../slideLayouts/slideLayout276.xml"/><Relationship Id="rId28" Type="http://schemas.openxmlformats.org/officeDocument/2006/relationships/slideLayout" Target="../slideLayouts/slideLayout281.xml"/><Relationship Id="rId49" Type="http://schemas.openxmlformats.org/officeDocument/2006/relationships/slideLayout" Target="../slideLayouts/slideLayout302.xml"/><Relationship Id="rId114" Type="http://schemas.openxmlformats.org/officeDocument/2006/relationships/slideLayout" Target="../slideLayouts/slideLayout367.xml"/><Relationship Id="rId119" Type="http://schemas.openxmlformats.org/officeDocument/2006/relationships/slideLayout" Target="../slideLayouts/slideLayout372.xml"/><Relationship Id="rId44" Type="http://schemas.openxmlformats.org/officeDocument/2006/relationships/slideLayout" Target="../slideLayouts/slideLayout297.xml"/><Relationship Id="rId60" Type="http://schemas.openxmlformats.org/officeDocument/2006/relationships/slideLayout" Target="../slideLayouts/slideLayout313.xml"/><Relationship Id="rId65" Type="http://schemas.openxmlformats.org/officeDocument/2006/relationships/slideLayout" Target="../slideLayouts/slideLayout318.xml"/><Relationship Id="rId81" Type="http://schemas.openxmlformats.org/officeDocument/2006/relationships/slideLayout" Target="../slideLayouts/slideLayout334.xml"/><Relationship Id="rId86" Type="http://schemas.openxmlformats.org/officeDocument/2006/relationships/slideLayout" Target="../slideLayouts/slideLayout339.xml"/><Relationship Id="rId130" Type="http://schemas.openxmlformats.org/officeDocument/2006/relationships/slideLayout" Target="../slideLayouts/slideLayout383.xml"/><Relationship Id="rId135" Type="http://schemas.openxmlformats.org/officeDocument/2006/relationships/slideLayout" Target="../slideLayouts/slideLayout388.xml"/><Relationship Id="rId13" Type="http://schemas.openxmlformats.org/officeDocument/2006/relationships/slideLayout" Target="../slideLayouts/slideLayout266.xml"/><Relationship Id="rId18" Type="http://schemas.openxmlformats.org/officeDocument/2006/relationships/slideLayout" Target="../slideLayouts/slideLayout271.xml"/><Relationship Id="rId39" Type="http://schemas.openxmlformats.org/officeDocument/2006/relationships/slideLayout" Target="../slideLayouts/slideLayout292.xml"/><Relationship Id="rId109" Type="http://schemas.openxmlformats.org/officeDocument/2006/relationships/slideLayout" Target="../slideLayouts/slideLayout362.xml"/><Relationship Id="rId34" Type="http://schemas.openxmlformats.org/officeDocument/2006/relationships/slideLayout" Target="../slideLayouts/slideLayout287.xml"/><Relationship Id="rId50" Type="http://schemas.openxmlformats.org/officeDocument/2006/relationships/slideLayout" Target="../slideLayouts/slideLayout303.xml"/><Relationship Id="rId55" Type="http://schemas.openxmlformats.org/officeDocument/2006/relationships/slideLayout" Target="../slideLayouts/slideLayout308.xml"/><Relationship Id="rId76" Type="http://schemas.openxmlformats.org/officeDocument/2006/relationships/slideLayout" Target="../slideLayouts/slideLayout329.xml"/><Relationship Id="rId97" Type="http://schemas.openxmlformats.org/officeDocument/2006/relationships/slideLayout" Target="../slideLayouts/slideLayout350.xml"/><Relationship Id="rId104" Type="http://schemas.openxmlformats.org/officeDocument/2006/relationships/slideLayout" Target="../slideLayouts/slideLayout357.xml"/><Relationship Id="rId120" Type="http://schemas.openxmlformats.org/officeDocument/2006/relationships/slideLayout" Target="../slideLayouts/slideLayout373.xml"/><Relationship Id="rId125" Type="http://schemas.openxmlformats.org/officeDocument/2006/relationships/slideLayout" Target="../slideLayouts/slideLayout378.xml"/><Relationship Id="rId7" Type="http://schemas.openxmlformats.org/officeDocument/2006/relationships/slideLayout" Target="../slideLayouts/slideLayout260.xml"/><Relationship Id="rId71" Type="http://schemas.openxmlformats.org/officeDocument/2006/relationships/slideLayout" Target="../slideLayouts/slideLayout324.xml"/><Relationship Id="rId92" Type="http://schemas.openxmlformats.org/officeDocument/2006/relationships/slideLayout" Target="../slideLayouts/slideLayout345.xml"/><Relationship Id="rId2" Type="http://schemas.openxmlformats.org/officeDocument/2006/relationships/slideLayout" Target="../slideLayouts/slideLayout255.xml"/><Relationship Id="rId29" Type="http://schemas.openxmlformats.org/officeDocument/2006/relationships/slideLayout" Target="../slideLayouts/slideLayout282.xml"/><Relationship Id="rId24" Type="http://schemas.openxmlformats.org/officeDocument/2006/relationships/slideLayout" Target="../slideLayouts/slideLayout277.xml"/><Relationship Id="rId40" Type="http://schemas.openxmlformats.org/officeDocument/2006/relationships/slideLayout" Target="../slideLayouts/slideLayout293.xml"/><Relationship Id="rId45" Type="http://schemas.openxmlformats.org/officeDocument/2006/relationships/slideLayout" Target="../slideLayouts/slideLayout298.xml"/><Relationship Id="rId66" Type="http://schemas.openxmlformats.org/officeDocument/2006/relationships/slideLayout" Target="../slideLayouts/slideLayout319.xml"/><Relationship Id="rId87" Type="http://schemas.openxmlformats.org/officeDocument/2006/relationships/slideLayout" Target="../slideLayouts/slideLayout340.xml"/><Relationship Id="rId110" Type="http://schemas.openxmlformats.org/officeDocument/2006/relationships/slideLayout" Target="../slideLayouts/slideLayout363.xml"/><Relationship Id="rId115" Type="http://schemas.openxmlformats.org/officeDocument/2006/relationships/slideLayout" Target="../slideLayouts/slideLayout368.xml"/><Relationship Id="rId131" Type="http://schemas.openxmlformats.org/officeDocument/2006/relationships/slideLayout" Target="../slideLayouts/slideLayout384.xml"/><Relationship Id="rId136" Type="http://schemas.openxmlformats.org/officeDocument/2006/relationships/theme" Target="../theme/theme3.xml"/><Relationship Id="rId61" Type="http://schemas.openxmlformats.org/officeDocument/2006/relationships/slideLayout" Target="../slideLayouts/slideLayout314.xml"/><Relationship Id="rId82" Type="http://schemas.openxmlformats.org/officeDocument/2006/relationships/slideLayout" Target="../slideLayouts/slideLayout335.xml"/><Relationship Id="rId19" Type="http://schemas.openxmlformats.org/officeDocument/2006/relationships/slideLayout" Target="../slideLayouts/slideLayout272.xml"/><Relationship Id="rId14" Type="http://schemas.openxmlformats.org/officeDocument/2006/relationships/slideLayout" Target="../slideLayouts/slideLayout267.xml"/><Relationship Id="rId30" Type="http://schemas.openxmlformats.org/officeDocument/2006/relationships/slideLayout" Target="../slideLayouts/slideLayout283.xml"/><Relationship Id="rId35" Type="http://schemas.openxmlformats.org/officeDocument/2006/relationships/slideLayout" Target="../slideLayouts/slideLayout288.xml"/><Relationship Id="rId56" Type="http://schemas.openxmlformats.org/officeDocument/2006/relationships/slideLayout" Target="../slideLayouts/slideLayout309.xml"/><Relationship Id="rId77" Type="http://schemas.openxmlformats.org/officeDocument/2006/relationships/slideLayout" Target="../slideLayouts/slideLayout330.xml"/><Relationship Id="rId100" Type="http://schemas.openxmlformats.org/officeDocument/2006/relationships/slideLayout" Target="../slideLayouts/slideLayout353.xml"/><Relationship Id="rId105" Type="http://schemas.openxmlformats.org/officeDocument/2006/relationships/slideLayout" Target="../slideLayouts/slideLayout358.xml"/><Relationship Id="rId126" Type="http://schemas.openxmlformats.org/officeDocument/2006/relationships/slideLayout" Target="../slideLayouts/slideLayout379.xml"/><Relationship Id="rId8" Type="http://schemas.openxmlformats.org/officeDocument/2006/relationships/slideLayout" Target="../slideLayouts/slideLayout261.xml"/><Relationship Id="rId51" Type="http://schemas.openxmlformats.org/officeDocument/2006/relationships/slideLayout" Target="../slideLayouts/slideLayout304.xml"/><Relationship Id="rId72" Type="http://schemas.openxmlformats.org/officeDocument/2006/relationships/slideLayout" Target="../slideLayouts/slideLayout325.xml"/><Relationship Id="rId93" Type="http://schemas.openxmlformats.org/officeDocument/2006/relationships/slideLayout" Target="../slideLayouts/slideLayout346.xml"/><Relationship Id="rId98" Type="http://schemas.openxmlformats.org/officeDocument/2006/relationships/slideLayout" Target="../slideLayouts/slideLayout351.xml"/><Relationship Id="rId121" Type="http://schemas.openxmlformats.org/officeDocument/2006/relationships/slideLayout" Target="../slideLayouts/slideLayout374.xml"/><Relationship Id="rId3" Type="http://schemas.openxmlformats.org/officeDocument/2006/relationships/slideLayout" Target="../slideLayouts/slideLayout256.xml"/><Relationship Id="rId25" Type="http://schemas.openxmlformats.org/officeDocument/2006/relationships/slideLayout" Target="../slideLayouts/slideLayout278.xml"/><Relationship Id="rId46" Type="http://schemas.openxmlformats.org/officeDocument/2006/relationships/slideLayout" Target="../slideLayouts/slideLayout299.xml"/><Relationship Id="rId67" Type="http://schemas.openxmlformats.org/officeDocument/2006/relationships/slideLayout" Target="../slideLayouts/slideLayout320.xml"/><Relationship Id="rId116" Type="http://schemas.openxmlformats.org/officeDocument/2006/relationships/slideLayout" Target="../slideLayouts/slideLayout369.xml"/><Relationship Id="rId137" Type="http://schemas.openxmlformats.org/officeDocument/2006/relationships/image" Target="../media/image1.png"/><Relationship Id="rId20" Type="http://schemas.openxmlformats.org/officeDocument/2006/relationships/slideLayout" Target="../slideLayouts/slideLayout273.xml"/><Relationship Id="rId41" Type="http://schemas.openxmlformats.org/officeDocument/2006/relationships/slideLayout" Target="../slideLayouts/slideLayout294.xml"/><Relationship Id="rId62" Type="http://schemas.openxmlformats.org/officeDocument/2006/relationships/slideLayout" Target="../slideLayouts/slideLayout315.xml"/><Relationship Id="rId83" Type="http://schemas.openxmlformats.org/officeDocument/2006/relationships/slideLayout" Target="../slideLayouts/slideLayout336.xml"/><Relationship Id="rId88" Type="http://schemas.openxmlformats.org/officeDocument/2006/relationships/slideLayout" Target="../slideLayouts/slideLayout341.xml"/><Relationship Id="rId111" Type="http://schemas.openxmlformats.org/officeDocument/2006/relationships/slideLayout" Target="../slideLayouts/slideLayout364.xml"/><Relationship Id="rId132" Type="http://schemas.openxmlformats.org/officeDocument/2006/relationships/slideLayout" Target="../slideLayouts/slideLayout385.xml"/><Relationship Id="rId15" Type="http://schemas.openxmlformats.org/officeDocument/2006/relationships/slideLayout" Target="../slideLayouts/slideLayout268.xml"/><Relationship Id="rId36" Type="http://schemas.openxmlformats.org/officeDocument/2006/relationships/slideLayout" Target="../slideLayouts/slideLayout289.xml"/><Relationship Id="rId57" Type="http://schemas.openxmlformats.org/officeDocument/2006/relationships/slideLayout" Target="../slideLayouts/slideLayout310.xml"/><Relationship Id="rId106" Type="http://schemas.openxmlformats.org/officeDocument/2006/relationships/slideLayout" Target="../slideLayouts/slideLayout359.xml"/><Relationship Id="rId127" Type="http://schemas.openxmlformats.org/officeDocument/2006/relationships/slideLayout" Target="../slideLayouts/slideLayout380.xml"/><Relationship Id="rId10" Type="http://schemas.openxmlformats.org/officeDocument/2006/relationships/slideLayout" Target="../slideLayouts/slideLayout263.xml"/><Relationship Id="rId31" Type="http://schemas.openxmlformats.org/officeDocument/2006/relationships/slideLayout" Target="../slideLayouts/slideLayout284.xml"/><Relationship Id="rId52" Type="http://schemas.openxmlformats.org/officeDocument/2006/relationships/slideLayout" Target="../slideLayouts/slideLayout305.xml"/><Relationship Id="rId73" Type="http://schemas.openxmlformats.org/officeDocument/2006/relationships/slideLayout" Target="../slideLayouts/slideLayout326.xml"/><Relationship Id="rId78" Type="http://schemas.openxmlformats.org/officeDocument/2006/relationships/slideLayout" Target="../slideLayouts/slideLayout331.xml"/><Relationship Id="rId94" Type="http://schemas.openxmlformats.org/officeDocument/2006/relationships/slideLayout" Target="../slideLayouts/slideLayout347.xml"/><Relationship Id="rId99" Type="http://schemas.openxmlformats.org/officeDocument/2006/relationships/slideLayout" Target="../slideLayouts/slideLayout352.xml"/><Relationship Id="rId101" Type="http://schemas.openxmlformats.org/officeDocument/2006/relationships/slideLayout" Target="../slideLayouts/slideLayout354.xml"/><Relationship Id="rId122" Type="http://schemas.openxmlformats.org/officeDocument/2006/relationships/slideLayout" Target="../slideLayouts/slideLayout375.xml"/><Relationship Id="rId4" Type="http://schemas.openxmlformats.org/officeDocument/2006/relationships/slideLayout" Target="../slideLayouts/slideLayout257.xml"/><Relationship Id="rId9" Type="http://schemas.openxmlformats.org/officeDocument/2006/relationships/slideLayout" Target="../slideLayouts/slideLayout262.xml"/><Relationship Id="rId26" Type="http://schemas.openxmlformats.org/officeDocument/2006/relationships/slideLayout" Target="../slideLayouts/slideLayout279.xml"/><Relationship Id="rId47" Type="http://schemas.openxmlformats.org/officeDocument/2006/relationships/slideLayout" Target="../slideLayouts/slideLayout300.xml"/><Relationship Id="rId68" Type="http://schemas.openxmlformats.org/officeDocument/2006/relationships/slideLayout" Target="../slideLayouts/slideLayout321.xml"/><Relationship Id="rId89" Type="http://schemas.openxmlformats.org/officeDocument/2006/relationships/slideLayout" Target="../slideLayouts/slideLayout342.xml"/><Relationship Id="rId112" Type="http://schemas.openxmlformats.org/officeDocument/2006/relationships/slideLayout" Target="../slideLayouts/slideLayout365.xml"/><Relationship Id="rId133" Type="http://schemas.openxmlformats.org/officeDocument/2006/relationships/slideLayout" Target="../slideLayouts/slideLayout386.xml"/></Relationships>
</file>

<file path=ppt/slideMasters/_rels/slideMaster4.xml.rels><?xml version="1.0" encoding="UTF-8" standalone="yes"?>
<Relationships xmlns="http://schemas.openxmlformats.org/package/2006/relationships"><Relationship Id="rId13" Type="http://schemas.openxmlformats.org/officeDocument/2006/relationships/slideLayout" Target="../slideLayouts/slideLayout401.xml"/><Relationship Id="rId18" Type="http://schemas.openxmlformats.org/officeDocument/2006/relationships/slideLayout" Target="../slideLayouts/slideLayout406.xml"/><Relationship Id="rId26" Type="http://schemas.openxmlformats.org/officeDocument/2006/relationships/slideLayout" Target="../slideLayouts/slideLayout414.xml"/><Relationship Id="rId39" Type="http://schemas.openxmlformats.org/officeDocument/2006/relationships/slideLayout" Target="../slideLayouts/slideLayout427.xml"/><Relationship Id="rId21" Type="http://schemas.openxmlformats.org/officeDocument/2006/relationships/slideLayout" Target="../slideLayouts/slideLayout409.xml"/><Relationship Id="rId34" Type="http://schemas.openxmlformats.org/officeDocument/2006/relationships/slideLayout" Target="../slideLayouts/slideLayout422.xml"/><Relationship Id="rId42" Type="http://schemas.openxmlformats.org/officeDocument/2006/relationships/slideLayout" Target="../slideLayouts/slideLayout430.xml"/><Relationship Id="rId47" Type="http://schemas.openxmlformats.org/officeDocument/2006/relationships/slideLayout" Target="../slideLayouts/slideLayout435.xml"/><Relationship Id="rId50" Type="http://schemas.openxmlformats.org/officeDocument/2006/relationships/slideLayout" Target="../slideLayouts/slideLayout438.xml"/><Relationship Id="rId55" Type="http://schemas.openxmlformats.org/officeDocument/2006/relationships/image" Target="../media/image1.png"/><Relationship Id="rId7" Type="http://schemas.openxmlformats.org/officeDocument/2006/relationships/slideLayout" Target="../slideLayouts/slideLayout395.xml"/><Relationship Id="rId2" Type="http://schemas.openxmlformats.org/officeDocument/2006/relationships/slideLayout" Target="../slideLayouts/slideLayout390.xml"/><Relationship Id="rId16" Type="http://schemas.openxmlformats.org/officeDocument/2006/relationships/slideLayout" Target="../slideLayouts/slideLayout404.xml"/><Relationship Id="rId29" Type="http://schemas.openxmlformats.org/officeDocument/2006/relationships/slideLayout" Target="../slideLayouts/slideLayout417.xml"/><Relationship Id="rId11" Type="http://schemas.openxmlformats.org/officeDocument/2006/relationships/slideLayout" Target="../slideLayouts/slideLayout399.xml"/><Relationship Id="rId24" Type="http://schemas.openxmlformats.org/officeDocument/2006/relationships/slideLayout" Target="../slideLayouts/slideLayout412.xml"/><Relationship Id="rId32" Type="http://schemas.openxmlformats.org/officeDocument/2006/relationships/slideLayout" Target="../slideLayouts/slideLayout420.xml"/><Relationship Id="rId37" Type="http://schemas.openxmlformats.org/officeDocument/2006/relationships/slideLayout" Target="../slideLayouts/slideLayout425.xml"/><Relationship Id="rId40" Type="http://schemas.openxmlformats.org/officeDocument/2006/relationships/slideLayout" Target="../slideLayouts/slideLayout428.xml"/><Relationship Id="rId45" Type="http://schemas.openxmlformats.org/officeDocument/2006/relationships/slideLayout" Target="../slideLayouts/slideLayout433.xml"/><Relationship Id="rId53" Type="http://schemas.openxmlformats.org/officeDocument/2006/relationships/slideLayout" Target="../slideLayouts/slideLayout441.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19" Type="http://schemas.openxmlformats.org/officeDocument/2006/relationships/slideLayout" Target="../slideLayouts/slideLayout407.xml"/><Relationship Id="rId31" Type="http://schemas.openxmlformats.org/officeDocument/2006/relationships/slideLayout" Target="../slideLayouts/slideLayout419.xml"/><Relationship Id="rId44" Type="http://schemas.openxmlformats.org/officeDocument/2006/relationships/slideLayout" Target="../slideLayouts/slideLayout432.xml"/><Relationship Id="rId52" Type="http://schemas.openxmlformats.org/officeDocument/2006/relationships/slideLayout" Target="../slideLayouts/slideLayout440.xml"/><Relationship Id="rId4" Type="http://schemas.openxmlformats.org/officeDocument/2006/relationships/slideLayout" Target="../slideLayouts/slideLayout392.xml"/><Relationship Id="rId9" Type="http://schemas.openxmlformats.org/officeDocument/2006/relationships/slideLayout" Target="../slideLayouts/slideLayout397.xml"/><Relationship Id="rId14" Type="http://schemas.openxmlformats.org/officeDocument/2006/relationships/slideLayout" Target="../slideLayouts/slideLayout402.xml"/><Relationship Id="rId22" Type="http://schemas.openxmlformats.org/officeDocument/2006/relationships/slideLayout" Target="../slideLayouts/slideLayout410.xml"/><Relationship Id="rId27" Type="http://schemas.openxmlformats.org/officeDocument/2006/relationships/slideLayout" Target="../slideLayouts/slideLayout415.xml"/><Relationship Id="rId30" Type="http://schemas.openxmlformats.org/officeDocument/2006/relationships/slideLayout" Target="../slideLayouts/slideLayout418.xml"/><Relationship Id="rId35" Type="http://schemas.openxmlformats.org/officeDocument/2006/relationships/slideLayout" Target="../slideLayouts/slideLayout423.xml"/><Relationship Id="rId43" Type="http://schemas.openxmlformats.org/officeDocument/2006/relationships/slideLayout" Target="../slideLayouts/slideLayout431.xml"/><Relationship Id="rId48" Type="http://schemas.openxmlformats.org/officeDocument/2006/relationships/slideLayout" Target="../slideLayouts/slideLayout436.xml"/><Relationship Id="rId8" Type="http://schemas.openxmlformats.org/officeDocument/2006/relationships/slideLayout" Target="../slideLayouts/slideLayout396.xml"/><Relationship Id="rId51" Type="http://schemas.openxmlformats.org/officeDocument/2006/relationships/slideLayout" Target="../slideLayouts/slideLayout439.xml"/><Relationship Id="rId3" Type="http://schemas.openxmlformats.org/officeDocument/2006/relationships/slideLayout" Target="../slideLayouts/slideLayout391.xml"/><Relationship Id="rId12" Type="http://schemas.openxmlformats.org/officeDocument/2006/relationships/slideLayout" Target="../slideLayouts/slideLayout400.xml"/><Relationship Id="rId17" Type="http://schemas.openxmlformats.org/officeDocument/2006/relationships/slideLayout" Target="../slideLayouts/slideLayout405.xml"/><Relationship Id="rId25" Type="http://schemas.openxmlformats.org/officeDocument/2006/relationships/slideLayout" Target="../slideLayouts/slideLayout413.xml"/><Relationship Id="rId33" Type="http://schemas.openxmlformats.org/officeDocument/2006/relationships/slideLayout" Target="../slideLayouts/slideLayout421.xml"/><Relationship Id="rId38" Type="http://schemas.openxmlformats.org/officeDocument/2006/relationships/slideLayout" Target="../slideLayouts/slideLayout426.xml"/><Relationship Id="rId46" Type="http://schemas.openxmlformats.org/officeDocument/2006/relationships/slideLayout" Target="../slideLayouts/slideLayout434.xml"/><Relationship Id="rId20" Type="http://schemas.openxmlformats.org/officeDocument/2006/relationships/slideLayout" Target="../slideLayouts/slideLayout408.xml"/><Relationship Id="rId41" Type="http://schemas.openxmlformats.org/officeDocument/2006/relationships/slideLayout" Target="../slideLayouts/slideLayout429.xml"/><Relationship Id="rId54" Type="http://schemas.openxmlformats.org/officeDocument/2006/relationships/theme" Target="../theme/theme4.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5" Type="http://schemas.openxmlformats.org/officeDocument/2006/relationships/slideLayout" Target="../slideLayouts/slideLayout403.xml"/><Relationship Id="rId23" Type="http://schemas.openxmlformats.org/officeDocument/2006/relationships/slideLayout" Target="../slideLayouts/slideLayout411.xml"/><Relationship Id="rId28" Type="http://schemas.openxmlformats.org/officeDocument/2006/relationships/slideLayout" Target="../slideLayouts/slideLayout416.xml"/><Relationship Id="rId36" Type="http://schemas.openxmlformats.org/officeDocument/2006/relationships/slideLayout" Target="../slideLayouts/slideLayout424.xml"/><Relationship Id="rId49" Type="http://schemas.openxmlformats.org/officeDocument/2006/relationships/slideLayout" Target="../slideLayouts/slideLayout437.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67.xml"/><Relationship Id="rId21" Type="http://schemas.openxmlformats.org/officeDocument/2006/relationships/slideLayout" Target="../slideLayouts/slideLayout462.xml"/><Relationship Id="rId42" Type="http://schemas.openxmlformats.org/officeDocument/2006/relationships/slideLayout" Target="../slideLayouts/slideLayout483.xml"/><Relationship Id="rId47" Type="http://schemas.openxmlformats.org/officeDocument/2006/relationships/slideLayout" Target="../slideLayouts/slideLayout488.xml"/><Relationship Id="rId63" Type="http://schemas.openxmlformats.org/officeDocument/2006/relationships/slideLayout" Target="../slideLayouts/slideLayout504.xml"/><Relationship Id="rId68" Type="http://schemas.openxmlformats.org/officeDocument/2006/relationships/slideLayout" Target="../slideLayouts/slideLayout509.xml"/><Relationship Id="rId7" Type="http://schemas.openxmlformats.org/officeDocument/2006/relationships/slideLayout" Target="../slideLayouts/slideLayout448.xml"/><Relationship Id="rId71" Type="http://schemas.openxmlformats.org/officeDocument/2006/relationships/image" Target="../media/image64.png"/><Relationship Id="rId2" Type="http://schemas.openxmlformats.org/officeDocument/2006/relationships/slideLayout" Target="../slideLayouts/slideLayout443.xml"/><Relationship Id="rId16" Type="http://schemas.openxmlformats.org/officeDocument/2006/relationships/slideLayout" Target="../slideLayouts/slideLayout457.xml"/><Relationship Id="rId29" Type="http://schemas.openxmlformats.org/officeDocument/2006/relationships/slideLayout" Target="../slideLayouts/slideLayout470.xml"/><Relationship Id="rId11" Type="http://schemas.openxmlformats.org/officeDocument/2006/relationships/slideLayout" Target="../slideLayouts/slideLayout452.xml"/><Relationship Id="rId24" Type="http://schemas.openxmlformats.org/officeDocument/2006/relationships/slideLayout" Target="../slideLayouts/slideLayout465.xml"/><Relationship Id="rId32" Type="http://schemas.openxmlformats.org/officeDocument/2006/relationships/slideLayout" Target="../slideLayouts/slideLayout473.xml"/><Relationship Id="rId37" Type="http://schemas.openxmlformats.org/officeDocument/2006/relationships/slideLayout" Target="../slideLayouts/slideLayout478.xml"/><Relationship Id="rId40" Type="http://schemas.openxmlformats.org/officeDocument/2006/relationships/slideLayout" Target="../slideLayouts/slideLayout481.xml"/><Relationship Id="rId45" Type="http://schemas.openxmlformats.org/officeDocument/2006/relationships/slideLayout" Target="../slideLayouts/slideLayout486.xml"/><Relationship Id="rId53" Type="http://schemas.openxmlformats.org/officeDocument/2006/relationships/slideLayout" Target="../slideLayouts/slideLayout494.xml"/><Relationship Id="rId58" Type="http://schemas.openxmlformats.org/officeDocument/2006/relationships/slideLayout" Target="../slideLayouts/slideLayout499.xml"/><Relationship Id="rId66" Type="http://schemas.openxmlformats.org/officeDocument/2006/relationships/slideLayout" Target="../slideLayouts/slideLayout507.xml"/><Relationship Id="rId5" Type="http://schemas.openxmlformats.org/officeDocument/2006/relationships/slideLayout" Target="../slideLayouts/slideLayout446.xml"/><Relationship Id="rId61" Type="http://schemas.openxmlformats.org/officeDocument/2006/relationships/slideLayout" Target="../slideLayouts/slideLayout502.xml"/><Relationship Id="rId19" Type="http://schemas.openxmlformats.org/officeDocument/2006/relationships/slideLayout" Target="../slideLayouts/slideLayout460.xml"/><Relationship Id="rId14" Type="http://schemas.openxmlformats.org/officeDocument/2006/relationships/slideLayout" Target="../slideLayouts/slideLayout455.xml"/><Relationship Id="rId22" Type="http://schemas.openxmlformats.org/officeDocument/2006/relationships/slideLayout" Target="../slideLayouts/slideLayout463.xml"/><Relationship Id="rId27" Type="http://schemas.openxmlformats.org/officeDocument/2006/relationships/slideLayout" Target="../slideLayouts/slideLayout468.xml"/><Relationship Id="rId30" Type="http://schemas.openxmlformats.org/officeDocument/2006/relationships/slideLayout" Target="../slideLayouts/slideLayout471.xml"/><Relationship Id="rId35" Type="http://schemas.openxmlformats.org/officeDocument/2006/relationships/slideLayout" Target="../slideLayouts/slideLayout476.xml"/><Relationship Id="rId43" Type="http://schemas.openxmlformats.org/officeDocument/2006/relationships/slideLayout" Target="../slideLayouts/slideLayout484.xml"/><Relationship Id="rId48" Type="http://schemas.openxmlformats.org/officeDocument/2006/relationships/slideLayout" Target="../slideLayouts/slideLayout489.xml"/><Relationship Id="rId56" Type="http://schemas.openxmlformats.org/officeDocument/2006/relationships/slideLayout" Target="../slideLayouts/slideLayout497.xml"/><Relationship Id="rId64" Type="http://schemas.openxmlformats.org/officeDocument/2006/relationships/slideLayout" Target="../slideLayouts/slideLayout505.xml"/><Relationship Id="rId69" Type="http://schemas.openxmlformats.org/officeDocument/2006/relationships/slideLayout" Target="../slideLayouts/slideLayout510.xml"/><Relationship Id="rId8" Type="http://schemas.openxmlformats.org/officeDocument/2006/relationships/slideLayout" Target="../slideLayouts/slideLayout449.xml"/><Relationship Id="rId51" Type="http://schemas.openxmlformats.org/officeDocument/2006/relationships/slideLayout" Target="../slideLayouts/slideLayout492.xml"/><Relationship Id="rId3" Type="http://schemas.openxmlformats.org/officeDocument/2006/relationships/slideLayout" Target="../slideLayouts/slideLayout444.xml"/><Relationship Id="rId12" Type="http://schemas.openxmlformats.org/officeDocument/2006/relationships/slideLayout" Target="../slideLayouts/slideLayout453.xml"/><Relationship Id="rId17" Type="http://schemas.openxmlformats.org/officeDocument/2006/relationships/slideLayout" Target="../slideLayouts/slideLayout458.xml"/><Relationship Id="rId25" Type="http://schemas.openxmlformats.org/officeDocument/2006/relationships/slideLayout" Target="../slideLayouts/slideLayout466.xml"/><Relationship Id="rId33" Type="http://schemas.openxmlformats.org/officeDocument/2006/relationships/slideLayout" Target="../slideLayouts/slideLayout474.xml"/><Relationship Id="rId38" Type="http://schemas.openxmlformats.org/officeDocument/2006/relationships/slideLayout" Target="../slideLayouts/slideLayout479.xml"/><Relationship Id="rId46" Type="http://schemas.openxmlformats.org/officeDocument/2006/relationships/slideLayout" Target="../slideLayouts/slideLayout487.xml"/><Relationship Id="rId59" Type="http://schemas.openxmlformats.org/officeDocument/2006/relationships/slideLayout" Target="../slideLayouts/slideLayout500.xml"/><Relationship Id="rId67" Type="http://schemas.openxmlformats.org/officeDocument/2006/relationships/slideLayout" Target="../slideLayouts/slideLayout508.xml"/><Relationship Id="rId20" Type="http://schemas.openxmlformats.org/officeDocument/2006/relationships/slideLayout" Target="../slideLayouts/slideLayout461.xml"/><Relationship Id="rId41" Type="http://schemas.openxmlformats.org/officeDocument/2006/relationships/slideLayout" Target="../slideLayouts/slideLayout482.xml"/><Relationship Id="rId54" Type="http://schemas.openxmlformats.org/officeDocument/2006/relationships/slideLayout" Target="../slideLayouts/slideLayout495.xml"/><Relationship Id="rId62" Type="http://schemas.openxmlformats.org/officeDocument/2006/relationships/slideLayout" Target="../slideLayouts/slideLayout503.xml"/><Relationship Id="rId70" Type="http://schemas.openxmlformats.org/officeDocument/2006/relationships/theme" Target="../theme/theme5.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5" Type="http://schemas.openxmlformats.org/officeDocument/2006/relationships/slideLayout" Target="../slideLayouts/slideLayout456.xml"/><Relationship Id="rId23" Type="http://schemas.openxmlformats.org/officeDocument/2006/relationships/slideLayout" Target="../slideLayouts/slideLayout464.xml"/><Relationship Id="rId28" Type="http://schemas.openxmlformats.org/officeDocument/2006/relationships/slideLayout" Target="../slideLayouts/slideLayout469.xml"/><Relationship Id="rId36" Type="http://schemas.openxmlformats.org/officeDocument/2006/relationships/slideLayout" Target="../slideLayouts/slideLayout477.xml"/><Relationship Id="rId49" Type="http://schemas.openxmlformats.org/officeDocument/2006/relationships/slideLayout" Target="../slideLayouts/slideLayout490.xml"/><Relationship Id="rId57" Type="http://schemas.openxmlformats.org/officeDocument/2006/relationships/slideLayout" Target="../slideLayouts/slideLayout498.xml"/><Relationship Id="rId10" Type="http://schemas.openxmlformats.org/officeDocument/2006/relationships/slideLayout" Target="../slideLayouts/slideLayout451.xml"/><Relationship Id="rId31" Type="http://schemas.openxmlformats.org/officeDocument/2006/relationships/slideLayout" Target="../slideLayouts/slideLayout472.xml"/><Relationship Id="rId44" Type="http://schemas.openxmlformats.org/officeDocument/2006/relationships/slideLayout" Target="../slideLayouts/slideLayout485.xml"/><Relationship Id="rId52" Type="http://schemas.openxmlformats.org/officeDocument/2006/relationships/slideLayout" Target="../slideLayouts/slideLayout493.xml"/><Relationship Id="rId60" Type="http://schemas.openxmlformats.org/officeDocument/2006/relationships/slideLayout" Target="../slideLayouts/slideLayout501.xml"/><Relationship Id="rId65" Type="http://schemas.openxmlformats.org/officeDocument/2006/relationships/slideLayout" Target="../slideLayouts/slideLayout506.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3" Type="http://schemas.openxmlformats.org/officeDocument/2006/relationships/slideLayout" Target="../slideLayouts/slideLayout454.xml"/><Relationship Id="rId18" Type="http://schemas.openxmlformats.org/officeDocument/2006/relationships/slideLayout" Target="../slideLayouts/slideLayout459.xml"/><Relationship Id="rId39" Type="http://schemas.openxmlformats.org/officeDocument/2006/relationships/slideLayout" Target="../slideLayouts/slideLayout480.xml"/><Relationship Id="rId34" Type="http://schemas.openxmlformats.org/officeDocument/2006/relationships/slideLayout" Target="../slideLayouts/slideLayout475.xml"/><Relationship Id="rId50" Type="http://schemas.openxmlformats.org/officeDocument/2006/relationships/slideLayout" Target="../slideLayouts/slideLayout491.xml"/><Relationship Id="rId55" Type="http://schemas.openxmlformats.org/officeDocument/2006/relationships/slideLayout" Target="../slideLayouts/slideLayout496.xml"/></Relationships>
</file>

<file path=ppt/slideMasters/_rels/slideMaster6.xml.rels><?xml version="1.0" encoding="UTF-8" standalone="yes"?>
<Relationships xmlns="http://schemas.openxmlformats.org/package/2006/relationships"><Relationship Id="rId26" Type="http://schemas.openxmlformats.org/officeDocument/2006/relationships/slideLayout" Target="../slideLayouts/slideLayout536.xml"/><Relationship Id="rId117" Type="http://schemas.openxmlformats.org/officeDocument/2006/relationships/slideLayout" Target="../slideLayouts/slideLayout627.xml"/><Relationship Id="rId21" Type="http://schemas.openxmlformats.org/officeDocument/2006/relationships/slideLayout" Target="../slideLayouts/slideLayout531.xml"/><Relationship Id="rId42" Type="http://schemas.openxmlformats.org/officeDocument/2006/relationships/slideLayout" Target="../slideLayouts/slideLayout552.xml"/><Relationship Id="rId47" Type="http://schemas.openxmlformats.org/officeDocument/2006/relationships/slideLayout" Target="../slideLayouts/slideLayout557.xml"/><Relationship Id="rId63" Type="http://schemas.openxmlformats.org/officeDocument/2006/relationships/slideLayout" Target="../slideLayouts/slideLayout573.xml"/><Relationship Id="rId68" Type="http://schemas.openxmlformats.org/officeDocument/2006/relationships/slideLayout" Target="../slideLayouts/slideLayout578.xml"/><Relationship Id="rId84" Type="http://schemas.openxmlformats.org/officeDocument/2006/relationships/slideLayout" Target="../slideLayouts/slideLayout594.xml"/><Relationship Id="rId89" Type="http://schemas.openxmlformats.org/officeDocument/2006/relationships/slideLayout" Target="../slideLayouts/slideLayout599.xml"/><Relationship Id="rId112" Type="http://schemas.openxmlformats.org/officeDocument/2006/relationships/slideLayout" Target="../slideLayouts/slideLayout622.xml"/><Relationship Id="rId16" Type="http://schemas.openxmlformats.org/officeDocument/2006/relationships/slideLayout" Target="../slideLayouts/slideLayout526.xml"/><Relationship Id="rId107" Type="http://schemas.openxmlformats.org/officeDocument/2006/relationships/slideLayout" Target="../slideLayouts/slideLayout617.xml"/><Relationship Id="rId11" Type="http://schemas.openxmlformats.org/officeDocument/2006/relationships/slideLayout" Target="../slideLayouts/slideLayout521.xml"/><Relationship Id="rId32" Type="http://schemas.openxmlformats.org/officeDocument/2006/relationships/slideLayout" Target="../slideLayouts/slideLayout542.xml"/><Relationship Id="rId37" Type="http://schemas.openxmlformats.org/officeDocument/2006/relationships/slideLayout" Target="../slideLayouts/slideLayout547.xml"/><Relationship Id="rId53" Type="http://schemas.openxmlformats.org/officeDocument/2006/relationships/slideLayout" Target="../slideLayouts/slideLayout563.xml"/><Relationship Id="rId58" Type="http://schemas.openxmlformats.org/officeDocument/2006/relationships/slideLayout" Target="../slideLayouts/slideLayout568.xml"/><Relationship Id="rId74" Type="http://schemas.openxmlformats.org/officeDocument/2006/relationships/slideLayout" Target="../slideLayouts/slideLayout584.xml"/><Relationship Id="rId79" Type="http://schemas.openxmlformats.org/officeDocument/2006/relationships/slideLayout" Target="../slideLayouts/slideLayout589.xml"/><Relationship Id="rId102" Type="http://schemas.openxmlformats.org/officeDocument/2006/relationships/slideLayout" Target="../slideLayouts/slideLayout612.xml"/><Relationship Id="rId123" Type="http://schemas.openxmlformats.org/officeDocument/2006/relationships/image" Target="../media/image1.png"/><Relationship Id="rId5" Type="http://schemas.openxmlformats.org/officeDocument/2006/relationships/slideLayout" Target="../slideLayouts/slideLayout515.xml"/><Relationship Id="rId90" Type="http://schemas.openxmlformats.org/officeDocument/2006/relationships/slideLayout" Target="../slideLayouts/slideLayout600.xml"/><Relationship Id="rId95" Type="http://schemas.openxmlformats.org/officeDocument/2006/relationships/slideLayout" Target="../slideLayouts/slideLayout605.xml"/><Relationship Id="rId22" Type="http://schemas.openxmlformats.org/officeDocument/2006/relationships/slideLayout" Target="../slideLayouts/slideLayout532.xml"/><Relationship Id="rId27" Type="http://schemas.openxmlformats.org/officeDocument/2006/relationships/slideLayout" Target="../slideLayouts/slideLayout537.xml"/><Relationship Id="rId43" Type="http://schemas.openxmlformats.org/officeDocument/2006/relationships/slideLayout" Target="../slideLayouts/slideLayout553.xml"/><Relationship Id="rId48" Type="http://schemas.openxmlformats.org/officeDocument/2006/relationships/slideLayout" Target="../slideLayouts/slideLayout558.xml"/><Relationship Id="rId64" Type="http://schemas.openxmlformats.org/officeDocument/2006/relationships/slideLayout" Target="../slideLayouts/slideLayout574.xml"/><Relationship Id="rId69" Type="http://schemas.openxmlformats.org/officeDocument/2006/relationships/slideLayout" Target="../slideLayouts/slideLayout579.xml"/><Relationship Id="rId113" Type="http://schemas.openxmlformats.org/officeDocument/2006/relationships/slideLayout" Target="../slideLayouts/slideLayout623.xml"/><Relationship Id="rId118" Type="http://schemas.openxmlformats.org/officeDocument/2006/relationships/slideLayout" Target="../slideLayouts/slideLayout628.xml"/><Relationship Id="rId80" Type="http://schemas.openxmlformats.org/officeDocument/2006/relationships/slideLayout" Target="../slideLayouts/slideLayout590.xml"/><Relationship Id="rId85" Type="http://schemas.openxmlformats.org/officeDocument/2006/relationships/slideLayout" Target="../slideLayouts/slideLayout595.xml"/><Relationship Id="rId12" Type="http://schemas.openxmlformats.org/officeDocument/2006/relationships/slideLayout" Target="../slideLayouts/slideLayout522.xml"/><Relationship Id="rId17" Type="http://schemas.openxmlformats.org/officeDocument/2006/relationships/slideLayout" Target="../slideLayouts/slideLayout527.xml"/><Relationship Id="rId33" Type="http://schemas.openxmlformats.org/officeDocument/2006/relationships/slideLayout" Target="../slideLayouts/slideLayout543.xml"/><Relationship Id="rId38" Type="http://schemas.openxmlformats.org/officeDocument/2006/relationships/slideLayout" Target="../slideLayouts/slideLayout548.xml"/><Relationship Id="rId59" Type="http://schemas.openxmlformats.org/officeDocument/2006/relationships/slideLayout" Target="../slideLayouts/slideLayout569.xml"/><Relationship Id="rId103" Type="http://schemas.openxmlformats.org/officeDocument/2006/relationships/slideLayout" Target="../slideLayouts/slideLayout613.xml"/><Relationship Id="rId108" Type="http://schemas.openxmlformats.org/officeDocument/2006/relationships/slideLayout" Target="../slideLayouts/slideLayout618.xml"/><Relationship Id="rId54" Type="http://schemas.openxmlformats.org/officeDocument/2006/relationships/slideLayout" Target="../slideLayouts/slideLayout564.xml"/><Relationship Id="rId70" Type="http://schemas.openxmlformats.org/officeDocument/2006/relationships/slideLayout" Target="../slideLayouts/slideLayout580.xml"/><Relationship Id="rId75" Type="http://schemas.openxmlformats.org/officeDocument/2006/relationships/slideLayout" Target="../slideLayouts/slideLayout585.xml"/><Relationship Id="rId91" Type="http://schemas.openxmlformats.org/officeDocument/2006/relationships/slideLayout" Target="../slideLayouts/slideLayout601.xml"/><Relationship Id="rId96" Type="http://schemas.openxmlformats.org/officeDocument/2006/relationships/slideLayout" Target="../slideLayouts/slideLayout606.xml"/><Relationship Id="rId1" Type="http://schemas.openxmlformats.org/officeDocument/2006/relationships/slideLayout" Target="../slideLayouts/slideLayout511.xml"/><Relationship Id="rId6" Type="http://schemas.openxmlformats.org/officeDocument/2006/relationships/slideLayout" Target="../slideLayouts/slideLayout516.xml"/><Relationship Id="rId23" Type="http://schemas.openxmlformats.org/officeDocument/2006/relationships/slideLayout" Target="../slideLayouts/slideLayout533.xml"/><Relationship Id="rId28" Type="http://schemas.openxmlformats.org/officeDocument/2006/relationships/slideLayout" Target="../slideLayouts/slideLayout538.xml"/><Relationship Id="rId49" Type="http://schemas.openxmlformats.org/officeDocument/2006/relationships/slideLayout" Target="../slideLayouts/slideLayout559.xml"/><Relationship Id="rId114" Type="http://schemas.openxmlformats.org/officeDocument/2006/relationships/slideLayout" Target="../slideLayouts/slideLayout624.xml"/><Relationship Id="rId119" Type="http://schemas.openxmlformats.org/officeDocument/2006/relationships/slideLayout" Target="../slideLayouts/slideLayout629.xml"/><Relationship Id="rId44" Type="http://schemas.openxmlformats.org/officeDocument/2006/relationships/slideLayout" Target="../slideLayouts/slideLayout554.xml"/><Relationship Id="rId60" Type="http://schemas.openxmlformats.org/officeDocument/2006/relationships/slideLayout" Target="../slideLayouts/slideLayout570.xml"/><Relationship Id="rId65" Type="http://schemas.openxmlformats.org/officeDocument/2006/relationships/slideLayout" Target="../slideLayouts/slideLayout575.xml"/><Relationship Id="rId81" Type="http://schemas.openxmlformats.org/officeDocument/2006/relationships/slideLayout" Target="../slideLayouts/slideLayout591.xml"/><Relationship Id="rId86" Type="http://schemas.openxmlformats.org/officeDocument/2006/relationships/slideLayout" Target="../slideLayouts/slideLayout596.xml"/><Relationship Id="rId4" Type="http://schemas.openxmlformats.org/officeDocument/2006/relationships/slideLayout" Target="../slideLayouts/slideLayout514.xml"/><Relationship Id="rId9" Type="http://schemas.openxmlformats.org/officeDocument/2006/relationships/slideLayout" Target="../slideLayouts/slideLayout519.xml"/><Relationship Id="rId13" Type="http://schemas.openxmlformats.org/officeDocument/2006/relationships/slideLayout" Target="../slideLayouts/slideLayout523.xml"/><Relationship Id="rId18" Type="http://schemas.openxmlformats.org/officeDocument/2006/relationships/slideLayout" Target="../slideLayouts/slideLayout528.xml"/><Relationship Id="rId39" Type="http://schemas.openxmlformats.org/officeDocument/2006/relationships/slideLayout" Target="../slideLayouts/slideLayout549.xml"/><Relationship Id="rId109" Type="http://schemas.openxmlformats.org/officeDocument/2006/relationships/slideLayout" Target="../slideLayouts/slideLayout619.xml"/><Relationship Id="rId34" Type="http://schemas.openxmlformats.org/officeDocument/2006/relationships/slideLayout" Target="../slideLayouts/slideLayout544.xml"/><Relationship Id="rId50" Type="http://schemas.openxmlformats.org/officeDocument/2006/relationships/slideLayout" Target="../slideLayouts/slideLayout560.xml"/><Relationship Id="rId55" Type="http://schemas.openxmlformats.org/officeDocument/2006/relationships/slideLayout" Target="../slideLayouts/slideLayout565.xml"/><Relationship Id="rId76" Type="http://schemas.openxmlformats.org/officeDocument/2006/relationships/slideLayout" Target="../slideLayouts/slideLayout586.xml"/><Relationship Id="rId97" Type="http://schemas.openxmlformats.org/officeDocument/2006/relationships/slideLayout" Target="../slideLayouts/slideLayout607.xml"/><Relationship Id="rId104" Type="http://schemas.openxmlformats.org/officeDocument/2006/relationships/slideLayout" Target="../slideLayouts/slideLayout614.xml"/><Relationship Id="rId120" Type="http://schemas.openxmlformats.org/officeDocument/2006/relationships/slideLayout" Target="../slideLayouts/slideLayout630.xml"/><Relationship Id="rId7" Type="http://schemas.openxmlformats.org/officeDocument/2006/relationships/slideLayout" Target="../slideLayouts/slideLayout517.xml"/><Relationship Id="rId71" Type="http://schemas.openxmlformats.org/officeDocument/2006/relationships/slideLayout" Target="../slideLayouts/slideLayout581.xml"/><Relationship Id="rId92" Type="http://schemas.openxmlformats.org/officeDocument/2006/relationships/slideLayout" Target="../slideLayouts/slideLayout602.xml"/><Relationship Id="rId2" Type="http://schemas.openxmlformats.org/officeDocument/2006/relationships/slideLayout" Target="../slideLayouts/slideLayout512.xml"/><Relationship Id="rId29" Type="http://schemas.openxmlformats.org/officeDocument/2006/relationships/slideLayout" Target="../slideLayouts/slideLayout539.xml"/><Relationship Id="rId24" Type="http://schemas.openxmlformats.org/officeDocument/2006/relationships/slideLayout" Target="../slideLayouts/slideLayout534.xml"/><Relationship Id="rId40" Type="http://schemas.openxmlformats.org/officeDocument/2006/relationships/slideLayout" Target="../slideLayouts/slideLayout550.xml"/><Relationship Id="rId45" Type="http://schemas.openxmlformats.org/officeDocument/2006/relationships/slideLayout" Target="../slideLayouts/slideLayout555.xml"/><Relationship Id="rId66" Type="http://schemas.openxmlformats.org/officeDocument/2006/relationships/slideLayout" Target="../slideLayouts/slideLayout576.xml"/><Relationship Id="rId87" Type="http://schemas.openxmlformats.org/officeDocument/2006/relationships/slideLayout" Target="../slideLayouts/slideLayout597.xml"/><Relationship Id="rId110" Type="http://schemas.openxmlformats.org/officeDocument/2006/relationships/slideLayout" Target="../slideLayouts/slideLayout620.xml"/><Relationship Id="rId115" Type="http://schemas.openxmlformats.org/officeDocument/2006/relationships/slideLayout" Target="../slideLayouts/slideLayout625.xml"/><Relationship Id="rId61" Type="http://schemas.openxmlformats.org/officeDocument/2006/relationships/slideLayout" Target="../slideLayouts/slideLayout571.xml"/><Relationship Id="rId82" Type="http://schemas.openxmlformats.org/officeDocument/2006/relationships/slideLayout" Target="../slideLayouts/slideLayout592.xml"/><Relationship Id="rId19" Type="http://schemas.openxmlformats.org/officeDocument/2006/relationships/slideLayout" Target="../slideLayouts/slideLayout529.xml"/><Relationship Id="rId14" Type="http://schemas.openxmlformats.org/officeDocument/2006/relationships/slideLayout" Target="../slideLayouts/slideLayout524.xml"/><Relationship Id="rId30" Type="http://schemas.openxmlformats.org/officeDocument/2006/relationships/slideLayout" Target="../slideLayouts/slideLayout540.xml"/><Relationship Id="rId35" Type="http://schemas.openxmlformats.org/officeDocument/2006/relationships/slideLayout" Target="../slideLayouts/slideLayout545.xml"/><Relationship Id="rId56" Type="http://schemas.openxmlformats.org/officeDocument/2006/relationships/slideLayout" Target="../slideLayouts/slideLayout566.xml"/><Relationship Id="rId77" Type="http://schemas.openxmlformats.org/officeDocument/2006/relationships/slideLayout" Target="../slideLayouts/slideLayout587.xml"/><Relationship Id="rId100" Type="http://schemas.openxmlformats.org/officeDocument/2006/relationships/slideLayout" Target="../slideLayouts/slideLayout610.xml"/><Relationship Id="rId105" Type="http://schemas.openxmlformats.org/officeDocument/2006/relationships/slideLayout" Target="../slideLayouts/slideLayout615.xml"/><Relationship Id="rId8" Type="http://schemas.openxmlformats.org/officeDocument/2006/relationships/slideLayout" Target="../slideLayouts/slideLayout518.xml"/><Relationship Id="rId51" Type="http://schemas.openxmlformats.org/officeDocument/2006/relationships/slideLayout" Target="../slideLayouts/slideLayout561.xml"/><Relationship Id="rId72" Type="http://schemas.openxmlformats.org/officeDocument/2006/relationships/slideLayout" Target="../slideLayouts/slideLayout582.xml"/><Relationship Id="rId93" Type="http://schemas.openxmlformats.org/officeDocument/2006/relationships/slideLayout" Target="../slideLayouts/slideLayout603.xml"/><Relationship Id="rId98" Type="http://schemas.openxmlformats.org/officeDocument/2006/relationships/slideLayout" Target="../slideLayouts/slideLayout608.xml"/><Relationship Id="rId121" Type="http://schemas.openxmlformats.org/officeDocument/2006/relationships/slideLayout" Target="../slideLayouts/slideLayout631.xml"/><Relationship Id="rId3" Type="http://schemas.openxmlformats.org/officeDocument/2006/relationships/slideLayout" Target="../slideLayouts/slideLayout513.xml"/><Relationship Id="rId25" Type="http://schemas.openxmlformats.org/officeDocument/2006/relationships/slideLayout" Target="../slideLayouts/slideLayout535.xml"/><Relationship Id="rId46" Type="http://schemas.openxmlformats.org/officeDocument/2006/relationships/slideLayout" Target="../slideLayouts/slideLayout556.xml"/><Relationship Id="rId67" Type="http://schemas.openxmlformats.org/officeDocument/2006/relationships/slideLayout" Target="../slideLayouts/slideLayout577.xml"/><Relationship Id="rId116" Type="http://schemas.openxmlformats.org/officeDocument/2006/relationships/slideLayout" Target="../slideLayouts/slideLayout626.xml"/><Relationship Id="rId20" Type="http://schemas.openxmlformats.org/officeDocument/2006/relationships/slideLayout" Target="../slideLayouts/slideLayout530.xml"/><Relationship Id="rId41" Type="http://schemas.openxmlformats.org/officeDocument/2006/relationships/slideLayout" Target="../slideLayouts/slideLayout551.xml"/><Relationship Id="rId62" Type="http://schemas.openxmlformats.org/officeDocument/2006/relationships/slideLayout" Target="../slideLayouts/slideLayout572.xml"/><Relationship Id="rId83" Type="http://schemas.openxmlformats.org/officeDocument/2006/relationships/slideLayout" Target="../slideLayouts/slideLayout593.xml"/><Relationship Id="rId88" Type="http://schemas.openxmlformats.org/officeDocument/2006/relationships/slideLayout" Target="../slideLayouts/slideLayout598.xml"/><Relationship Id="rId111" Type="http://schemas.openxmlformats.org/officeDocument/2006/relationships/slideLayout" Target="../slideLayouts/slideLayout621.xml"/><Relationship Id="rId15" Type="http://schemas.openxmlformats.org/officeDocument/2006/relationships/slideLayout" Target="../slideLayouts/slideLayout525.xml"/><Relationship Id="rId36" Type="http://schemas.openxmlformats.org/officeDocument/2006/relationships/slideLayout" Target="../slideLayouts/slideLayout546.xml"/><Relationship Id="rId57" Type="http://schemas.openxmlformats.org/officeDocument/2006/relationships/slideLayout" Target="../slideLayouts/slideLayout567.xml"/><Relationship Id="rId106" Type="http://schemas.openxmlformats.org/officeDocument/2006/relationships/slideLayout" Target="../slideLayouts/slideLayout616.xml"/><Relationship Id="rId10" Type="http://schemas.openxmlformats.org/officeDocument/2006/relationships/slideLayout" Target="../slideLayouts/slideLayout520.xml"/><Relationship Id="rId31" Type="http://schemas.openxmlformats.org/officeDocument/2006/relationships/slideLayout" Target="../slideLayouts/slideLayout541.xml"/><Relationship Id="rId52" Type="http://schemas.openxmlformats.org/officeDocument/2006/relationships/slideLayout" Target="../slideLayouts/slideLayout562.xml"/><Relationship Id="rId73" Type="http://schemas.openxmlformats.org/officeDocument/2006/relationships/slideLayout" Target="../slideLayouts/slideLayout583.xml"/><Relationship Id="rId78" Type="http://schemas.openxmlformats.org/officeDocument/2006/relationships/slideLayout" Target="../slideLayouts/slideLayout588.xml"/><Relationship Id="rId94" Type="http://schemas.openxmlformats.org/officeDocument/2006/relationships/slideLayout" Target="../slideLayouts/slideLayout604.xml"/><Relationship Id="rId99" Type="http://schemas.openxmlformats.org/officeDocument/2006/relationships/slideLayout" Target="../slideLayouts/slideLayout609.xml"/><Relationship Id="rId101" Type="http://schemas.openxmlformats.org/officeDocument/2006/relationships/slideLayout" Target="../slideLayouts/slideLayout611.xml"/><Relationship Id="rId1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9.xml"/><Relationship Id="rId13" Type="http://schemas.openxmlformats.org/officeDocument/2006/relationships/slideLayout" Target="../slideLayouts/slideLayout644.xml"/><Relationship Id="rId18" Type="http://schemas.openxmlformats.org/officeDocument/2006/relationships/slideLayout" Target="../slideLayouts/slideLayout649.xml"/><Relationship Id="rId26" Type="http://schemas.openxmlformats.org/officeDocument/2006/relationships/theme" Target="../theme/theme7.xml"/><Relationship Id="rId3" Type="http://schemas.openxmlformats.org/officeDocument/2006/relationships/slideLayout" Target="../slideLayouts/slideLayout634.xml"/><Relationship Id="rId21" Type="http://schemas.openxmlformats.org/officeDocument/2006/relationships/slideLayout" Target="../slideLayouts/slideLayout652.xml"/><Relationship Id="rId7" Type="http://schemas.openxmlformats.org/officeDocument/2006/relationships/slideLayout" Target="../slideLayouts/slideLayout638.xml"/><Relationship Id="rId12" Type="http://schemas.openxmlformats.org/officeDocument/2006/relationships/slideLayout" Target="../slideLayouts/slideLayout643.xml"/><Relationship Id="rId17" Type="http://schemas.openxmlformats.org/officeDocument/2006/relationships/slideLayout" Target="../slideLayouts/slideLayout648.xml"/><Relationship Id="rId25" Type="http://schemas.openxmlformats.org/officeDocument/2006/relationships/slideLayout" Target="../slideLayouts/slideLayout656.xml"/><Relationship Id="rId2" Type="http://schemas.openxmlformats.org/officeDocument/2006/relationships/slideLayout" Target="../slideLayouts/slideLayout633.xml"/><Relationship Id="rId16" Type="http://schemas.openxmlformats.org/officeDocument/2006/relationships/slideLayout" Target="../slideLayouts/slideLayout647.xml"/><Relationship Id="rId20" Type="http://schemas.openxmlformats.org/officeDocument/2006/relationships/slideLayout" Target="../slideLayouts/slideLayout651.xml"/><Relationship Id="rId1" Type="http://schemas.openxmlformats.org/officeDocument/2006/relationships/slideLayout" Target="../slideLayouts/slideLayout632.xml"/><Relationship Id="rId6" Type="http://schemas.openxmlformats.org/officeDocument/2006/relationships/slideLayout" Target="../slideLayouts/slideLayout637.xml"/><Relationship Id="rId11" Type="http://schemas.openxmlformats.org/officeDocument/2006/relationships/slideLayout" Target="../slideLayouts/slideLayout642.xml"/><Relationship Id="rId24" Type="http://schemas.openxmlformats.org/officeDocument/2006/relationships/slideLayout" Target="../slideLayouts/slideLayout655.xml"/><Relationship Id="rId5" Type="http://schemas.openxmlformats.org/officeDocument/2006/relationships/slideLayout" Target="../slideLayouts/slideLayout636.xml"/><Relationship Id="rId15" Type="http://schemas.openxmlformats.org/officeDocument/2006/relationships/slideLayout" Target="../slideLayouts/slideLayout646.xml"/><Relationship Id="rId23" Type="http://schemas.openxmlformats.org/officeDocument/2006/relationships/slideLayout" Target="../slideLayouts/slideLayout654.xml"/><Relationship Id="rId10" Type="http://schemas.openxmlformats.org/officeDocument/2006/relationships/slideLayout" Target="../slideLayouts/slideLayout641.xml"/><Relationship Id="rId19" Type="http://schemas.openxmlformats.org/officeDocument/2006/relationships/slideLayout" Target="../slideLayouts/slideLayout650.xml"/><Relationship Id="rId4" Type="http://schemas.openxmlformats.org/officeDocument/2006/relationships/slideLayout" Target="../slideLayouts/slideLayout635.xml"/><Relationship Id="rId9" Type="http://schemas.openxmlformats.org/officeDocument/2006/relationships/slideLayout" Target="../slideLayouts/slideLayout640.xml"/><Relationship Id="rId14" Type="http://schemas.openxmlformats.org/officeDocument/2006/relationships/slideLayout" Target="../slideLayouts/slideLayout645.xml"/><Relationship Id="rId22" Type="http://schemas.openxmlformats.org/officeDocument/2006/relationships/slideLayout" Target="../slideLayouts/slideLayout65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5EA3B4-85B2-0542-91EA-063104F22F46}"/>
              </a:ext>
            </a:extLst>
          </p:cNvPr>
          <p:cNvGrpSpPr/>
          <p:nvPr/>
        </p:nvGrpSpPr>
        <p:grpSpPr>
          <a:xfrm>
            <a:off x="0" y="6546123"/>
            <a:ext cx="12192000" cy="311877"/>
            <a:chOff x="0" y="6546123"/>
            <a:chExt cx="12192000" cy="311877"/>
          </a:xfrm>
        </p:grpSpPr>
        <p:sp>
          <p:nvSpPr>
            <p:cNvPr id="12" name="Rectangle 11">
              <a:extLst>
                <a:ext uri="{FF2B5EF4-FFF2-40B4-BE49-F238E27FC236}">
                  <a16:creationId xmlns:a16="http://schemas.microsoft.com/office/drawing/2014/main" id="{38160DDD-4C3F-AC4C-8982-2E42161C69D9}"/>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cxnSp>
          <p:nvCxnSpPr>
            <p:cNvPr id="13" name="Straight Connector 12">
              <a:extLst>
                <a:ext uri="{FF2B5EF4-FFF2-40B4-BE49-F238E27FC236}">
                  <a16:creationId xmlns:a16="http://schemas.microsoft.com/office/drawing/2014/main" id="{39C5CC27-5CCE-984C-98D2-7C531ECB5503}"/>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C28EB51-80C5-9D4F-A120-110DF815FEC9}"/>
              </a:ext>
            </a:extLst>
          </p:cNvPr>
          <p:cNvSpPr/>
          <p:nvPr/>
        </p:nvSpPr>
        <p:spPr>
          <a:xfrm>
            <a:off x="0" y="129745"/>
            <a:ext cx="10691553" cy="6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9">
            <a:extLst>
              <a:ext uri="{FF2B5EF4-FFF2-40B4-BE49-F238E27FC236}">
                <a16:creationId xmlns:a16="http://schemas.microsoft.com/office/drawing/2014/main" id="{304BF74E-0A25-6F4C-B5D3-9D23A117B6B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Placeholder 1">
            <a:extLst>
              <a:ext uri="{FF2B5EF4-FFF2-40B4-BE49-F238E27FC236}">
                <a16:creationId xmlns:a16="http://schemas.microsoft.com/office/drawing/2014/main" id="{324A18F0-D5A0-864C-B988-0386BFF13F01}"/>
              </a:ext>
            </a:extLst>
          </p:cNvPr>
          <p:cNvSpPr>
            <a:spLocks noGrp="1"/>
          </p:cNvSpPr>
          <p:nvPr>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123B4D3-DB6F-384A-ABD3-FB81A4D2F3A6}"/>
              </a:ext>
            </a:extLst>
          </p:cNvPr>
          <p:cNvSpPr>
            <a:spLocks noGrp="1"/>
          </p:cNvSpPr>
          <p:nvPr>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7BCC1A-0FBE-3043-98FE-95CE9721768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endParaRPr lang="en-US" dirty="0"/>
          </a:p>
        </p:txBody>
      </p:sp>
      <p:sp>
        <p:nvSpPr>
          <p:cNvPr id="6" name="Slide Number Placeholder 5">
            <a:extLst>
              <a:ext uri="{FF2B5EF4-FFF2-40B4-BE49-F238E27FC236}">
                <a16:creationId xmlns:a16="http://schemas.microsoft.com/office/drawing/2014/main" id="{BA180B4C-B280-5041-8DDD-60E7EF6FAA70}"/>
              </a:ext>
            </a:extLst>
          </p:cNvPr>
          <p:cNvSpPr>
            <a:spLocks noGrp="1"/>
          </p:cNvSpPr>
          <p:nvPr>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15" name="Picture 14" descr="A picture containing text, sign&#10;&#10;Description automatically generated">
            <a:extLst>
              <a:ext uri="{FF2B5EF4-FFF2-40B4-BE49-F238E27FC236}">
                <a16:creationId xmlns:a16="http://schemas.microsoft.com/office/drawing/2014/main" id="{4B07C3D7-885A-4049-BF4A-30C6FA67D090}"/>
              </a:ext>
            </a:extLst>
          </p:cNvPr>
          <p:cNvPicPr>
            <a:picLocks noChangeAspect="1"/>
          </p:cNvPicPr>
          <p:nvPr/>
        </p:nvPicPr>
        <p:blipFill>
          <a:blip r:embed="rId146"/>
          <a:stretch>
            <a:fillRect/>
          </a:stretch>
        </p:blipFill>
        <p:spPr>
          <a:xfrm>
            <a:off x="10774803" y="114997"/>
            <a:ext cx="1237281" cy="753562"/>
          </a:xfrm>
          <a:prstGeom prst="rect">
            <a:avLst/>
          </a:prstGeom>
        </p:spPr>
      </p:pic>
      <p:grpSp>
        <p:nvGrpSpPr>
          <p:cNvPr id="4" name="Group 3">
            <a:extLst>
              <a:ext uri="{FF2B5EF4-FFF2-40B4-BE49-F238E27FC236}">
                <a16:creationId xmlns:a16="http://schemas.microsoft.com/office/drawing/2014/main" id="{6882626C-A07C-6DFB-EFF2-A020BC1DF522}"/>
              </a:ext>
            </a:extLst>
          </p:cNvPr>
          <p:cNvGrpSpPr/>
          <p:nvPr userDrawn="1"/>
        </p:nvGrpSpPr>
        <p:grpSpPr>
          <a:xfrm>
            <a:off x="0" y="6546123"/>
            <a:ext cx="12192000" cy="311877"/>
            <a:chOff x="0" y="6546123"/>
            <a:chExt cx="12192000" cy="311877"/>
          </a:xfrm>
        </p:grpSpPr>
        <p:sp>
          <p:nvSpPr>
            <p:cNvPr id="7" name="Rectangle 6">
              <a:extLst>
                <a:ext uri="{FF2B5EF4-FFF2-40B4-BE49-F238E27FC236}">
                  <a16:creationId xmlns:a16="http://schemas.microsoft.com/office/drawing/2014/main" id="{C1A9E08D-E9B8-E449-2538-C1F06F6F4BED}"/>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00A7EFA-1B8E-CF89-32D5-8B01A21955C1}"/>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14" name="Title Placeholder 1">
            <a:extLst>
              <a:ext uri="{FF2B5EF4-FFF2-40B4-BE49-F238E27FC236}">
                <a16:creationId xmlns:a16="http://schemas.microsoft.com/office/drawing/2014/main" id="{D7191945-FCBE-E239-D1CB-DCC000B002F6}"/>
              </a:ext>
            </a:extLst>
          </p:cNvPr>
          <p:cNvSpPr>
            <a:spLocks noGrp="1"/>
          </p:cNvSpPr>
          <p:nvPr>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16" name="Text Placeholder 2">
            <a:extLst>
              <a:ext uri="{FF2B5EF4-FFF2-40B4-BE49-F238E27FC236}">
                <a16:creationId xmlns:a16="http://schemas.microsoft.com/office/drawing/2014/main" id="{4294F1DB-E77D-EC25-8F8D-8CDCFF7CC979}"/>
              </a:ext>
            </a:extLst>
          </p:cNvPr>
          <p:cNvSpPr>
            <a:spLocks noGrp="1"/>
          </p:cNvSpPr>
          <p:nvPr>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Footer Placeholder 4">
            <a:extLst>
              <a:ext uri="{FF2B5EF4-FFF2-40B4-BE49-F238E27FC236}">
                <a16:creationId xmlns:a16="http://schemas.microsoft.com/office/drawing/2014/main" id="{7E49B893-5713-E26F-48EB-9F057ABF02FB}"/>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defRPr>
            </a:lvl1pPr>
          </a:lstStyle>
          <a:p>
            <a:r>
              <a:rPr lang="en-US" dirty="0"/>
              <a:t>© 2023 Your Part-Time Controller, LLC</a:t>
            </a:r>
          </a:p>
        </p:txBody>
      </p:sp>
      <p:sp>
        <p:nvSpPr>
          <p:cNvPr id="18" name="Slide Number Placeholder 5">
            <a:extLst>
              <a:ext uri="{FF2B5EF4-FFF2-40B4-BE49-F238E27FC236}">
                <a16:creationId xmlns:a16="http://schemas.microsoft.com/office/drawing/2014/main" id="{2755707D-E485-3432-4AA7-1EA14F222468}"/>
              </a:ext>
            </a:extLst>
          </p:cNvPr>
          <p:cNvSpPr>
            <a:spLocks noGrp="1"/>
          </p:cNvSpPr>
          <p:nvPr>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defRPr>
            </a:lvl1pPr>
          </a:lstStyle>
          <a:p>
            <a:fld id="{C1B541A1-1433-6F4E-B694-E12A48D8985C}" type="slidenum">
              <a:rPr lang="en-US" smtClean="0"/>
              <a:pPr/>
              <a:t>‹#›</a:t>
            </a:fld>
            <a:endParaRPr lang="en-US" dirty="0"/>
          </a:p>
        </p:txBody>
      </p:sp>
      <p:pic>
        <p:nvPicPr>
          <p:cNvPr id="19" name="Picture 18" descr="A picture containing text, sign&#10;&#10;Description automatically generated">
            <a:extLst>
              <a:ext uri="{FF2B5EF4-FFF2-40B4-BE49-F238E27FC236}">
                <a16:creationId xmlns:a16="http://schemas.microsoft.com/office/drawing/2014/main" id="{EF0901F8-9BEB-3DA5-9824-CF08ACA6EAA1}"/>
              </a:ext>
            </a:extLst>
          </p:cNvPr>
          <p:cNvPicPr>
            <a:picLocks noChangeAspect="1"/>
          </p:cNvPicPr>
          <p:nvPr userDrawn="1"/>
        </p:nvPicPr>
        <p:blipFill>
          <a:blip r:embed="rId146"/>
          <a:stretch>
            <a:fillRect/>
          </a:stretch>
        </p:blipFill>
        <p:spPr>
          <a:xfrm>
            <a:off x="10774803" y="114997"/>
            <a:ext cx="1237281" cy="753562"/>
          </a:xfrm>
          <a:prstGeom prst="rect">
            <a:avLst/>
          </a:prstGeom>
        </p:spPr>
      </p:pic>
    </p:spTree>
    <p:extLst>
      <p:ext uri="{BB962C8B-B14F-4D97-AF65-F5344CB8AC3E}">
        <p14:creationId xmlns:p14="http://schemas.microsoft.com/office/powerpoint/2010/main" val="28935369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 id="2147483702" r:id="rId21"/>
    <p:sldLayoutId id="2147483703" r:id="rId22"/>
    <p:sldLayoutId id="2147483704" r:id="rId23"/>
    <p:sldLayoutId id="2147483705" r:id="rId24"/>
    <p:sldLayoutId id="2147483706" r:id="rId25"/>
    <p:sldLayoutId id="2147483707" r:id="rId26"/>
    <p:sldLayoutId id="2147483708" r:id="rId27"/>
    <p:sldLayoutId id="2147483709" r:id="rId28"/>
    <p:sldLayoutId id="2147483710" r:id="rId29"/>
    <p:sldLayoutId id="2147483711" r:id="rId30"/>
    <p:sldLayoutId id="2147483712" r:id="rId31"/>
    <p:sldLayoutId id="2147483713" r:id="rId32"/>
    <p:sldLayoutId id="2147483714" r:id="rId33"/>
    <p:sldLayoutId id="2147483715" r:id="rId34"/>
    <p:sldLayoutId id="2147483716" r:id="rId35"/>
    <p:sldLayoutId id="2147483717" r:id="rId36"/>
    <p:sldLayoutId id="2147483718" r:id="rId37"/>
    <p:sldLayoutId id="2147483719" r:id="rId38"/>
    <p:sldLayoutId id="2147483720" r:id="rId39"/>
    <p:sldLayoutId id="2147483721" r:id="rId40"/>
    <p:sldLayoutId id="2147483722" r:id="rId41"/>
    <p:sldLayoutId id="2147483723" r:id="rId42"/>
    <p:sldLayoutId id="2147483724" r:id="rId43"/>
    <p:sldLayoutId id="2147483725" r:id="rId44"/>
    <p:sldLayoutId id="2147483726" r:id="rId45"/>
    <p:sldLayoutId id="2147483727" r:id="rId46"/>
    <p:sldLayoutId id="2147483728" r:id="rId47"/>
    <p:sldLayoutId id="2147483729" r:id="rId48"/>
    <p:sldLayoutId id="2147483730" r:id="rId49"/>
    <p:sldLayoutId id="2147483731" r:id="rId50"/>
    <p:sldLayoutId id="2147483732" r:id="rId51"/>
    <p:sldLayoutId id="2147483733" r:id="rId52"/>
    <p:sldLayoutId id="2147483734" r:id="rId53"/>
    <p:sldLayoutId id="2147483735" r:id="rId54"/>
    <p:sldLayoutId id="2147483736" r:id="rId55"/>
    <p:sldLayoutId id="2147483737" r:id="rId56"/>
    <p:sldLayoutId id="2147483738" r:id="rId57"/>
    <p:sldLayoutId id="2147483739" r:id="rId58"/>
    <p:sldLayoutId id="2147483740" r:id="rId59"/>
    <p:sldLayoutId id="2147483741" r:id="rId60"/>
    <p:sldLayoutId id="2147483742" r:id="rId61"/>
    <p:sldLayoutId id="2147483743" r:id="rId62"/>
    <p:sldLayoutId id="2147483744" r:id="rId63"/>
    <p:sldLayoutId id="2147483745" r:id="rId64"/>
    <p:sldLayoutId id="2147483746" r:id="rId65"/>
    <p:sldLayoutId id="2147483747" r:id="rId66"/>
    <p:sldLayoutId id="2147483748" r:id="rId67"/>
    <p:sldLayoutId id="2147483749" r:id="rId68"/>
    <p:sldLayoutId id="2147483750" r:id="rId69"/>
    <p:sldLayoutId id="2147483751" r:id="rId70"/>
    <p:sldLayoutId id="2147483752" r:id="rId71"/>
    <p:sldLayoutId id="2147483753" r:id="rId72"/>
    <p:sldLayoutId id="2147483754" r:id="rId73"/>
    <p:sldLayoutId id="2147483755" r:id="rId74"/>
    <p:sldLayoutId id="2147483756" r:id="rId75"/>
    <p:sldLayoutId id="2147483757" r:id="rId76"/>
    <p:sldLayoutId id="2147483758" r:id="rId77"/>
    <p:sldLayoutId id="2147483759" r:id="rId78"/>
    <p:sldLayoutId id="2147483760" r:id="rId79"/>
    <p:sldLayoutId id="2147483761" r:id="rId80"/>
    <p:sldLayoutId id="2147483762" r:id="rId81"/>
    <p:sldLayoutId id="2147483763" r:id="rId82"/>
    <p:sldLayoutId id="2147483764" r:id="rId83"/>
    <p:sldLayoutId id="2147483765" r:id="rId84"/>
    <p:sldLayoutId id="2147483766" r:id="rId85"/>
    <p:sldLayoutId id="2147483767" r:id="rId86"/>
    <p:sldLayoutId id="2147483803" r:id="rId87"/>
    <p:sldLayoutId id="2147483768" r:id="rId88"/>
    <p:sldLayoutId id="2147483769" r:id="rId89"/>
    <p:sldLayoutId id="2147483770" r:id="rId90"/>
    <p:sldLayoutId id="2147483771" r:id="rId91"/>
    <p:sldLayoutId id="2147483772" r:id="rId92"/>
    <p:sldLayoutId id="2147483773" r:id="rId93"/>
    <p:sldLayoutId id="2147483774" r:id="rId94"/>
    <p:sldLayoutId id="2147483775" r:id="rId95"/>
    <p:sldLayoutId id="2147483776" r:id="rId96"/>
    <p:sldLayoutId id="2147483777" r:id="rId97"/>
    <p:sldLayoutId id="2147483778" r:id="rId98"/>
    <p:sldLayoutId id="2147483779" r:id="rId99"/>
    <p:sldLayoutId id="2147483780" r:id="rId100"/>
    <p:sldLayoutId id="2147483781" r:id="rId101"/>
    <p:sldLayoutId id="2147483782" r:id="rId102"/>
    <p:sldLayoutId id="2147483783" r:id="rId103"/>
    <p:sldLayoutId id="2147483784" r:id="rId104"/>
    <p:sldLayoutId id="2147483785" r:id="rId105"/>
    <p:sldLayoutId id="2147483786" r:id="rId106"/>
    <p:sldLayoutId id="2147483787" r:id="rId107"/>
    <p:sldLayoutId id="2147483788" r:id="rId108"/>
    <p:sldLayoutId id="2147483789" r:id="rId109"/>
    <p:sldLayoutId id="2147483790" r:id="rId110"/>
    <p:sldLayoutId id="2147483791" r:id="rId111"/>
    <p:sldLayoutId id="2147483792" r:id="rId112"/>
    <p:sldLayoutId id="2147483793" r:id="rId113"/>
    <p:sldLayoutId id="2147483794" r:id="rId114"/>
    <p:sldLayoutId id="2147483795" r:id="rId115"/>
    <p:sldLayoutId id="2147483796" r:id="rId116"/>
    <p:sldLayoutId id="2147483797" r:id="rId117"/>
    <p:sldLayoutId id="2147483798" r:id="rId118"/>
    <p:sldLayoutId id="2147483799" r:id="rId119"/>
    <p:sldLayoutId id="2147483802" r:id="rId120"/>
    <p:sldLayoutId id="2147483661" r:id="rId121"/>
    <p:sldLayoutId id="2147483662" r:id="rId122"/>
    <p:sldLayoutId id="2147483660" r:id="rId123"/>
    <p:sldLayoutId id="2147483663" r:id="rId124"/>
    <p:sldLayoutId id="2147483670" r:id="rId125"/>
    <p:sldLayoutId id="2147483653" r:id="rId126"/>
    <p:sldLayoutId id="2147483671" r:id="rId127"/>
    <p:sldLayoutId id="2147483666" r:id="rId128"/>
    <p:sldLayoutId id="2147483667" r:id="rId129"/>
    <p:sldLayoutId id="2147483672" r:id="rId130"/>
    <p:sldLayoutId id="2147483673" r:id="rId131"/>
    <p:sldLayoutId id="2147483674" r:id="rId132"/>
    <p:sldLayoutId id="2147483675" r:id="rId133"/>
    <p:sldLayoutId id="2147483668" r:id="rId134"/>
    <p:sldLayoutId id="2147483654" r:id="rId135"/>
    <p:sldLayoutId id="2147483677" r:id="rId136"/>
    <p:sldLayoutId id="2147483676" r:id="rId137"/>
    <p:sldLayoutId id="2147483678" r:id="rId138"/>
    <p:sldLayoutId id="2147483679" r:id="rId139"/>
    <p:sldLayoutId id="2147483680" r:id="rId140"/>
    <p:sldLayoutId id="2147483656" r:id="rId141"/>
    <p:sldLayoutId id="2147483657" r:id="rId142"/>
    <p:sldLayoutId id="2147483665" r:id="rId143"/>
    <p:sldLayoutId id="2147484419" r:id="rId14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5EA3B4-85B2-0542-91EA-063104F22F46}"/>
              </a:ext>
            </a:extLst>
          </p:cNvPr>
          <p:cNvGrpSpPr/>
          <p:nvPr userDrawn="1"/>
        </p:nvGrpSpPr>
        <p:grpSpPr>
          <a:xfrm>
            <a:off x="0" y="6546123"/>
            <a:ext cx="12192000" cy="311877"/>
            <a:chOff x="0" y="6546123"/>
            <a:chExt cx="12192000" cy="311877"/>
          </a:xfrm>
        </p:grpSpPr>
        <p:sp>
          <p:nvSpPr>
            <p:cNvPr id="12" name="Rectangle 11">
              <a:extLst>
                <a:ext uri="{FF2B5EF4-FFF2-40B4-BE49-F238E27FC236}">
                  <a16:creationId xmlns:a16="http://schemas.microsoft.com/office/drawing/2014/main" id="{38160DDD-4C3F-AC4C-8982-2E42161C69D9}"/>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cxnSp>
          <p:nvCxnSpPr>
            <p:cNvPr id="13" name="Straight Connector 12">
              <a:extLst>
                <a:ext uri="{FF2B5EF4-FFF2-40B4-BE49-F238E27FC236}">
                  <a16:creationId xmlns:a16="http://schemas.microsoft.com/office/drawing/2014/main" id="{39C5CC27-5CCE-984C-98D2-7C531ECB5503}"/>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C28EB51-80C5-9D4F-A120-110DF815FEC9}"/>
              </a:ext>
            </a:extLst>
          </p:cNvPr>
          <p:cNvSpPr/>
          <p:nvPr/>
        </p:nvSpPr>
        <p:spPr>
          <a:xfrm>
            <a:off x="0" y="129745"/>
            <a:ext cx="10691553" cy="6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9">
            <a:extLst>
              <a:ext uri="{FF2B5EF4-FFF2-40B4-BE49-F238E27FC236}">
                <a16:creationId xmlns:a16="http://schemas.microsoft.com/office/drawing/2014/main" id="{304BF74E-0A25-6F4C-B5D3-9D23A117B6B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Placeholder 1">
            <a:extLst>
              <a:ext uri="{FF2B5EF4-FFF2-40B4-BE49-F238E27FC236}">
                <a16:creationId xmlns:a16="http://schemas.microsoft.com/office/drawing/2014/main" id="{324A18F0-D5A0-864C-B988-0386BFF13F01}"/>
              </a:ext>
            </a:extLst>
          </p:cNvPr>
          <p:cNvSpPr>
            <a:spLocks noGrp="1"/>
          </p:cNvSpPr>
          <p:nvPr userDrawn="1">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123B4D3-DB6F-384A-ABD3-FB81A4D2F3A6}"/>
              </a:ext>
            </a:extLst>
          </p:cNvPr>
          <p:cNvSpPr>
            <a:spLocks noGrp="1"/>
          </p:cNvSpPr>
          <p:nvPr userDrawn="1">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7BCC1A-0FBE-3043-98FE-95CE97217684}"/>
              </a:ext>
            </a:extLst>
          </p:cNvPr>
          <p:cNvSpPr>
            <a:spLocks noGrp="1"/>
          </p:cNvSpPr>
          <p:nvPr userDrawn="1">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2022 Your Part-Time Controller, LLC</a:t>
            </a:r>
          </a:p>
        </p:txBody>
      </p:sp>
      <p:sp>
        <p:nvSpPr>
          <p:cNvPr id="6" name="Slide Number Placeholder 5">
            <a:extLst>
              <a:ext uri="{FF2B5EF4-FFF2-40B4-BE49-F238E27FC236}">
                <a16:creationId xmlns:a16="http://schemas.microsoft.com/office/drawing/2014/main" id="{BA180B4C-B280-5041-8DDD-60E7EF6FAA70}"/>
              </a:ext>
            </a:extLst>
          </p:cNvPr>
          <p:cNvSpPr>
            <a:spLocks noGrp="1"/>
          </p:cNvSpPr>
          <p:nvPr userDrawn="1">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15" name="Picture 14" descr="A picture containing text, sign&#10;&#10;Description automatically generated">
            <a:extLst>
              <a:ext uri="{FF2B5EF4-FFF2-40B4-BE49-F238E27FC236}">
                <a16:creationId xmlns:a16="http://schemas.microsoft.com/office/drawing/2014/main" id="{4B07C3D7-885A-4049-BF4A-30C6FA67D090}"/>
              </a:ext>
            </a:extLst>
          </p:cNvPr>
          <p:cNvPicPr>
            <a:picLocks noChangeAspect="1"/>
          </p:cNvPicPr>
          <p:nvPr userDrawn="1"/>
        </p:nvPicPr>
        <p:blipFill>
          <a:blip r:embed="rId111"/>
          <a:stretch>
            <a:fillRect/>
          </a:stretch>
        </p:blipFill>
        <p:spPr>
          <a:xfrm>
            <a:off x="10774803" y="114997"/>
            <a:ext cx="1237281" cy="753562"/>
          </a:xfrm>
          <a:prstGeom prst="rect">
            <a:avLst/>
          </a:prstGeom>
        </p:spPr>
      </p:pic>
    </p:spTree>
    <p:extLst>
      <p:ext uri="{BB962C8B-B14F-4D97-AF65-F5344CB8AC3E}">
        <p14:creationId xmlns:p14="http://schemas.microsoft.com/office/powerpoint/2010/main" val="325820246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 id="2147483823" r:id="rId19"/>
    <p:sldLayoutId id="2147483824" r:id="rId20"/>
    <p:sldLayoutId id="2147483825" r:id="rId21"/>
    <p:sldLayoutId id="2147483826" r:id="rId22"/>
    <p:sldLayoutId id="2147483827" r:id="rId23"/>
    <p:sldLayoutId id="2147483828" r:id="rId24"/>
    <p:sldLayoutId id="2147483829" r:id="rId25"/>
    <p:sldLayoutId id="2147483830" r:id="rId26"/>
    <p:sldLayoutId id="2147483831" r:id="rId27"/>
    <p:sldLayoutId id="2147483832" r:id="rId28"/>
    <p:sldLayoutId id="2147483833" r:id="rId29"/>
    <p:sldLayoutId id="2147483834" r:id="rId30"/>
    <p:sldLayoutId id="2147483835" r:id="rId31"/>
    <p:sldLayoutId id="2147483836" r:id="rId32"/>
    <p:sldLayoutId id="2147483837" r:id="rId33"/>
    <p:sldLayoutId id="2147483838" r:id="rId34"/>
    <p:sldLayoutId id="2147483839" r:id="rId35"/>
    <p:sldLayoutId id="2147483840" r:id="rId36"/>
    <p:sldLayoutId id="2147483841" r:id="rId37"/>
    <p:sldLayoutId id="2147483842" r:id="rId38"/>
    <p:sldLayoutId id="2147483843" r:id="rId39"/>
    <p:sldLayoutId id="2147483844" r:id="rId40"/>
    <p:sldLayoutId id="2147483845" r:id="rId41"/>
    <p:sldLayoutId id="2147483846" r:id="rId42"/>
    <p:sldLayoutId id="2147483847" r:id="rId43"/>
    <p:sldLayoutId id="2147483848" r:id="rId44"/>
    <p:sldLayoutId id="2147483849" r:id="rId45"/>
    <p:sldLayoutId id="2147483850" r:id="rId46"/>
    <p:sldLayoutId id="2147483851" r:id="rId47"/>
    <p:sldLayoutId id="2147483852" r:id="rId48"/>
    <p:sldLayoutId id="2147483853" r:id="rId49"/>
    <p:sldLayoutId id="2147483854" r:id="rId50"/>
    <p:sldLayoutId id="2147483855" r:id="rId51"/>
    <p:sldLayoutId id="2147483856" r:id="rId52"/>
    <p:sldLayoutId id="2147483857" r:id="rId53"/>
    <p:sldLayoutId id="2147483858" r:id="rId54"/>
    <p:sldLayoutId id="2147483859" r:id="rId55"/>
    <p:sldLayoutId id="2147483860" r:id="rId56"/>
    <p:sldLayoutId id="2147483861" r:id="rId57"/>
    <p:sldLayoutId id="2147483862" r:id="rId58"/>
    <p:sldLayoutId id="2147483863" r:id="rId59"/>
    <p:sldLayoutId id="2147483864" r:id="rId60"/>
    <p:sldLayoutId id="2147483865" r:id="rId61"/>
    <p:sldLayoutId id="2147483866" r:id="rId62"/>
    <p:sldLayoutId id="2147483867" r:id="rId63"/>
    <p:sldLayoutId id="2147483868" r:id="rId64"/>
    <p:sldLayoutId id="2147483869" r:id="rId65"/>
    <p:sldLayoutId id="2147483870" r:id="rId66"/>
    <p:sldLayoutId id="2147483871" r:id="rId67"/>
    <p:sldLayoutId id="2147483872" r:id="rId68"/>
    <p:sldLayoutId id="2147483873" r:id="rId69"/>
    <p:sldLayoutId id="2147483874" r:id="rId70"/>
    <p:sldLayoutId id="2147483875" r:id="rId71"/>
    <p:sldLayoutId id="2147483876" r:id="rId72"/>
    <p:sldLayoutId id="2147483877" r:id="rId73"/>
    <p:sldLayoutId id="2147483878" r:id="rId74"/>
    <p:sldLayoutId id="2147483879" r:id="rId75"/>
    <p:sldLayoutId id="2147483880" r:id="rId76"/>
    <p:sldLayoutId id="2147483881" r:id="rId77"/>
    <p:sldLayoutId id="2147483882" r:id="rId78"/>
    <p:sldLayoutId id="2147483883" r:id="rId79"/>
    <p:sldLayoutId id="2147483884" r:id="rId80"/>
    <p:sldLayoutId id="2147483887" r:id="rId81"/>
    <p:sldLayoutId id="2147483888" r:id="rId82"/>
    <p:sldLayoutId id="2147483889" r:id="rId83"/>
    <p:sldLayoutId id="2147483890" r:id="rId84"/>
    <p:sldLayoutId id="2147483891" r:id="rId85"/>
    <p:sldLayoutId id="2147483892" r:id="rId86"/>
    <p:sldLayoutId id="2147483893" r:id="rId87"/>
    <p:sldLayoutId id="2147483894" r:id="rId88"/>
    <p:sldLayoutId id="2147483895" r:id="rId89"/>
    <p:sldLayoutId id="2147483896" r:id="rId90"/>
    <p:sldLayoutId id="2147483897" r:id="rId91"/>
    <p:sldLayoutId id="2147483898" r:id="rId92"/>
    <p:sldLayoutId id="2147483899" r:id="rId93"/>
    <p:sldLayoutId id="2147483900" r:id="rId94"/>
    <p:sldLayoutId id="2147483901" r:id="rId95"/>
    <p:sldLayoutId id="2147483902" r:id="rId96"/>
    <p:sldLayoutId id="2147483903" r:id="rId97"/>
    <p:sldLayoutId id="2147483904" r:id="rId98"/>
    <p:sldLayoutId id="2147483905" r:id="rId99"/>
    <p:sldLayoutId id="2147483906" r:id="rId100"/>
    <p:sldLayoutId id="2147483907" r:id="rId101"/>
    <p:sldLayoutId id="2147483908" r:id="rId102"/>
    <p:sldLayoutId id="2147483909" r:id="rId103"/>
    <p:sldLayoutId id="2147483910" r:id="rId104"/>
    <p:sldLayoutId id="2147483911" r:id="rId105"/>
    <p:sldLayoutId id="2147483912" r:id="rId106"/>
    <p:sldLayoutId id="2147483913" r:id="rId107"/>
    <p:sldLayoutId id="2147483914" r:id="rId108"/>
    <p:sldLayoutId id="2147483915" r:id="rId109"/>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5EA3B4-85B2-0542-91EA-063104F22F46}"/>
              </a:ext>
            </a:extLst>
          </p:cNvPr>
          <p:cNvGrpSpPr/>
          <p:nvPr userDrawn="1"/>
        </p:nvGrpSpPr>
        <p:grpSpPr>
          <a:xfrm>
            <a:off x="0" y="6546123"/>
            <a:ext cx="12192000" cy="311877"/>
            <a:chOff x="0" y="6546123"/>
            <a:chExt cx="12192000" cy="311877"/>
          </a:xfrm>
        </p:grpSpPr>
        <p:sp>
          <p:nvSpPr>
            <p:cNvPr id="12" name="Rectangle 11">
              <a:extLst>
                <a:ext uri="{FF2B5EF4-FFF2-40B4-BE49-F238E27FC236}">
                  <a16:creationId xmlns:a16="http://schemas.microsoft.com/office/drawing/2014/main" id="{38160DDD-4C3F-AC4C-8982-2E42161C69D9}"/>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cxnSp>
          <p:nvCxnSpPr>
            <p:cNvPr id="13" name="Straight Connector 12">
              <a:extLst>
                <a:ext uri="{FF2B5EF4-FFF2-40B4-BE49-F238E27FC236}">
                  <a16:creationId xmlns:a16="http://schemas.microsoft.com/office/drawing/2014/main" id="{39C5CC27-5CCE-984C-98D2-7C531ECB5503}"/>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C28EB51-80C5-9D4F-A120-110DF815FEC9}"/>
              </a:ext>
            </a:extLst>
          </p:cNvPr>
          <p:cNvSpPr/>
          <p:nvPr/>
        </p:nvSpPr>
        <p:spPr>
          <a:xfrm>
            <a:off x="0" y="129745"/>
            <a:ext cx="10691553" cy="6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9">
            <a:extLst>
              <a:ext uri="{FF2B5EF4-FFF2-40B4-BE49-F238E27FC236}">
                <a16:creationId xmlns:a16="http://schemas.microsoft.com/office/drawing/2014/main" id="{304BF74E-0A25-6F4C-B5D3-9D23A117B6B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Placeholder 1">
            <a:extLst>
              <a:ext uri="{FF2B5EF4-FFF2-40B4-BE49-F238E27FC236}">
                <a16:creationId xmlns:a16="http://schemas.microsoft.com/office/drawing/2014/main" id="{324A18F0-D5A0-864C-B988-0386BFF13F01}"/>
              </a:ext>
            </a:extLst>
          </p:cNvPr>
          <p:cNvSpPr>
            <a:spLocks noGrp="1"/>
          </p:cNvSpPr>
          <p:nvPr userDrawn="1">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123B4D3-DB6F-384A-ABD3-FB81A4D2F3A6}"/>
              </a:ext>
            </a:extLst>
          </p:cNvPr>
          <p:cNvSpPr>
            <a:spLocks noGrp="1"/>
          </p:cNvSpPr>
          <p:nvPr userDrawn="1">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7BCC1A-0FBE-3043-98FE-95CE9721768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
        <p:nvSpPr>
          <p:cNvPr id="6" name="Slide Number Placeholder 5">
            <a:extLst>
              <a:ext uri="{FF2B5EF4-FFF2-40B4-BE49-F238E27FC236}">
                <a16:creationId xmlns:a16="http://schemas.microsoft.com/office/drawing/2014/main" id="{BA180B4C-B280-5041-8DDD-60E7EF6FAA70}"/>
              </a:ext>
            </a:extLst>
          </p:cNvPr>
          <p:cNvSpPr>
            <a:spLocks noGrp="1"/>
          </p:cNvSpPr>
          <p:nvPr userDrawn="1">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15" name="Picture 14" descr="A picture containing text, sign&#10;&#10;Description automatically generated">
            <a:extLst>
              <a:ext uri="{FF2B5EF4-FFF2-40B4-BE49-F238E27FC236}">
                <a16:creationId xmlns:a16="http://schemas.microsoft.com/office/drawing/2014/main" id="{4B07C3D7-885A-4049-BF4A-30C6FA67D090}"/>
              </a:ext>
            </a:extLst>
          </p:cNvPr>
          <p:cNvPicPr>
            <a:picLocks noChangeAspect="1"/>
          </p:cNvPicPr>
          <p:nvPr userDrawn="1"/>
        </p:nvPicPr>
        <p:blipFill>
          <a:blip r:embed="rId137"/>
          <a:stretch>
            <a:fillRect/>
          </a:stretch>
        </p:blipFill>
        <p:spPr>
          <a:xfrm>
            <a:off x="10774803" y="114997"/>
            <a:ext cx="1237281" cy="753562"/>
          </a:xfrm>
          <a:prstGeom prst="rect">
            <a:avLst/>
          </a:prstGeom>
        </p:spPr>
      </p:pic>
    </p:spTree>
    <p:extLst>
      <p:ext uri="{BB962C8B-B14F-4D97-AF65-F5344CB8AC3E}">
        <p14:creationId xmlns:p14="http://schemas.microsoft.com/office/powerpoint/2010/main" val="3896471693"/>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 id="2147483931" r:id="rId15"/>
    <p:sldLayoutId id="2147483932" r:id="rId16"/>
    <p:sldLayoutId id="2147483933" r:id="rId17"/>
    <p:sldLayoutId id="2147483934" r:id="rId18"/>
    <p:sldLayoutId id="2147483935" r:id="rId19"/>
    <p:sldLayoutId id="2147483936" r:id="rId20"/>
    <p:sldLayoutId id="2147483937" r:id="rId21"/>
    <p:sldLayoutId id="2147483938" r:id="rId22"/>
    <p:sldLayoutId id="2147483939" r:id="rId23"/>
    <p:sldLayoutId id="2147483940" r:id="rId24"/>
    <p:sldLayoutId id="2147483941" r:id="rId25"/>
    <p:sldLayoutId id="2147483942" r:id="rId26"/>
    <p:sldLayoutId id="2147483943" r:id="rId27"/>
    <p:sldLayoutId id="2147483944" r:id="rId28"/>
    <p:sldLayoutId id="2147483945" r:id="rId29"/>
    <p:sldLayoutId id="2147483946" r:id="rId30"/>
    <p:sldLayoutId id="2147483947" r:id="rId31"/>
    <p:sldLayoutId id="2147483948" r:id="rId32"/>
    <p:sldLayoutId id="2147483949" r:id="rId33"/>
    <p:sldLayoutId id="2147483950" r:id="rId34"/>
    <p:sldLayoutId id="2147483951" r:id="rId35"/>
    <p:sldLayoutId id="2147483952" r:id="rId36"/>
    <p:sldLayoutId id="2147483953" r:id="rId37"/>
    <p:sldLayoutId id="2147483954" r:id="rId38"/>
    <p:sldLayoutId id="2147483955" r:id="rId39"/>
    <p:sldLayoutId id="2147483956" r:id="rId40"/>
    <p:sldLayoutId id="2147483957" r:id="rId41"/>
    <p:sldLayoutId id="2147483958" r:id="rId42"/>
    <p:sldLayoutId id="2147483959" r:id="rId43"/>
    <p:sldLayoutId id="2147483960" r:id="rId44"/>
    <p:sldLayoutId id="2147483961" r:id="rId45"/>
    <p:sldLayoutId id="2147483962" r:id="rId46"/>
    <p:sldLayoutId id="2147483963" r:id="rId47"/>
    <p:sldLayoutId id="2147483964" r:id="rId48"/>
    <p:sldLayoutId id="2147483965" r:id="rId49"/>
    <p:sldLayoutId id="2147483966" r:id="rId50"/>
    <p:sldLayoutId id="2147483967" r:id="rId51"/>
    <p:sldLayoutId id="2147483968" r:id="rId52"/>
    <p:sldLayoutId id="2147483969" r:id="rId53"/>
    <p:sldLayoutId id="2147483970" r:id="rId54"/>
    <p:sldLayoutId id="2147483971" r:id="rId55"/>
    <p:sldLayoutId id="2147483972" r:id="rId56"/>
    <p:sldLayoutId id="2147483973" r:id="rId57"/>
    <p:sldLayoutId id="2147483974" r:id="rId58"/>
    <p:sldLayoutId id="2147483975" r:id="rId59"/>
    <p:sldLayoutId id="2147483976" r:id="rId60"/>
    <p:sldLayoutId id="2147483977" r:id="rId61"/>
    <p:sldLayoutId id="2147483978" r:id="rId62"/>
    <p:sldLayoutId id="2147483979" r:id="rId63"/>
    <p:sldLayoutId id="2147483980" r:id="rId64"/>
    <p:sldLayoutId id="2147483981" r:id="rId65"/>
    <p:sldLayoutId id="2147483982" r:id="rId66"/>
    <p:sldLayoutId id="2147483983" r:id="rId67"/>
    <p:sldLayoutId id="2147483984" r:id="rId68"/>
    <p:sldLayoutId id="2147483985" r:id="rId69"/>
    <p:sldLayoutId id="2147483986" r:id="rId70"/>
    <p:sldLayoutId id="2147483987" r:id="rId71"/>
    <p:sldLayoutId id="2147483988" r:id="rId72"/>
    <p:sldLayoutId id="2147483989" r:id="rId73"/>
    <p:sldLayoutId id="2147483990" r:id="rId74"/>
    <p:sldLayoutId id="2147483991" r:id="rId75"/>
    <p:sldLayoutId id="2147483992" r:id="rId76"/>
    <p:sldLayoutId id="2147483993" r:id="rId77"/>
    <p:sldLayoutId id="2147483994" r:id="rId78"/>
    <p:sldLayoutId id="2147483995" r:id="rId79"/>
    <p:sldLayoutId id="2147483996" r:id="rId80"/>
    <p:sldLayoutId id="2147483997" r:id="rId81"/>
    <p:sldLayoutId id="2147483998" r:id="rId82"/>
    <p:sldLayoutId id="2147483999" r:id="rId83"/>
    <p:sldLayoutId id="2147484000" r:id="rId84"/>
    <p:sldLayoutId id="2147484001" r:id="rId85"/>
    <p:sldLayoutId id="2147484002" r:id="rId86"/>
    <p:sldLayoutId id="2147484003" r:id="rId87"/>
    <p:sldLayoutId id="2147484004" r:id="rId88"/>
    <p:sldLayoutId id="2147484005" r:id="rId89"/>
    <p:sldLayoutId id="2147484006" r:id="rId90"/>
    <p:sldLayoutId id="2147484007" r:id="rId91"/>
    <p:sldLayoutId id="2147484008" r:id="rId92"/>
    <p:sldLayoutId id="2147484009" r:id="rId93"/>
    <p:sldLayoutId id="2147484010" r:id="rId94"/>
    <p:sldLayoutId id="2147484011" r:id="rId95"/>
    <p:sldLayoutId id="2147484012" r:id="rId96"/>
    <p:sldLayoutId id="2147484013" r:id="rId97"/>
    <p:sldLayoutId id="2147484014" r:id="rId98"/>
    <p:sldLayoutId id="2147484015" r:id="rId99"/>
    <p:sldLayoutId id="2147484016" r:id="rId100"/>
    <p:sldLayoutId id="2147484017" r:id="rId101"/>
    <p:sldLayoutId id="2147484018" r:id="rId102"/>
    <p:sldLayoutId id="2147484019" r:id="rId103"/>
    <p:sldLayoutId id="2147484020" r:id="rId104"/>
    <p:sldLayoutId id="2147484021" r:id="rId105"/>
    <p:sldLayoutId id="2147484022" r:id="rId106"/>
    <p:sldLayoutId id="2147484023" r:id="rId107"/>
    <p:sldLayoutId id="2147484024" r:id="rId108"/>
    <p:sldLayoutId id="2147484025" r:id="rId109"/>
    <p:sldLayoutId id="2147484026" r:id="rId110"/>
    <p:sldLayoutId id="2147484027" r:id="rId111"/>
    <p:sldLayoutId id="2147484028" r:id="rId112"/>
    <p:sldLayoutId id="2147484029" r:id="rId113"/>
    <p:sldLayoutId id="2147484030" r:id="rId114"/>
    <p:sldLayoutId id="2147484031" r:id="rId115"/>
    <p:sldLayoutId id="2147484032" r:id="rId116"/>
    <p:sldLayoutId id="2147484033" r:id="rId117"/>
    <p:sldLayoutId id="2147484034" r:id="rId118"/>
    <p:sldLayoutId id="2147484035" r:id="rId119"/>
    <p:sldLayoutId id="2147484036" r:id="rId120"/>
    <p:sldLayoutId id="2147484037" r:id="rId121"/>
    <p:sldLayoutId id="2147484038" r:id="rId122"/>
    <p:sldLayoutId id="2147484039" r:id="rId123"/>
    <p:sldLayoutId id="2147484040" r:id="rId124"/>
    <p:sldLayoutId id="2147484041" r:id="rId125"/>
    <p:sldLayoutId id="2147484042" r:id="rId126"/>
    <p:sldLayoutId id="2147484043" r:id="rId127"/>
    <p:sldLayoutId id="2147484171" r:id="rId128"/>
    <p:sldLayoutId id="2147484066" r:id="rId129"/>
    <p:sldLayoutId id="2147484067" r:id="rId130"/>
    <p:sldLayoutId id="2147484069" r:id="rId131"/>
    <p:sldLayoutId id="2147484071" r:id="rId132"/>
    <p:sldLayoutId id="2147484088" r:id="rId133"/>
    <p:sldLayoutId id="2147484090" r:id="rId134"/>
    <p:sldLayoutId id="2147484120" r:id="rId135"/>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5EA3B4-85B2-0542-91EA-063104F22F46}"/>
              </a:ext>
            </a:extLst>
          </p:cNvPr>
          <p:cNvGrpSpPr/>
          <p:nvPr userDrawn="1"/>
        </p:nvGrpSpPr>
        <p:grpSpPr>
          <a:xfrm>
            <a:off x="0" y="6546123"/>
            <a:ext cx="12192000" cy="311877"/>
            <a:chOff x="0" y="6546123"/>
            <a:chExt cx="12192000" cy="311877"/>
          </a:xfrm>
        </p:grpSpPr>
        <p:sp>
          <p:nvSpPr>
            <p:cNvPr id="12" name="Rectangle 11">
              <a:extLst>
                <a:ext uri="{FF2B5EF4-FFF2-40B4-BE49-F238E27FC236}">
                  <a16:creationId xmlns:a16="http://schemas.microsoft.com/office/drawing/2014/main" id="{38160DDD-4C3F-AC4C-8982-2E42161C69D9}"/>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cxnSp>
          <p:nvCxnSpPr>
            <p:cNvPr id="13" name="Straight Connector 12">
              <a:extLst>
                <a:ext uri="{FF2B5EF4-FFF2-40B4-BE49-F238E27FC236}">
                  <a16:creationId xmlns:a16="http://schemas.microsoft.com/office/drawing/2014/main" id="{39C5CC27-5CCE-984C-98D2-7C531ECB5503}"/>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C28EB51-80C5-9D4F-A120-110DF815FEC9}"/>
              </a:ext>
            </a:extLst>
          </p:cNvPr>
          <p:cNvSpPr/>
          <p:nvPr/>
        </p:nvSpPr>
        <p:spPr>
          <a:xfrm>
            <a:off x="0" y="129745"/>
            <a:ext cx="10691553" cy="6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9">
            <a:extLst>
              <a:ext uri="{FF2B5EF4-FFF2-40B4-BE49-F238E27FC236}">
                <a16:creationId xmlns:a16="http://schemas.microsoft.com/office/drawing/2014/main" id="{304BF74E-0A25-6F4C-B5D3-9D23A117B6B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Placeholder 1">
            <a:extLst>
              <a:ext uri="{FF2B5EF4-FFF2-40B4-BE49-F238E27FC236}">
                <a16:creationId xmlns:a16="http://schemas.microsoft.com/office/drawing/2014/main" id="{324A18F0-D5A0-864C-B988-0386BFF13F01}"/>
              </a:ext>
            </a:extLst>
          </p:cNvPr>
          <p:cNvSpPr>
            <a:spLocks noGrp="1"/>
          </p:cNvSpPr>
          <p:nvPr userDrawn="1">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123B4D3-DB6F-384A-ABD3-FB81A4D2F3A6}"/>
              </a:ext>
            </a:extLst>
          </p:cNvPr>
          <p:cNvSpPr>
            <a:spLocks noGrp="1"/>
          </p:cNvSpPr>
          <p:nvPr userDrawn="1">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7BCC1A-0FBE-3043-98FE-95CE97217684}"/>
              </a:ext>
            </a:extLst>
          </p:cNvPr>
          <p:cNvSpPr>
            <a:spLocks noGrp="1"/>
          </p:cNvSpPr>
          <p:nvPr userDrawn="1">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2025 Your Part-Time Controller, LLC</a:t>
            </a:r>
          </a:p>
        </p:txBody>
      </p:sp>
      <p:sp>
        <p:nvSpPr>
          <p:cNvPr id="6" name="Slide Number Placeholder 5">
            <a:extLst>
              <a:ext uri="{FF2B5EF4-FFF2-40B4-BE49-F238E27FC236}">
                <a16:creationId xmlns:a16="http://schemas.microsoft.com/office/drawing/2014/main" id="{BA180B4C-B280-5041-8DDD-60E7EF6FAA70}"/>
              </a:ext>
            </a:extLst>
          </p:cNvPr>
          <p:cNvSpPr>
            <a:spLocks noGrp="1"/>
          </p:cNvSpPr>
          <p:nvPr userDrawn="1">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15" name="Picture 14" descr="A picture containing text, sign&#10;&#10;Description automatically generated">
            <a:extLst>
              <a:ext uri="{FF2B5EF4-FFF2-40B4-BE49-F238E27FC236}">
                <a16:creationId xmlns:a16="http://schemas.microsoft.com/office/drawing/2014/main" id="{4B07C3D7-885A-4049-BF4A-30C6FA67D090}"/>
              </a:ext>
            </a:extLst>
          </p:cNvPr>
          <p:cNvPicPr>
            <a:picLocks noChangeAspect="1"/>
          </p:cNvPicPr>
          <p:nvPr userDrawn="1"/>
        </p:nvPicPr>
        <p:blipFill>
          <a:blip r:embed="rId55"/>
          <a:stretch>
            <a:fillRect/>
          </a:stretch>
        </p:blipFill>
        <p:spPr>
          <a:xfrm>
            <a:off x="10774803" y="114997"/>
            <a:ext cx="1237281" cy="753562"/>
          </a:xfrm>
          <a:prstGeom prst="rect">
            <a:avLst/>
          </a:prstGeom>
        </p:spPr>
      </p:pic>
    </p:spTree>
    <p:extLst>
      <p:ext uri="{BB962C8B-B14F-4D97-AF65-F5344CB8AC3E}">
        <p14:creationId xmlns:p14="http://schemas.microsoft.com/office/powerpoint/2010/main" val="2783282548"/>
      </p:ext>
    </p:extLst>
  </p:cSld>
  <p:clrMap bg1="lt1" tx1="dk1" bg2="lt2" tx2="dk2" accent1="accent1" accent2="accent2" accent3="accent3" accent4="accent4" accent5="accent5" accent6="accent6" hlink="hlink" folHlink="folHlink"/>
  <p:sldLayoutIdLst>
    <p:sldLayoutId id="2147484173" r:id="rId1"/>
    <p:sldLayoutId id="2147484174" r:id="rId2"/>
    <p:sldLayoutId id="2147484175" r:id="rId3"/>
    <p:sldLayoutId id="2147484176" r:id="rId4"/>
    <p:sldLayoutId id="2147484177" r:id="rId5"/>
    <p:sldLayoutId id="2147484178" r:id="rId6"/>
    <p:sldLayoutId id="2147484179" r:id="rId7"/>
    <p:sldLayoutId id="2147484180" r:id="rId8"/>
    <p:sldLayoutId id="2147484181" r:id="rId9"/>
    <p:sldLayoutId id="2147484182" r:id="rId10"/>
    <p:sldLayoutId id="2147484183" r:id="rId11"/>
    <p:sldLayoutId id="2147484184" r:id="rId12"/>
    <p:sldLayoutId id="2147484185" r:id="rId13"/>
    <p:sldLayoutId id="2147484186" r:id="rId14"/>
    <p:sldLayoutId id="2147484187" r:id="rId15"/>
    <p:sldLayoutId id="2147484188" r:id="rId16"/>
    <p:sldLayoutId id="2147484189" r:id="rId17"/>
    <p:sldLayoutId id="2147484190" r:id="rId18"/>
    <p:sldLayoutId id="2147484191" r:id="rId19"/>
    <p:sldLayoutId id="2147484192" r:id="rId20"/>
    <p:sldLayoutId id="2147484193" r:id="rId21"/>
    <p:sldLayoutId id="2147484194" r:id="rId22"/>
    <p:sldLayoutId id="2147484195" r:id="rId23"/>
    <p:sldLayoutId id="2147484196" r:id="rId24"/>
    <p:sldLayoutId id="2147484197" r:id="rId25"/>
    <p:sldLayoutId id="2147484198" r:id="rId26"/>
    <p:sldLayoutId id="2147484199" r:id="rId27"/>
    <p:sldLayoutId id="2147484200" r:id="rId28"/>
    <p:sldLayoutId id="2147484201" r:id="rId29"/>
    <p:sldLayoutId id="2147484202" r:id="rId30"/>
    <p:sldLayoutId id="2147484203" r:id="rId31"/>
    <p:sldLayoutId id="2147484204" r:id="rId32"/>
    <p:sldLayoutId id="2147484205" r:id="rId33"/>
    <p:sldLayoutId id="2147484206" r:id="rId34"/>
    <p:sldLayoutId id="2147484207" r:id="rId35"/>
    <p:sldLayoutId id="2147484208" r:id="rId36"/>
    <p:sldLayoutId id="2147484209" r:id="rId37"/>
    <p:sldLayoutId id="2147484210" r:id="rId38"/>
    <p:sldLayoutId id="2147484211" r:id="rId39"/>
    <p:sldLayoutId id="2147484212" r:id="rId40"/>
    <p:sldLayoutId id="2147484213" r:id="rId41"/>
    <p:sldLayoutId id="2147484214" r:id="rId42"/>
    <p:sldLayoutId id="2147484215" r:id="rId43"/>
    <p:sldLayoutId id="2147484216" r:id="rId44"/>
    <p:sldLayoutId id="2147484217" r:id="rId45"/>
    <p:sldLayoutId id="2147484218" r:id="rId46"/>
    <p:sldLayoutId id="2147484219" r:id="rId47"/>
    <p:sldLayoutId id="2147484220" r:id="rId48"/>
    <p:sldLayoutId id="2147484221" r:id="rId49"/>
    <p:sldLayoutId id="2147484222" r:id="rId50"/>
    <p:sldLayoutId id="2147484223" r:id="rId51"/>
    <p:sldLayoutId id="2147484224" r:id="rId52"/>
    <p:sldLayoutId id="2147484225" r:id="rId53"/>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20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22A3E325-0AB9-1258-FAEE-14DA819EF797}"/>
              </a:ext>
            </a:extLst>
          </p:cNvPr>
          <p:cNvSpPr>
            <a:spLocks noGrp="1" noRot="1" noMove="1" noResize="1" noEditPoints="1" noAdjustHandles="1" noChangeArrowheads="1" noChangeShapeType="1"/>
          </p:cNvSpPr>
          <p:nvPr userDrawn="1"/>
        </p:nvSpPr>
        <p:spPr>
          <a:xfrm>
            <a:off x="0" y="6579031"/>
            <a:ext cx="12192000" cy="280860"/>
          </a:xfrm>
          <a:prstGeom prst="rect">
            <a:avLst/>
          </a:prstGeom>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b="0" i="0" dirty="0">
              <a:latin typeface="Montserrat" pitchFamily="2" charset="77"/>
            </a:endParaRPr>
          </a:p>
        </p:txBody>
      </p:sp>
      <p:sp>
        <p:nvSpPr>
          <p:cNvPr id="19" name="Footer Placeholder 13">
            <a:extLst>
              <a:ext uri="{FF2B5EF4-FFF2-40B4-BE49-F238E27FC236}">
                <a16:creationId xmlns:a16="http://schemas.microsoft.com/office/drawing/2014/main" id="{C212C529-2E11-A126-921B-05347FF2CD4B}"/>
              </a:ext>
            </a:extLst>
          </p:cNvPr>
          <p:cNvSpPr txBox="1">
            <a:spLocks/>
          </p:cNvSpPr>
          <p:nvPr userDrawn="1"/>
        </p:nvSpPr>
        <p:spPr>
          <a:xfrm>
            <a:off x="321048" y="6586604"/>
            <a:ext cx="2337746"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50" b="0" i="0" dirty="0">
                <a:solidFill>
                  <a:schemeClr val="bg1"/>
                </a:solidFill>
                <a:latin typeface="Montserrat" pitchFamily="2" charset="77"/>
              </a:rPr>
              <a:t>© YOUR PART-TIME CONTROLLER, LLC</a:t>
            </a:r>
          </a:p>
        </p:txBody>
      </p:sp>
      <p:sp>
        <p:nvSpPr>
          <p:cNvPr id="22" name="Footer Placeholder 13">
            <a:extLst>
              <a:ext uri="{FF2B5EF4-FFF2-40B4-BE49-F238E27FC236}">
                <a16:creationId xmlns:a16="http://schemas.microsoft.com/office/drawing/2014/main" id="{7C7EE50F-0BC7-B31A-8799-93F92B30D40F}"/>
              </a:ext>
            </a:extLst>
          </p:cNvPr>
          <p:cNvSpPr txBox="1">
            <a:spLocks/>
          </p:cNvSpPr>
          <p:nvPr userDrawn="1"/>
        </p:nvSpPr>
        <p:spPr>
          <a:xfrm>
            <a:off x="0" y="6582818"/>
            <a:ext cx="504959" cy="275182"/>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82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04A1F9-F6BB-F54C-A211-AE64B62A90E2}" type="datetimeyyyy">
              <a:rPr lang="en-US" sz="850" b="0" i="0" smtClean="0">
                <a:solidFill>
                  <a:schemeClr val="bg1"/>
                </a:solidFill>
                <a:latin typeface="Montserrat" pitchFamily="2" charset="77"/>
              </a:rPr>
              <a:t>2026</a:t>
            </a:fld>
            <a:endParaRPr lang="en-US" sz="850" b="0" i="0" dirty="0">
              <a:solidFill>
                <a:schemeClr val="bg1"/>
              </a:solidFill>
              <a:latin typeface="Montserrat" pitchFamily="2" charset="77"/>
            </a:endParaRPr>
          </a:p>
        </p:txBody>
      </p:sp>
      <p:pic>
        <p:nvPicPr>
          <p:cNvPr id="31" name="Picture 30">
            <a:extLst>
              <a:ext uri="{FF2B5EF4-FFF2-40B4-BE49-F238E27FC236}">
                <a16:creationId xmlns:a16="http://schemas.microsoft.com/office/drawing/2014/main" id="{A6E42104-43AE-FA71-551B-AA2B7A092043}"/>
              </a:ext>
            </a:extLst>
          </p:cNvPr>
          <p:cNvPicPr>
            <a:picLocks noGrp="1" noRot="1" noMove="1" noResize="1" noEditPoints="1" noAdjustHandles="1" noChangeArrowheads="1" noChangeShapeType="1" noCrop="1"/>
          </p:cNvPicPr>
          <p:nvPr userDrawn="1"/>
        </p:nvPicPr>
        <p:blipFill>
          <a:blip r:embed="rId71">
            <a:alphaModFix amt="35000"/>
          </a:blip>
          <a:srcRect/>
          <a:stretch/>
        </p:blipFill>
        <p:spPr>
          <a:xfrm>
            <a:off x="10819140" y="218736"/>
            <a:ext cx="1267446" cy="712938"/>
          </a:xfrm>
          <a:prstGeom prst="rect">
            <a:avLst/>
          </a:prstGeom>
        </p:spPr>
      </p:pic>
      <p:cxnSp>
        <p:nvCxnSpPr>
          <p:cNvPr id="36" name="Straight Connector 35">
            <a:extLst>
              <a:ext uri="{FF2B5EF4-FFF2-40B4-BE49-F238E27FC236}">
                <a16:creationId xmlns:a16="http://schemas.microsoft.com/office/drawing/2014/main" id="{297BEE52-4124-7F0F-635A-4DD3C37198E9}"/>
              </a:ext>
            </a:extLst>
          </p:cNvPr>
          <p:cNvCxnSpPr>
            <a:cxnSpLocks/>
          </p:cNvCxnSpPr>
          <p:nvPr userDrawn="1"/>
        </p:nvCxnSpPr>
        <p:spPr>
          <a:xfrm>
            <a:off x="242548" y="386862"/>
            <a:ext cx="0" cy="606669"/>
          </a:xfrm>
          <a:prstGeom prst="line">
            <a:avLst/>
          </a:prstGeom>
          <a:ln w="101600"/>
        </p:spPr>
        <p:style>
          <a:lnRef idx="2">
            <a:schemeClr val="accent1"/>
          </a:lnRef>
          <a:fillRef idx="0">
            <a:schemeClr val="accent1"/>
          </a:fillRef>
          <a:effectRef idx="1">
            <a:schemeClr val="accent1"/>
          </a:effectRef>
          <a:fontRef idx="minor">
            <a:schemeClr val="tx1"/>
          </a:fontRef>
        </p:style>
      </p:cxnSp>
      <p:sp>
        <p:nvSpPr>
          <p:cNvPr id="38" name="Title Placeholder 37">
            <a:extLst>
              <a:ext uri="{FF2B5EF4-FFF2-40B4-BE49-F238E27FC236}">
                <a16:creationId xmlns:a16="http://schemas.microsoft.com/office/drawing/2014/main" id="{9286BE61-35DF-CAAA-D691-14EC23771E43}"/>
              </a:ext>
            </a:extLst>
          </p:cNvPr>
          <p:cNvSpPr>
            <a:spLocks noGrp="1"/>
          </p:cNvSpPr>
          <p:nvPr>
            <p:ph type="title"/>
          </p:nvPr>
        </p:nvSpPr>
        <p:spPr>
          <a:xfrm>
            <a:off x="395544" y="289610"/>
            <a:ext cx="9483968" cy="801172"/>
          </a:xfrm>
          <a:prstGeom prst="rect">
            <a:avLst/>
          </a:prstGeom>
        </p:spPr>
        <p:txBody>
          <a:bodyPr vert="horz" lIns="91440" tIns="45720" rIns="91440" bIns="45720" rtlCol="0" anchor="ctr">
            <a:normAutofit/>
          </a:bodyPr>
          <a:lstStyle/>
          <a:p>
            <a:r>
              <a:rPr lang="en-US"/>
              <a:t>Click to edit Master title style</a:t>
            </a:r>
          </a:p>
        </p:txBody>
      </p:sp>
      <p:sp>
        <p:nvSpPr>
          <p:cNvPr id="21" name="Footer Placeholder 20">
            <a:extLst>
              <a:ext uri="{FF2B5EF4-FFF2-40B4-BE49-F238E27FC236}">
                <a16:creationId xmlns:a16="http://schemas.microsoft.com/office/drawing/2014/main" id="{1F5463CB-6C40-4947-7540-F5CB32376F30}"/>
              </a:ext>
            </a:extLst>
          </p:cNvPr>
          <p:cNvSpPr>
            <a:spLocks noGrp="1"/>
          </p:cNvSpPr>
          <p:nvPr>
            <p:ph type="ftr" sz="quarter" idx="3"/>
          </p:nvPr>
        </p:nvSpPr>
        <p:spPr>
          <a:xfrm>
            <a:off x="11723266" y="6575246"/>
            <a:ext cx="468734" cy="275182"/>
          </a:xfrm>
          <a:prstGeom prst="rect">
            <a:avLst/>
          </a:prstGeom>
        </p:spPr>
        <p:txBody>
          <a:bodyPr vert="horz" lIns="91440" tIns="45720" rIns="91440" bIns="45720" rtlCol="0" anchor="ctr"/>
          <a:lstStyle>
            <a:lvl1pPr algn="ctr">
              <a:defRPr sz="850" b="0" i="0">
                <a:solidFill>
                  <a:schemeClr val="bg1"/>
                </a:solidFill>
                <a:latin typeface="Montserrat" pitchFamily="2" charset="77"/>
              </a:defRPr>
            </a:lvl1pPr>
          </a:lstStyle>
          <a:p>
            <a:fld id="{C610ED8A-7EE5-EF4E-8497-FED8FCE4D9FE}" type="slidenum">
              <a:rPr lang="en-US" smtClean="0"/>
              <a:pPr/>
              <a:t>‹#›</a:t>
            </a:fld>
            <a:endParaRPr lang="en-US" dirty="0"/>
          </a:p>
        </p:txBody>
      </p:sp>
      <p:sp>
        <p:nvSpPr>
          <p:cNvPr id="11" name="Text Placeholder 10">
            <a:extLst>
              <a:ext uri="{FF2B5EF4-FFF2-40B4-BE49-F238E27FC236}">
                <a16:creationId xmlns:a16="http://schemas.microsoft.com/office/drawing/2014/main" id="{0EF438B0-681F-3BFD-4099-860064E6090D}"/>
              </a:ext>
            </a:extLst>
          </p:cNvPr>
          <p:cNvSpPr>
            <a:spLocks noGrp="1"/>
          </p:cNvSpPr>
          <p:nvPr>
            <p:ph type="body" idx="1"/>
          </p:nvPr>
        </p:nvSpPr>
        <p:spPr>
          <a:xfrm>
            <a:off x="838200" y="1659237"/>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7732307"/>
      </p:ext>
    </p:extLst>
  </p:cSld>
  <p:clrMap bg1="lt1" tx1="dk1" bg2="lt2" tx2="dk2" accent1="accent1" accent2="accent2" accent3="accent3" accent4="accent4" accent5="accent5" accent6="accent6" hlink="hlink" folHlink="folHlink"/>
  <p:sldLayoutIdLst>
    <p:sldLayoutId id="2147484227" r:id="rId1"/>
    <p:sldLayoutId id="2147484228" r:id="rId2"/>
    <p:sldLayoutId id="2147484229" r:id="rId3"/>
    <p:sldLayoutId id="2147484230" r:id="rId4"/>
    <p:sldLayoutId id="2147484231" r:id="rId5"/>
    <p:sldLayoutId id="2147484232" r:id="rId6"/>
    <p:sldLayoutId id="2147484233" r:id="rId7"/>
    <p:sldLayoutId id="2147484234" r:id="rId8"/>
    <p:sldLayoutId id="2147484235" r:id="rId9"/>
    <p:sldLayoutId id="2147484236" r:id="rId10"/>
    <p:sldLayoutId id="2147484237" r:id="rId11"/>
    <p:sldLayoutId id="2147484238" r:id="rId12"/>
    <p:sldLayoutId id="2147484239" r:id="rId13"/>
    <p:sldLayoutId id="2147484240" r:id="rId14"/>
    <p:sldLayoutId id="2147484241" r:id="rId15"/>
    <p:sldLayoutId id="2147484242" r:id="rId16"/>
    <p:sldLayoutId id="2147484243" r:id="rId17"/>
    <p:sldLayoutId id="2147484244" r:id="rId18"/>
    <p:sldLayoutId id="2147484245" r:id="rId19"/>
    <p:sldLayoutId id="2147484246" r:id="rId20"/>
    <p:sldLayoutId id="2147484247" r:id="rId21"/>
    <p:sldLayoutId id="2147484248" r:id="rId22"/>
    <p:sldLayoutId id="2147484249" r:id="rId23"/>
    <p:sldLayoutId id="2147484250" r:id="rId24"/>
    <p:sldLayoutId id="2147484251" r:id="rId25"/>
    <p:sldLayoutId id="2147484252" r:id="rId26"/>
    <p:sldLayoutId id="2147484253" r:id="rId27"/>
    <p:sldLayoutId id="2147484254" r:id="rId28"/>
    <p:sldLayoutId id="2147484255" r:id="rId29"/>
    <p:sldLayoutId id="2147484256" r:id="rId30"/>
    <p:sldLayoutId id="2147484257" r:id="rId31"/>
    <p:sldLayoutId id="2147484258" r:id="rId32"/>
    <p:sldLayoutId id="2147484259" r:id="rId33"/>
    <p:sldLayoutId id="2147484260" r:id="rId34"/>
    <p:sldLayoutId id="2147484261" r:id="rId35"/>
    <p:sldLayoutId id="2147484262" r:id="rId36"/>
    <p:sldLayoutId id="2147484263" r:id="rId37"/>
    <p:sldLayoutId id="2147484264" r:id="rId38"/>
    <p:sldLayoutId id="2147484265" r:id="rId39"/>
    <p:sldLayoutId id="2147484266" r:id="rId40"/>
    <p:sldLayoutId id="2147484267" r:id="rId41"/>
    <p:sldLayoutId id="2147484268" r:id="rId42"/>
    <p:sldLayoutId id="2147484269" r:id="rId43"/>
    <p:sldLayoutId id="2147484270" r:id="rId44"/>
    <p:sldLayoutId id="2147484271" r:id="rId45"/>
    <p:sldLayoutId id="2147484272" r:id="rId46"/>
    <p:sldLayoutId id="2147484273" r:id="rId47"/>
    <p:sldLayoutId id="2147484274" r:id="rId48"/>
    <p:sldLayoutId id="2147484275" r:id="rId49"/>
    <p:sldLayoutId id="2147484276" r:id="rId50"/>
    <p:sldLayoutId id="2147484277" r:id="rId51"/>
    <p:sldLayoutId id="2147484278" r:id="rId52"/>
    <p:sldLayoutId id="2147484279" r:id="rId53"/>
    <p:sldLayoutId id="2147484280" r:id="rId54"/>
    <p:sldLayoutId id="2147484281" r:id="rId55"/>
    <p:sldLayoutId id="2147484282" r:id="rId56"/>
    <p:sldLayoutId id="2147484283" r:id="rId57"/>
    <p:sldLayoutId id="2147484284" r:id="rId58"/>
    <p:sldLayoutId id="2147484285" r:id="rId59"/>
    <p:sldLayoutId id="2147484286" r:id="rId60"/>
    <p:sldLayoutId id="2147484287" r:id="rId61"/>
    <p:sldLayoutId id="2147484288" r:id="rId62"/>
    <p:sldLayoutId id="2147484289" r:id="rId63"/>
    <p:sldLayoutId id="2147484290" r:id="rId64"/>
    <p:sldLayoutId id="2147484291" r:id="rId65"/>
    <p:sldLayoutId id="2147484292" r:id="rId66"/>
    <p:sldLayoutId id="2147484293" r:id="rId67"/>
    <p:sldLayoutId id="2147484294" r:id="rId68"/>
    <p:sldLayoutId id="2147484295" r:id="rId69"/>
  </p:sldLayoutIdLst>
  <p:hf hdr="0"/>
  <p:txStyles>
    <p:titleStyle>
      <a:lvl1pPr algn="l" defTabSz="914400" rtl="0" eaLnBrk="1" latinLnBrk="0" hangingPunct="1">
        <a:lnSpc>
          <a:spcPct val="114000"/>
        </a:lnSpc>
        <a:spcBef>
          <a:spcPct val="0"/>
        </a:spcBef>
        <a:buNone/>
        <a:defRPr sz="3200" b="0" i="0" kern="1200" spc="100" baseline="0">
          <a:solidFill>
            <a:schemeClr val="tx1"/>
          </a:solidFill>
          <a:latin typeface="Montserrat ExtraBold" pitchFamily="2" charset="77"/>
          <a:ea typeface="+mj-ea"/>
          <a:cs typeface="+mj-cs"/>
        </a:defRPr>
      </a:lvl1pPr>
    </p:titleStyle>
    <p:bodyStyle>
      <a:lvl1pPr marL="0" indent="0" algn="l" defTabSz="914400" rtl="0" eaLnBrk="1" latinLnBrk="0" hangingPunct="1">
        <a:lnSpc>
          <a:spcPct val="150000"/>
        </a:lnSpc>
        <a:spcBef>
          <a:spcPts val="1000"/>
        </a:spcBef>
        <a:buFont typeface="Arial" panose="020B0604020202020204" pitchFamily="34" charset="0"/>
        <a:buNone/>
        <a:defRPr sz="2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65EA3B4-85B2-0542-91EA-063104F22F46}"/>
              </a:ext>
            </a:extLst>
          </p:cNvPr>
          <p:cNvGrpSpPr/>
          <p:nvPr userDrawn="1"/>
        </p:nvGrpSpPr>
        <p:grpSpPr>
          <a:xfrm>
            <a:off x="0" y="6546123"/>
            <a:ext cx="12192000" cy="311877"/>
            <a:chOff x="0" y="6546123"/>
            <a:chExt cx="12192000" cy="311877"/>
          </a:xfrm>
        </p:grpSpPr>
        <p:sp>
          <p:nvSpPr>
            <p:cNvPr id="12" name="Rectangle 11">
              <a:extLst>
                <a:ext uri="{FF2B5EF4-FFF2-40B4-BE49-F238E27FC236}">
                  <a16:creationId xmlns:a16="http://schemas.microsoft.com/office/drawing/2014/main" id="{38160DDD-4C3F-AC4C-8982-2E42161C69D9}"/>
                </a:ext>
              </a:extLst>
            </p:cNvPr>
            <p:cNvSpPr/>
            <p:nvPr/>
          </p:nvSpPr>
          <p:spPr>
            <a:xfrm>
              <a:off x="0" y="6546123"/>
              <a:ext cx="12192000" cy="31187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mn-lt"/>
              </a:endParaRPr>
            </a:p>
          </p:txBody>
        </p:sp>
        <p:cxnSp>
          <p:nvCxnSpPr>
            <p:cNvPr id="13" name="Straight Connector 12">
              <a:extLst>
                <a:ext uri="{FF2B5EF4-FFF2-40B4-BE49-F238E27FC236}">
                  <a16:creationId xmlns:a16="http://schemas.microsoft.com/office/drawing/2014/main" id="{39C5CC27-5CCE-984C-98D2-7C531ECB5503}"/>
                </a:ext>
              </a:extLst>
            </p:cNvPr>
            <p:cNvCxnSpPr>
              <a:cxnSpLocks/>
            </p:cNvCxnSpPr>
            <p:nvPr/>
          </p:nvCxnSpPr>
          <p:spPr>
            <a:xfrm>
              <a:off x="11719029" y="6596958"/>
              <a:ext cx="0" cy="210207"/>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8" name="Rectangle 7">
            <a:extLst>
              <a:ext uri="{FF2B5EF4-FFF2-40B4-BE49-F238E27FC236}">
                <a16:creationId xmlns:a16="http://schemas.microsoft.com/office/drawing/2014/main" id="{3C28EB51-80C5-9D4F-A120-110DF815FEC9}"/>
              </a:ext>
            </a:extLst>
          </p:cNvPr>
          <p:cNvSpPr/>
          <p:nvPr/>
        </p:nvSpPr>
        <p:spPr>
          <a:xfrm>
            <a:off x="0" y="129745"/>
            <a:ext cx="10691553" cy="693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10" name="Rectangle 9">
            <a:extLst>
              <a:ext uri="{FF2B5EF4-FFF2-40B4-BE49-F238E27FC236}">
                <a16:creationId xmlns:a16="http://schemas.microsoft.com/office/drawing/2014/main" id="{304BF74E-0A25-6F4C-B5D3-9D23A117B6BA}"/>
              </a:ext>
            </a:extLst>
          </p:cNvPr>
          <p:cNvSpPr/>
          <p:nvPr/>
        </p:nvSpPr>
        <p:spPr>
          <a:xfrm>
            <a:off x="0" y="129745"/>
            <a:ext cx="105103" cy="69336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Gotham Office" panose="02000000000000000000" pitchFamily="2" charset="0"/>
            </a:endParaRPr>
          </a:p>
        </p:txBody>
      </p:sp>
      <p:sp>
        <p:nvSpPr>
          <p:cNvPr id="2" name="Title Placeholder 1">
            <a:extLst>
              <a:ext uri="{FF2B5EF4-FFF2-40B4-BE49-F238E27FC236}">
                <a16:creationId xmlns:a16="http://schemas.microsoft.com/office/drawing/2014/main" id="{324A18F0-D5A0-864C-B988-0386BFF13F01}"/>
              </a:ext>
            </a:extLst>
          </p:cNvPr>
          <p:cNvSpPr>
            <a:spLocks noGrp="1"/>
          </p:cNvSpPr>
          <p:nvPr userDrawn="1">
            <p:ph type="title"/>
          </p:nvPr>
        </p:nvSpPr>
        <p:spPr>
          <a:xfrm>
            <a:off x="334617" y="154014"/>
            <a:ext cx="10356936" cy="693365"/>
          </a:xfrm>
          <a:prstGeom prst="rect">
            <a:avLst/>
          </a:prstGeom>
        </p:spPr>
        <p:txBody>
          <a:bodyPr vert="horz" lIns="0" tIns="0" rIns="0" bIns="0" rtlCol="0" anchor="b">
            <a:normAutofit/>
          </a:bodyPr>
          <a:lstStyle/>
          <a:p>
            <a:r>
              <a:rPr lang="en-US"/>
              <a:t>Click to edit Master title style</a:t>
            </a:r>
          </a:p>
        </p:txBody>
      </p:sp>
      <p:sp>
        <p:nvSpPr>
          <p:cNvPr id="3" name="Text Placeholder 2">
            <a:extLst>
              <a:ext uri="{FF2B5EF4-FFF2-40B4-BE49-F238E27FC236}">
                <a16:creationId xmlns:a16="http://schemas.microsoft.com/office/drawing/2014/main" id="{0123B4D3-DB6F-384A-ABD3-FB81A4D2F3A6}"/>
              </a:ext>
            </a:extLst>
          </p:cNvPr>
          <p:cNvSpPr>
            <a:spLocks noGrp="1"/>
          </p:cNvSpPr>
          <p:nvPr userDrawn="1">
            <p:ph type="body" idx="1"/>
          </p:nvPr>
        </p:nvSpPr>
        <p:spPr>
          <a:xfrm>
            <a:off x="334617" y="1253330"/>
            <a:ext cx="11636202" cy="494916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E7BCC1A-0FBE-3043-98FE-95CE97217684}"/>
              </a:ext>
            </a:extLst>
          </p:cNvPr>
          <p:cNvSpPr>
            <a:spLocks noGrp="1"/>
          </p:cNvSpPr>
          <p:nvPr>
            <p:ph type="ftr" sz="quarter" idx="3"/>
          </p:nvPr>
        </p:nvSpPr>
        <p:spPr>
          <a:xfrm>
            <a:off x="334617" y="6621270"/>
            <a:ext cx="4114800" cy="161583"/>
          </a:xfrm>
          <a:prstGeom prst="rect">
            <a:avLst/>
          </a:prstGeom>
        </p:spPr>
        <p:txBody>
          <a:bodyPr vert="horz" lIns="0" tIns="0" rIns="0" bIns="0" rtlCol="0" anchor="ctr">
            <a:spAutoFit/>
          </a:bodyPr>
          <a:lstStyle>
            <a:lvl1pPr algn="l">
              <a:defRPr sz="1050">
                <a:solidFill>
                  <a:schemeClr val="accent1"/>
                </a:solidFill>
                <a:latin typeface="Montserrat Medium" pitchFamily="2" charset="0"/>
              </a:defRPr>
            </a:lvl1pPr>
          </a:lstStyle>
          <a:p>
            <a:r>
              <a:rPr lang="en-US" dirty="0"/>
              <a:t>© 2026 Your Part-Time Controller, LLC</a:t>
            </a:r>
          </a:p>
        </p:txBody>
      </p:sp>
      <p:sp>
        <p:nvSpPr>
          <p:cNvPr id="6" name="Slide Number Placeholder 5">
            <a:extLst>
              <a:ext uri="{FF2B5EF4-FFF2-40B4-BE49-F238E27FC236}">
                <a16:creationId xmlns:a16="http://schemas.microsoft.com/office/drawing/2014/main" id="{BA180B4C-B280-5041-8DDD-60E7EF6FAA70}"/>
              </a:ext>
            </a:extLst>
          </p:cNvPr>
          <p:cNvSpPr>
            <a:spLocks noGrp="1"/>
          </p:cNvSpPr>
          <p:nvPr userDrawn="1">
            <p:ph type="sldNum" sz="quarter" idx="4"/>
          </p:nvPr>
        </p:nvSpPr>
        <p:spPr>
          <a:xfrm>
            <a:off x="11467237" y="6621270"/>
            <a:ext cx="503583" cy="161583"/>
          </a:xfrm>
          <a:prstGeom prst="rect">
            <a:avLst/>
          </a:prstGeom>
        </p:spPr>
        <p:txBody>
          <a:bodyPr vert="horz" wrap="square" lIns="0" tIns="0" rIns="0" bIns="0" rtlCol="0" anchor="ctr">
            <a:spAutoFit/>
          </a:bodyPr>
          <a:lstStyle>
            <a:lvl1pPr algn="r">
              <a:defRPr sz="1050">
                <a:solidFill>
                  <a:schemeClr val="accent1"/>
                </a:solidFill>
                <a:latin typeface="Montserrat Medium" pitchFamily="2" charset="0"/>
              </a:defRPr>
            </a:lvl1pPr>
          </a:lstStyle>
          <a:p>
            <a:fld id="{C1B541A1-1433-6F4E-B694-E12A48D8985C}" type="slidenum">
              <a:rPr lang="en-US" smtClean="0"/>
              <a:pPr/>
              <a:t>‹#›</a:t>
            </a:fld>
            <a:endParaRPr lang="en-US" dirty="0"/>
          </a:p>
        </p:txBody>
      </p:sp>
      <p:pic>
        <p:nvPicPr>
          <p:cNvPr id="15" name="Picture 14" descr="A picture containing text, sign&#10;&#10;Description automatically generated">
            <a:extLst>
              <a:ext uri="{FF2B5EF4-FFF2-40B4-BE49-F238E27FC236}">
                <a16:creationId xmlns:a16="http://schemas.microsoft.com/office/drawing/2014/main" id="{4B07C3D7-885A-4049-BF4A-30C6FA67D090}"/>
              </a:ext>
            </a:extLst>
          </p:cNvPr>
          <p:cNvPicPr>
            <a:picLocks noChangeAspect="1"/>
          </p:cNvPicPr>
          <p:nvPr userDrawn="1"/>
        </p:nvPicPr>
        <p:blipFill>
          <a:blip r:embed="rId123"/>
          <a:stretch>
            <a:fillRect/>
          </a:stretch>
        </p:blipFill>
        <p:spPr>
          <a:xfrm>
            <a:off x="10774803" y="114997"/>
            <a:ext cx="1237281" cy="753562"/>
          </a:xfrm>
          <a:prstGeom prst="rect">
            <a:avLst/>
          </a:prstGeom>
        </p:spPr>
      </p:pic>
    </p:spTree>
    <p:extLst>
      <p:ext uri="{BB962C8B-B14F-4D97-AF65-F5344CB8AC3E}">
        <p14:creationId xmlns:p14="http://schemas.microsoft.com/office/powerpoint/2010/main" val="2755181891"/>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 id="2147484305" r:id="rId9"/>
    <p:sldLayoutId id="2147484306" r:id="rId10"/>
    <p:sldLayoutId id="2147484307" r:id="rId11"/>
    <p:sldLayoutId id="2147484308" r:id="rId12"/>
    <p:sldLayoutId id="2147484309" r:id="rId13"/>
    <p:sldLayoutId id="2147484310" r:id="rId14"/>
    <p:sldLayoutId id="2147484311" r:id="rId15"/>
    <p:sldLayoutId id="2147484312" r:id="rId16"/>
    <p:sldLayoutId id="2147484313" r:id="rId17"/>
    <p:sldLayoutId id="2147484314" r:id="rId18"/>
    <p:sldLayoutId id="2147484315" r:id="rId19"/>
    <p:sldLayoutId id="2147484316" r:id="rId20"/>
    <p:sldLayoutId id="2147484317" r:id="rId21"/>
    <p:sldLayoutId id="2147484318" r:id="rId22"/>
    <p:sldLayoutId id="2147484319" r:id="rId23"/>
    <p:sldLayoutId id="2147484320" r:id="rId24"/>
    <p:sldLayoutId id="2147484321" r:id="rId25"/>
    <p:sldLayoutId id="2147484322" r:id="rId26"/>
    <p:sldLayoutId id="2147484323" r:id="rId27"/>
    <p:sldLayoutId id="2147484324" r:id="rId28"/>
    <p:sldLayoutId id="2147484325" r:id="rId29"/>
    <p:sldLayoutId id="2147484326" r:id="rId30"/>
    <p:sldLayoutId id="2147484327" r:id="rId31"/>
    <p:sldLayoutId id="2147484328" r:id="rId32"/>
    <p:sldLayoutId id="2147484329" r:id="rId33"/>
    <p:sldLayoutId id="2147484330" r:id="rId34"/>
    <p:sldLayoutId id="2147484331" r:id="rId35"/>
    <p:sldLayoutId id="2147484332" r:id="rId36"/>
    <p:sldLayoutId id="2147484333" r:id="rId37"/>
    <p:sldLayoutId id="2147484334" r:id="rId38"/>
    <p:sldLayoutId id="2147484335" r:id="rId39"/>
    <p:sldLayoutId id="2147484336" r:id="rId40"/>
    <p:sldLayoutId id="2147484337" r:id="rId41"/>
    <p:sldLayoutId id="2147484338" r:id="rId42"/>
    <p:sldLayoutId id="2147484339" r:id="rId43"/>
    <p:sldLayoutId id="2147484340" r:id="rId44"/>
    <p:sldLayoutId id="2147484341" r:id="rId45"/>
    <p:sldLayoutId id="2147484342" r:id="rId46"/>
    <p:sldLayoutId id="2147484343" r:id="rId47"/>
    <p:sldLayoutId id="2147484344" r:id="rId48"/>
    <p:sldLayoutId id="2147484345" r:id="rId49"/>
    <p:sldLayoutId id="2147484346" r:id="rId50"/>
    <p:sldLayoutId id="2147484347" r:id="rId51"/>
    <p:sldLayoutId id="2147484348" r:id="rId52"/>
    <p:sldLayoutId id="2147484349" r:id="rId53"/>
    <p:sldLayoutId id="2147484350" r:id="rId54"/>
    <p:sldLayoutId id="2147484351" r:id="rId55"/>
    <p:sldLayoutId id="2147484352" r:id="rId56"/>
    <p:sldLayoutId id="2147484353" r:id="rId57"/>
    <p:sldLayoutId id="2147484354" r:id="rId58"/>
    <p:sldLayoutId id="2147484355" r:id="rId59"/>
    <p:sldLayoutId id="2147484356" r:id="rId60"/>
    <p:sldLayoutId id="2147484357" r:id="rId61"/>
    <p:sldLayoutId id="2147484358" r:id="rId62"/>
    <p:sldLayoutId id="2147484359" r:id="rId63"/>
    <p:sldLayoutId id="2147484360" r:id="rId64"/>
    <p:sldLayoutId id="2147484361" r:id="rId65"/>
    <p:sldLayoutId id="2147484362" r:id="rId66"/>
    <p:sldLayoutId id="2147484363" r:id="rId67"/>
    <p:sldLayoutId id="2147484364" r:id="rId68"/>
    <p:sldLayoutId id="2147484365" r:id="rId69"/>
    <p:sldLayoutId id="2147484366" r:id="rId70"/>
    <p:sldLayoutId id="2147484367" r:id="rId71"/>
    <p:sldLayoutId id="2147484368" r:id="rId72"/>
    <p:sldLayoutId id="2147484369" r:id="rId73"/>
    <p:sldLayoutId id="2147484370" r:id="rId74"/>
    <p:sldLayoutId id="2147484371" r:id="rId75"/>
    <p:sldLayoutId id="2147484372" r:id="rId76"/>
    <p:sldLayoutId id="2147484373" r:id="rId77"/>
    <p:sldLayoutId id="2147484374" r:id="rId78"/>
    <p:sldLayoutId id="2147484375" r:id="rId79"/>
    <p:sldLayoutId id="2147484376" r:id="rId80"/>
    <p:sldLayoutId id="2147484377" r:id="rId81"/>
    <p:sldLayoutId id="2147484378" r:id="rId82"/>
    <p:sldLayoutId id="2147484379" r:id="rId83"/>
    <p:sldLayoutId id="2147484380" r:id="rId84"/>
    <p:sldLayoutId id="2147484381" r:id="rId85"/>
    <p:sldLayoutId id="2147484382" r:id="rId86"/>
    <p:sldLayoutId id="2147484383" r:id="rId87"/>
    <p:sldLayoutId id="2147484384" r:id="rId88"/>
    <p:sldLayoutId id="2147484385" r:id="rId89"/>
    <p:sldLayoutId id="2147484386" r:id="rId90"/>
    <p:sldLayoutId id="2147484387" r:id="rId91"/>
    <p:sldLayoutId id="2147484388" r:id="rId92"/>
    <p:sldLayoutId id="2147484389" r:id="rId93"/>
    <p:sldLayoutId id="2147484390" r:id="rId94"/>
    <p:sldLayoutId id="2147484391" r:id="rId95"/>
    <p:sldLayoutId id="2147484392" r:id="rId96"/>
    <p:sldLayoutId id="2147484393" r:id="rId97"/>
    <p:sldLayoutId id="2147484394" r:id="rId98"/>
    <p:sldLayoutId id="2147484395" r:id="rId99"/>
    <p:sldLayoutId id="2147484396" r:id="rId100"/>
    <p:sldLayoutId id="2147484397" r:id="rId101"/>
    <p:sldLayoutId id="2147484398" r:id="rId102"/>
    <p:sldLayoutId id="2147484399" r:id="rId103"/>
    <p:sldLayoutId id="2147484400" r:id="rId104"/>
    <p:sldLayoutId id="2147484401" r:id="rId105"/>
    <p:sldLayoutId id="2147484402" r:id="rId106"/>
    <p:sldLayoutId id="2147484403" r:id="rId107"/>
    <p:sldLayoutId id="2147484404" r:id="rId108"/>
    <p:sldLayoutId id="2147484405" r:id="rId109"/>
    <p:sldLayoutId id="2147484406" r:id="rId110"/>
    <p:sldLayoutId id="2147484407" r:id="rId111"/>
    <p:sldLayoutId id="2147484408" r:id="rId112"/>
    <p:sldLayoutId id="2147484409" r:id="rId113"/>
    <p:sldLayoutId id="2147484410" r:id="rId114"/>
    <p:sldLayoutId id="2147484411" r:id="rId115"/>
    <p:sldLayoutId id="2147484412" r:id="rId116"/>
    <p:sldLayoutId id="2147484413" r:id="rId117"/>
    <p:sldLayoutId id="2147484414" r:id="rId118"/>
    <p:sldLayoutId id="2147484415" r:id="rId119"/>
    <p:sldLayoutId id="2147484416" r:id="rId120"/>
    <p:sldLayoutId id="2147484417" r:id="rId121"/>
  </p:sldLayoutIdLst>
  <p:hf hd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8E2107-1AD1-A094-A340-FE6582737EA2}"/>
              </a:ext>
            </a:extLst>
          </p:cNvPr>
          <p:cNvSpPr txBox="1">
            <a:spLocks noGrp="1"/>
          </p:cNvSpPr>
          <p:nvPr>
            <p:ph type="title"/>
          </p:nvPr>
        </p:nvSpPr>
        <p:spPr>
          <a:xfrm>
            <a:off x="304800" y="183093"/>
            <a:ext cx="5486400" cy="762000"/>
          </a:xfrm>
          <a:prstGeom prst="rect">
            <a:avLst/>
          </a:prstGeom>
          <a:noFill/>
          <a:ln>
            <a:noFill/>
          </a:ln>
        </p:spPr>
        <p:txBody>
          <a:bodyPr vert="horz" wrap="square" lIns="91440" tIns="45720" rIns="91440" bIns="45720" anchor="ctr" anchorCtr="1" compatLnSpc="1">
            <a:normAutofit/>
          </a:bodyPr>
          <a:lstStyle/>
          <a:p>
            <a:pPr lvl="0"/>
            <a:r>
              <a:rPr lang="en-US"/>
              <a:t>Click to edit Master title style</a:t>
            </a:r>
          </a:p>
        </p:txBody>
      </p:sp>
      <p:sp>
        <p:nvSpPr>
          <p:cNvPr id="3" name="Text Placeholder 2">
            <a:extLst>
              <a:ext uri="{FF2B5EF4-FFF2-40B4-BE49-F238E27FC236}">
                <a16:creationId xmlns:a16="http://schemas.microsoft.com/office/drawing/2014/main" id="{87C8A018-F396-38C8-B529-B42C434AE8D1}"/>
              </a:ext>
            </a:extLst>
          </p:cNvPr>
          <p:cNvSpPr txBox="1">
            <a:spLocks noGrp="1"/>
          </p:cNvSpPr>
          <p:nvPr>
            <p:ph type="body" idx="1"/>
          </p:nvPr>
        </p:nvSpPr>
        <p:spPr>
          <a:xfrm>
            <a:off x="304800" y="1066800"/>
            <a:ext cx="5486400" cy="301730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EA88E-5FD1-4A62-EE6D-4AAE1CF10451}"/>
              </a:ext>
            </a:extLst>
          </p:cNvPr>
          <p:cNvSpPr txBox="1">
            <a:spLocks noGrp="1"/>
          </p:cNvSpPr>
          <p:nvPr>
            <p:ph type="dt" sz="half" idx="2"/>
          </p:nvPr>
        </p:nvSpPr>
        <p:spPr>
          <a:xfrm>
            <a:off x="304800" y="4237568"/>
            <a:ext cx="1422397" cy="243419"/>
          </a:xfrm>
          <a:prstGeom prst="rect">
            <a:avLst/>
          </a:prstGeom>
          <a:noFill/>
          <a:ln>
            <a:noFill/>
          </a:ln>
        </p:spPr>
        <p:txBody>
          <a:bodyPr vert="horz" wrap="square" lIns="91440" tIns="45720" rIns="91440" bIns="45720" anchor="ctr" anchorCtr="0" compatLnSpc="1">
            <a:noAutofit/>
          </a:bodyPr>
          <a:lstStyle>
            <a:lvl1pPr marL="0" marR="0" lvl="0" indent="0" algn="l" defTabSz="60963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lvl="0"/>
            <a:fld id="{A8104679-7A09-4D03-A667-B3D5BD66CA81}" type="datetime1">
              <a:rPr lang="en-US"/>
              <a:pPr lvl="0"/>
              <a:t>4/29/2026</a:t>
            </a:fld>
            <a:endParaRPr lang="en-US"/>
          </a:p>
        </p:txBody>
      </p:sp>
      <p:sp>
        <p:nvSpPr>
          <p:cNvPr id="5" name="Footer Placeholder 4">
            <a:extLst>
              <a:ext uri="{FF2B5EF4-FFF2-40B4-BE49-F238E27FC236}">
                <a16:creationId xmlns:a16="http://schemas.microsoft.com/office/drawing/2014/main" id="{78142CB7-6A3F-A651-9E2B-D96A563A4969}"/>
              </a:ext>
            </a:extLst>
          </p:cNvPr>
          <p:cNvSpPr txBox="1">
            <a:spLocks noGrp="1"/>
          </p:cNvSpPr>
          <p:nvPr>
            <p:ph type="ftr" sz="quarter" idx="3"/>
          </p:nvPr>
        </p:nvSpPr>
        <p:spPr>
          <a:xfrm>
            <a:off x="2082802" y="4237568"/>
            <a:ext cx="1930402" cy="243419"/>
          </a:xfrm>
          <a:prstGeom prst="rect">
            <a:avLst/>
          </a:prstGeom>
          <a:noFill/>
          <a:ln>
            <a:noFill/>
          </a:ln>
        </p:spPr>
        <p:txBody>
          <a:bodyPr vert="horz" wrap="square" lIns="91440" tIns="45720" rIns="91440" bIns="45720" anchor="ctr" anchorCtr="1" compatLnSpc="1">
            <a:noAutofit/>
          </a:bodyPr>
          <a:lstStyle>
            <a:lvl1pPr marL="0" marR="0" lvl="0" indent="0" algn="ctr" defTabSz="60963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lvl="0"/>
            <a:endParaRPr lang="en-US"/>
          </a:p>
        </p:txBody>
      </p:sp>
      <p:sp>
        <p:nvSpPr>
          <p:cNvPr id="6" name="Slide Number Placeholder 5">
            <a:extLst>
              <a:ext uri="{FF2B5EF4-FFF2-40B4-BE49-F238E27FC236}">
                <a16:creationId xmlns:a16="http://schemas.microsoft.com/office/drawing/2014/main" id="{3AAD43D3-FE08-6273-6ED3-12E948C801A9}"/>
              </a:ext>
            </a:extLst>
          </p:cNvPr>
          <p:cNvSpPr txBox="1">
            <a:spLocks noGrp="1"/>
          </p:cNvSpPr>
          <p:nvPr>
            <p:ph type="sldNum" sz="quarter" idx="4"/>
          </p:nvPr>
        </p:nvSpPr>
        <p:spPr>
          <a:xfrm>
            <a:off x="4368802" y="4237568"/>
            <a:ext cx="1422397" cy="243419"/>
          </a:xfrm>
          <a:prstGeom prst="rect">
            <a:avLst/>
          </a:prstGeom>
          <a:noFill/>
          <a:ln>
            <a:noFill/>
          </a:ln>
        </p:spPr>
        <p:txBody>
          <a:bodyPr vert="horz" wrap="square" lIns="91440" tIns="45720" rIns="91440" bIns="45720" anchor="ctr" anchorCtr="0" compatLnSpc="1">
            <a:noAutofit/>
          </a:bodyPr>
          <a:lstStyle>
            <a:lvl1pPr marL="0" marR="0" lvl="0" indent="0" algn="r" defTabSz="609630" rtl="0" fontAlgn="auto" hangingPunct="1">
              <a:lnSpc>
                <a:spcPct val="100000"/>
              </a:lnSpc>
              <a:spcBef>
                <a:spcPts val="0"/>
              </a:spcBef>
              <a:spcAft>
                <a:spcPts val="0"/>
              </a:spcAft>
              <a:buNone/>
              <a:tabLst/>
              <a:defRPr lang="en-US" sz="800" b="0" i="0" u="none" strike="noStrike" kern="1200" cap="none" spc="0" baseline="0">
                <a:solidFill>
                  <a:srgbClr val="898989"/>
                </a:solidFill>
                <a:uFillTx/>
                <a:latin typeface="Calibri"/>
              </a:defRPr>
            </a:lvl1pPr>
          </a:lstStyle>
          <a:p>
            <a:pPr lvl="0"/>
            <a:fld id="{B54C7136-BCFE-44DB-81E2-605AD5F91D87}" type="slidenum">
              <a:t>‹#›</a:t>
            </a:fld>
            <a:endParaRPr lang="en-US"/>
          </a:p>
        </p:txBody>
      </p:sp>
    </p:spTree>
    <p:extLst>
      <p:ext uri="{BB962C8B-B14F-4D97-AF65-F5344CB8AC3E}">
        <p14:creationId xmlns:p14="http://schemas.microsoft.com/office/powerpoint/2010/main" val="681318877"/>
      </p:ext>
    </p:extLst>
  </p:cSld>
  <p:clrMap bg1="lt1" tx1="dk1" bg2="lt2" tx2="dk2" accent1="accent1" accent2="accent2" accent3="accent3" accent4="accent4" accent5="accent5" accent6="accent6" hlink="hlink" folHlink="folHlink"/>
  <p:sldLayoutIdLst>
    <p:sldLayoutId id="2147484421" r:id="rId1"/>
    <p:sldLayoutId id="2147484422" r:id="rId2"/>
    <p:sldLayoutId id="2147484423" r:id="rId3"/>
    <p:sldLayoutId id="2147484424" r:id="rId4"/>
    <p:sldLayoutId id="2147484425" r:id="rId5"/>
    <p:sldLayoutId id="2147484426" r:id="rId6"/>
    <p:sldLayoutId id="2147484427" r:id="rId7"/>
    <p:sldLayoutId id="2147484428" r:id="rId8"/>
    <p:sldLayoutId id="2147484429" r:id="rId9"/>
    <p:sldLayoutId id="2147484430" r:id="rId10"/>
    <p:sldLayoutId id="2147484431" r:id="rId11"/>
    <p:sldLayoutId id="2147484432" r:id="rId12"/>
    <p:sldLayoutId id="2147484433" r:id="rId13"/>
    <p:sldLayoutId id="2147484434" r:id="rId14"/>
    <p:sldLayoutId id="2147484435" r:id="rId15"/>
    <p:sldLayoutId id="2147484436" r:id="rId16"/>
    <p:sldLayoutId id="2147484437" r:id="rId17"/>
    <p:sldLayoutId id="2147484438" r:id="rId18"/>
    <p:sldLayoutId id="2147484439" r:id="rId19"/>
    <p:sldLayoutId id="2147484440" r:id="rId20"/>
    <p:sldLayoutId id="2147484441" r:id="rId21"/>
    <p:sldLayoutId id="2147484442" r:id="rId22"/>
    <p:sldLayoutId id="2147484443" r:id="rId23"/>
    <p:sldLayoutId id="2147484444" r:id="rId24"/>
    <p:sldLayoutId id="2147484445" r:id="rId25"/>
  </p:sldLayoutIdLst>
  <p:txStyles>
    <p:titleStyle>
      <a:lvl1pPr marL="0" marR="0" lvl="0" indent="0" algn="ctr" defTabSz="609630" rtl="0" fontAlgn="auto" hangingPunct="1">
        <a:lnSpc>
          <a:spcPct val="100000"/>
        </a:lnSpc>
        <a:spcBef>
          <a:spcPts val="0"/>
        </a:spcBef>
        <a:spcAft>
          <a:spcPts val="0"/>
        </a:spcAft>
        <a:buNone/>
        <a:tabLst/>
        <a:defRPr lang="en-US" sz="2933" b="0" i="0" u="none" strike="noStrike" kern="1200" cap="none" spc="0" baseline="0">
          <a:solidFill>
            <a:srgbClr val="000000"/>
          </a:solidFill>
          <a:uFillTx/>
          <a:latin typeface="Calibri"/>
        </a:defRPr>
      </a:lvl1pPr>
    </p:titleStyle>
    <p:bodyStyle>
      <a:lvl1pPr marL="228611" marR="0" lvl="0" indent="-228611" algn="l" defTabSz="609630" rtl="0" fontAlgn="auto" hangingPunct="1">
        <a:lnSpc>
          <a:spcPct val="100000"/>
        </a:lnSpc>
        <a:spcBef>
          <a:spcPts val="533"/>
        </a:spcBef>
        <a:spcAft>
          <a:spcPts val="0"/>
        </a:spcAft>
        <a:buSzPct val="100000"/>
        <a:buFont typeface="Arial" pitchFamily="34"/>
        <a:buChar char="•"/>
        <a:tabLst/>
        <a:defRPr lang="en-US" sz="2133" b="0" i="0" u="none" strike="noStrike" kern="1200" cap="none" spc="0" baseline="0">
          <a:solidFill>
            <a:srgbClr val="000000"/>
          </a:solidFill>
          <a:uFillTx/>
          <a:latin typeface="Calibri"/>
        </a:defRPr>
      </a:lvl1pPr>
      <a:lvl2pPr marL="495325" marR="0" lvl="1" indent="-190510" algn="l" defTabSz="609630" rtl="0" fontAlgn="auto" hangingPunct="1">
        <a:lnSpc>
          <a:spcPct val="100000"/>
        </a:lnSpc>
        <a:spcBef>
          <a:spcPts val="467"/>
        </a:spcBef>
        <a:spcAft>
          <a:spcPts val="0"/>
        </a:spcAft>
        <a:buSzPct val="100000"/>
        <a:buFont typeface="Arial" pitchFamily="34"/>
        <a:buChar char="–"/>
        <a:tabLst/>
        <a:defRPr lang="en-US" sz="1867" b="0" i="0" u="none" strike="noStrike" kern="1200" cap="none" spc="0" baseline="0">
          <a:solidFill>
            <a:srgbClr val="000000"/>
          </a:solidFill>
          <a:uFillTx/>
          <a:latin typeface="Calibri"/>
        </a:defRPr>
      </a:lvl2pPr>
      <a:lvl3pPr marL="762038" marR="0" lvl="2" indent="-152408" algn="l" defTabSz="609630" rtl="0" fontAlgn="auto" hangingPunct="1">
        <a:lnSpc>
          <a:spcPct val="100000"/>
        </a:lnSpc>
        <a:spcBef>
          <a:spcPts val="400"/>
        </a:spcBef>
        <a:spcAft>
          <a:spcPts val="0"/>
        </a:spcAft>
        <a:buSzPct val="100000"/>
        <a:buFont typeface="Arial" pitchFamily="34"/>
        <a:buChar char="•"/>
        <a:tabLst/>
        <a:defRPr lang="en-US" sz="1600" b="0" i="0" u="none" strike="noStrike" kern="1200" cap="none" spc="0" baseline="0">
          <a:solidFill>
            <a:srgbClr val="000000"/>
          </a:solidFill>
          <a:uFillTx/>
          <a:latin typeface="Calibri"/>
        </a:defRPr>
      </a:lvl3pPr>
      <a:lvl4pPr marL="1066853" marR="0" lvl="3" indent="-152408" algn="l" defTabSz="609630" rtl="0" fontAlgn="auto" hangingPunct="1">
        <a:lnSpc>
          <a:spcPct val="100000"/>
        </a:lnSpc>
        <a:spcBef>
          <a:spcPts val="333"/>
        </a:spcBef>
        <a:spcAft>
          <a:spcPts val="0"/>
        </a:spcAft>
        <a:buSzPct val="100000"/>
        <a:buFont typeface="Arial" pitchFamily="34"/>
        <a:buChar char="–"/>
        <a:tabLst/>
        <a:defRPr lang="en-US" sz="1333" b="0" i="0" u="none" strike="noStrike" kern="1200" cap="none" spc="0" baseline="0">
          <a:solidFill>
            <a:srgbClr val="000000"/>
          </a:solidFill>
          <a:uFillTx/>
          <a:latin typeface="Calibri"/>
        </a:defRPr>
      </a:lvl4pPr>
      <a:lvl5pPr marL="1371669" marR="0" lvl="4" indent="-152408" algn="l" defTabSz="609630" rtl="0" fontAlgn="auto" hangingPunct="1">
        <a:lnSpc>
          <a:spcPct val="100000"/>
        </a:lnSpc>
        <a:spcBef>
          <a:spcPts val="333"/>
        </a:spcBef>
        <a:spcAft>
          <a:spcPts val="0"/>
        </a:spcAft>
        <a:buSzPct val="100000"/>
        <a:buFont typeface="Arial" pitchFamily="34"/>
        <a:buChar char="»"/>
        <a:tabLst/>
        <a:defRPr lang="en-US" sz="1333" b="0" i="0" u="none" strike="noStrike" kern="1200" cap="none" spc="0" baseline="0">
          <a:solidFill>
            <a:srgbClr val="000000"/>
          </a:solidFill>
          <a:uFillTx/>
          <a:latin typeface="Calibri"/>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2.xml"/></Relationships>
</file>

<file path=ppt/slides/_rels/slide10.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8.xml"/><Relationship Id="rId1" Type="http://schemas.openxmlformats.org/officeDocument/2006/relationships/slideLayout" Target="../slideLayouts/slideLayout299.xml"/></Relationships>
</file>

<file path=ppt/slides/_rels/slide1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272.xml"/></Relationships>
</file>

<file path=ppt/slides/_rels/slide12.xml.rels><?xml version="1.0" encoding="UTF-8" standalone="yes"?>
<Relationships xmlns="http://schemas.openxmlformats.org/package/2006/relationships"><Relationship Id="rId3" Type="http://schemas.openxmlformats.org/officeDocument/2006/relationships/image" Target="../media/image84.svg"/><Relationship Id="rId2" Type="http://schemas.openxmlformats.org/officeDocument/2006/relationships/notesSlide" Target="../notesSlides/notesSlide10.xml"/><Relationship Id="rId1" Type="http://schemas.openxmlformats.org/officeDocument/2006/relationships/slideLayout" Target="../slideLayouts/slideLayout299.xml"/><Relationship Id="rId6" Type="http://schemas.openxmlformats.org/officeDocument/2006/relationships/image" Target="../media/image87.svg"/><Relationship Id="rId5" Type="http://schemas.openxmlformats.org/officeDocument/2006/relationships/image" Target="../media/image86.svg"/><Relationship Id="rId4" Type="http://schemas.openxmlformats.org/officeDocument/2006/relationships/image" Target="../media/image85.svg"/></Relationships>
</file>

<file path=ppt/slides/_rels/slide13.xml.rels><?xml version="1.0" encoding="UTF-8" standalone="yes"?>
<Relationships xmlns="http://schemas.openxmlformats.org/package/2006/relationships"><Relationship Id="rId3" Type="http://schemas.openxmlformats.org/officeDocument/2006/relationships/hyperlink" Target="https://www.nhnonprofits.org/sites/default/files/attachments/2022-08/SampleQuestionnaire2022.pdf" TargetMode="External"/><Relationship Id="rId2" Type="http://schemas.openxmlformats.org/officeDocument/2006/relationships/notesSlide" Target="../notesSlides/notesSlide11.xml"/><Relationship Id="rId1" Type="http://schemas.openxmlformats.org/officeDocument/2006/relationships/slideLayout" Target="../slideLayouts/slideLayout12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svg"/></Relationships>
</file>

<file path=ppt/slides/_rels/slide14.xml.rels><?xml version="1.0" encoding="UTF-8" standalone="yes"?>
<Relationships xmlns="http://schemas.openxmlformats.org/package/2006/relationships"><Relationship Id="rId3" Type="http://schemas.openxmlformats.org/officeDocument/2006/relationships/image" Target="../media/image91.svg"/><Relationship Id="rId2" Type="http://schemas.openxmlformats.org/officeDocument/2006/relationships/notesSlide" Target="../notesSlides/notesSlide12.xml"/><Relationship Id="rId1" Type="http://schemas.openxmlformats.org/officeDocument/2006/relationships/slideLayout" Target="../slideLayouts/slideLayout23.xml"/><Relationship Id="rId6" Type="http://schemas.openxmlformats.org/officeDocument/2006/relationships/image" Target="../media/image94.svg"/><Relationship Id="rId5" Type="http://schemas.openxmlformats.org/officeDocument/2006/relationships/image" Target="../media/image93.svg"/><Relationship Id="rId4" Type="http://schemas.openxmlformats.org/officeDocument/2006/relationships/image" Target="../media/image92.svg"/></Relationships>
</file>

<file path=ppt/slides/_rels/slide1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3.xml"/><Relationship Id="rId1" Type="http://schemas.openxmlformats.org/officeDocument/2006/relationships/slideLayout" Target="../slideLayouts/slideLayout120.xml"/></Relationships>
</file>

<file path=ppt/slides/_rels/slide16.xml.rels><?xml version="1.0" encoding="UTF-8" standalone="yes"?>
<Relationships xmlns="http://schemas.openxmlformats.org/package/2006/relationships"><Relationship Id="rId3" Type="http://schemas.openxmlformats.org/officeDocument/2006/relationships/hyperlink" Target="https://www.councilofnonprofits.org/" TargetMode="External"/><Relationship Id="rId2" Type="http://schemas.openxmlformats.org/officeDocument/2006/relationships/notesSlide" Target="../notesSlides/notesSlide14.xml"/><Relationship Id="rId1" Type="http://schemas.openxmlformats.org/officeDocument/2006/relationships/slideLayout" Target="../slideLayouts/slideLayout120.xml"/><Relationship Id="rId5" Type="http://schemas.openxmlformats.org/officeDocument/2006/relationships/image" Target="../media/image97.svg"/><Relationship Id="rId4" Type="http://schemas.openxmlformats.org/officeDocument/2006/relationships/image" Target="../media/image96.svg"/></Relationships>
</file>

<file path=ppt/slides/_rels/slide17.xml.rels><?xml version="1.0" encoding="UTF-8" standalone="yes"?>
<Relationships xmlns="http://schemas.openxmlformats.org/package/2006/relationships"><Relationship Id="rId3" Type="http://schemas.openxmlformats.org/officeDocument/2006/relationships/image" Target="../media/image98.svg"/><Relationship Id="rId2" Type="http://schemas.openxmlformats.org/officeDocument/2006/relationships/notesSlide" Target="../notesSlides/notesSlide15.xml"/><Relationship Id="rId1" Type="http://schemas.openxmlformats.org/officeDocument/2006/relationships/slideLayout" Target="../slideLayouts/slideLayout275.xml"/></Relationships>
</file>

<file path=ppt/slides/_rels/slide18.xml.rels><?xml version="1.0" encoding="UTF-8" standalone="yes"?>
<Relationships xmlns="http://schemas.openxmlformats.org/package/2006/relationships"><Relationship Id="rId3" Type="http://schemas.openxmlformats.org/officeDocument/2006/relationships/image" Target="../media/image99.svg"/><Relationship Id="rId2" Type="http://schemas.openxmlformats.org/officeDocument/2006/relationships/notesSlide" Target="../notesSlides/notesSlide16.xml"/><Relationship Id="rId1" Type="http://schemas.openxmlformats.org/officeDocument/2006/relationships/slideLayout" Target="../slideLayouts/slideLayout25.xml"/><Relationship Id="rId6" Type="http://schemas.openxmlformats.org/officeDocument/2006/relationships/image" Target="../media/image102.svg"/><Relationship Id="rId5" Type="http://schemas.openxmlformats.org/officeDocument/2006/relationships/image" Target="../media/image101.svg"/><Relationship Id="rId4" Type="http://schemas.openxmlformats.org/officeDocument/2006/relationships/image" Target="../media/image100.svg"/></Relationships>
</file>

<file path=ppt/slides/_rels/slide19.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17.xml"/><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2.xml"/></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8.xml"/><Relationship Id="rId1" Type="http://schemas.openxmlformats.org/officeDocument/2006/relationships/slideLayout" Target="../slideLayouts/slideLayout272.xml"/></Relationships>
</file>

<file path=ppt/slides/_rels/slide2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9.xml"/><Relationship Id="rId1" Type="http://schemas.openxmlformats.org/officeDocument/2006/relationships/slideLayout" Target="../slideLayouts/slideLayout12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8" Type="http://schemas.openxmlformats.org/officeDocument/2006/relationships/image" Target="../media/image109.svg"/><Relationship Id="rId3" Type="http://schemas.openxmlformats.org/officeDocument/2006/relationships/image" Target="../media/image104.svg"/><Relationship Id="rId7" Type="http://schemas.openxmlformats.org/officeDocument/2006/relationships/image" Target="../media/image108.svg"/><Relationship Id="rId2" Type="http://schemas.openxmlformats.org/officeDocument/2006/relationships/notesSlide" Target="../notesSlides/notesSlide20.xml"/><Relationship Id="rId1" Type="http://schemas.openxmlformats.org/officeDocument/2006/relationships/slideLayout" Target="../slideLayouts/slideLayout120.xml"/><Relationship Id="rId6" Type="http://schemas.openxmlformats.org/officeDocument/2006/relationships/image" Target="../media/image107.svg"/><Relationship Id="rId5" Type="http://schemas.openxmlformats.org/officeDocument/2006/relationships/image" Target="../media/image106.svg"/><Relationship Id="rId4" Type="http://schemas.openxmlformats.org/officeDocument/2006/relationships/image" Target="../media/image105.svg"/></Relationships>
</file>

<file path=ppt/slides/_rels/slide23.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notesSlide" Target="../notesSlides/notesSlide21.xml"/><Relationship Id="rId1" Type="http://schemas.openxmlformats.org/officeDocument/2006/relationships/slideLayout" Target="../slideLayouts/slideLayout22.xml"/><Relationship Id="rId6" Type="http://schemas.openxmlformats.org/officeDocument/2006/relationships/image" Target="../media/image113.svg"/><Relationship Id="rId5" Type="http://schemas.openxmlformats.org/officeDocument/2006/relationships/image" Target="../media/image112.svg"/><Relationship Id="rId4" Type="http://schemas.openxmlformats.org/officeDocument/2006/relationships/image" Target="../media/image111.svg"/></Relationships>
</file>

<file path=ppt/slides/_rels/slide24.xml.rels><?xml version="1.0" encoding="UTF-8" standalone="yes"?>
<Relationships xmlns="http://schemas.openxmlformats.org/package/2006/relationships"><Relationship Id="rId3" Type="http://schemas.openxmlformats.org/officeDocument/2006/relationships/image" Target="../media/image114.svg"/><Relationship Id="rId2" Type="http://schemas.openxmlformats.org/officeDocument/2006/relationships/notesSlide" Target="../notesSlides/notesSlide22.xml"/><Relationship Id="rId1" Type="http://schemas.openxmlformats.org/officeDocument/2006/relationships/slideLayout" Target="../slideLayouts/slideLayout55.xml"/><Relationship Id="rId6" Type="http://schemas.openxmlformats.org/officeDocument/2006/relationships/image" Target="../media/image117.svg"/><Relationship Id="rId5" Type="http://schemas.openxmlformats.org/officeDocument/2006/relationships/image" Target="../media/image116.svg"/><Relationship Id="rId4" Type="http://schemas.openxmlformats.org/officeDocument/2006/relationships/image" Target="../media/image115.sv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9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78.xml"/></Relationships>
</file>

<file path=ppt/slides/_rels/slide27.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25.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6.xml"/><Relationship Id="rId1" Type="http://schemas.openxmlformats.org/officeDocument/2006/relationships/slideLayout" Target="../slideLayouts/slideLayout272.xml"/></Relationships>
</file>

<file path=ppt/slides/_rels/slide29.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notesSlide" Target="../notesSlides/notesSlide27.xml"/><Relationship Id="rId1" Type="http://schemas.openxmlformats.org/officeDocument/2006/relationships/slideLayout" Target="../slideLayouts/slideLayout381.xml"/></Relationships>
</file>

<file path=ppt/slides/_rels/slide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xml"/><Relationship Id="rId1" Type="http://schemas.openxmlformats.org/officeDocument/2006/relationships/slideLayout" Target="../slideLayouts/slideLayout26.xml"/><Relationship Id="rId4" Type="http://schemas.openxmlformats.org/officeDocument/2006/relationships/image" Target="../media/image73.svg"/></Relationships>
</file>

<file path=ppt/slides/_rels/slide3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28.xml"/><Relationship Id="rId1" Type="http://schemas.openxmlformats.org/officeDocument/2006/relationships/slideLayout" Target="../slideLayouts/slideLayout120.xml"/><Relationship Id="rId5" Type="http://schemas.openxmlformats.org/officeDocument/2006/relationships/image" Target="../media/image121.svg"/><Relationship Id="rId4" Type="http://schemas.openxmlformats.org/officeDocument/2006/relationships/image" Target="../media/image120.png"/></Relationships>
</file>

<file path=ppt/slides/_rels/slide31.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29.xml"/><Relationship Id="rId1" Type="http://schemas.openxmlformats.org/officeDocument/2006/relationships/slideLayout" Target="../slideLayouts/slideLayout120.xml"/><Relationship Id="rId5" Type="http://schemas.openxmlformats.org/officeDocument/2006/relationships/image" Target="../media/image123.png"/><Relationship Id="rId4" Type="http://schemas.openxmlformats.org/officeDocument/2006/relationships/image" Target="../media/image122.png"/></Relationships>
</file>

<file path=ppt/slides/_rels/slide32.xml.rels><?xml version="1.0" encoding="UTF-8" standalone="yes"?>
<Relationships xmlns="http://schemas.openxmlformats.org/package/2006/relationships"><Relationship Id="rId3" Type="http://schemas.openxmlformats.org/officeDocument/2006/relationships/image" Target="../media/image118.svg"/><Relationship Id="rId2" Type="http://schemas.openxmlformats.org/officeDocument/2006/relationships/notesSlide" Target="../notesSlides/notesSlide30.xml"/><Relationship Id="rId1" Type="http://schemas.openxmlformats.org/officeDocument/2006/relationships/slideLayout" Target="../slideLayouts/slideLayout120.xml"/></Relationships>
</file>

<file path=ppt/slides/_rels/slide33.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31.xml"/><Relationship Id="rId1" Type="http://schemas.openxmlformats.org/officeDocument/2006/relationships/slideLayout" Target="../slideLayouts/slideLayout120.xml"/><Relationship Id="rId5" Type="http://schemas.openxmlformats.org/officeDocument/2006/relationships/image" Target="../media/image123.png"/><Relationship Id="rId4" Type="http://schemas.openxmlformats.org/officeDocument/2006/relationships/image" Target="../media/image122.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20.xml"/></Relationships>
</file>

<file path=ppt/slides/_rels/slide35.xml.rels><?xml version="1.0" encoding="UTF-8" standalone="yes"?>
<Relationships xmlns="http://schemas.openxmlformats.org/package/2006/relationships"><Relationship Id="rId3" Type="http://schemas.openxmlformats.org/officeDocument/2006/relationships/image" Target="../media/image124.svg"/><Relationship Id="rId2" Type="http://schemas.openxmlformats.org/officeDocument/2006/relationships/notesSlide" Target="../notesSlides/notesSlide33.xml"/><Relationship Id="rId1" Type="http://schemas.openxmlformats.org/officeDocument/2006/relationships/slideLayout" Target="../slideLayouts/slideLayout120.xml"/><Relationship Id="rId4" Type="http://schemas.openxmlformats.org/officeDocument/2006/relationships/image" Target="../media/image118.svg"/></Relationships>
</file>

<file path=ppt/slides/_rels/slide36.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34.xml"/><Relationship Id="rId1" Type="http://schemas.openxmlformats.org/officeDocument/2006/relationships/slideLayout" Target="../slideLayouts/slideLayout120.xml"/><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35.xml"/><Relationship Id="rId1" Type="http://schemas.openxmlformats.org/officeDocument/2006/relationships/slideLayout" Target="../slideLayouts/slideLayout120.xml"/><Relationship Id="rId4" Type="http://schemas.openxmlformats.org/officeDocument/2006/relationships/image" Target="../media/image121.svg"/></Relationships>
</file>

<file path=ppt/slides/_rels/slide38.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36.xml"/><Relationship Id="rId1" Type="http://schemas.openxmlformats.org/officeDocument/2006/relationships/slideLayout" Target="../slideLayouts/slideLayout120.xml"/><Relationship Id="rId4" Type="http://schemas.openxmlformats.org/officeDocument/2006/relationships/image" Target="../media/image127.png"/></Relationships>
</file>

<file path=ppt/slides/_rels/slide39.xml.rels><?xml version="1.0" encoding="UTF-8" standalone="yes"?>
<Relationships xmlns="http://schemas.openxmlformats.org/package/2006/relationships"><Relationship Id="rId3" Type="http://schemas.openxmlformats.org/officeDocument/2006/relationships/image" Target="../media/image121.svg"/><Relationship Id="rId2" Type="http://schemas.openxmlformats.org/officeDocument/2006/relationships/notesSlide" Target="../notesSlides/notesSlide37.xml"/><Relationship Id="rId1" Type="http://schemas.openxmlformats.org/officeDocument/2006/relationships/slideLayout" Target="../slideLayouts/slideLayout120.xml"/><Relationship Id="rId4" Type="http://schemas.openxmlformats.org/officeDocument/2006/relationships/image" Target="../media/image128.png"/></Relationships>
</file>

<file path=ppt/slides/_rels/slide4.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notesSlide" Target="../notesSlides/notesSlide2.xml"/><Relationship Id="rId1" Type="http://schemas.openxmlformats.org/officeDocument/2006/relationships/slideLayout" Target="../slideLayouts/slideLayout190.xml"/></Relationships>
</file>

<file path=ppt/slides/_rels/slide40.xml.rels><?xml version="1.0" encoding="UTF-8" standalone="yes"?>
<Relationships xmlns="http://schemas.openxmlformats.org/package/2006/relationships"><Relationship Id="rId3" Type="http://schemas.openxmlformats.org/officeDocument/2006/relationships/image" Target="../media/image39.svg"/><Relationship Id="rId2" Type="http://schemas.openxmlformats.org/officeDocument/2006/relationships/notesSlide" Target="../notesSlides/notesSlide38.xml"/><Relationship Id="rId1" Type="http://schemas.openxmlformats.org/officeDocument/2006/relationships/slideLayout" Target="../slideLayouts/slideLayout94.xml"/><Relationship Id="rId5" Type="http://schemas.openxmlformats.org/officeDocument/2006/relationships/image" Target="../media/image130.svg"/><Relationship Id="rId4" Type="http://schemas.openxmlformats.org/officeDocument/2006/relationships/image" Target="../media/image129.svg"/></Relationships>
</file>

<file path=ppt/slides/_rels/slide41.xml.rels><?xml version="1.0" encoding="UTF-8" standalone="yes"?>
<Relationships xmlns="http://schemas.openxmlformats.org/package/2006/relationships"><Relationship Id="rId3" Type="http://schemas.openxmlformats.org/officeDocument/2006/relationships/image" Target="../media/image83.svg"/><Relationship Id="rId2" Type="http://schemas.openxmlformats.org/officeDocument/2006/relationships/notesSlide" Target="../notesSlides/notesSlide39.xml"/><Relationship Id="rId1" Type="http://schemas.openxmlformats.org/officeDocument/2006/relationships/slideLayout" Target="../slideLayouts/slideLayout45.xml"/></Relationships>
</file>

<file path=ppt/slides/_rels/slide42.xml.rels><?xml version="1.0" encoding="UTF-8" standalone="yes"?>
<Relationships xmlns="http://schemas.openxmlformats.org/package/2006/relationships"><Relationship Id="rId3" Type="http://schemas.openxmlformats.org/officeDocument/2006/relationships/image" Target="../media/image131.svg"/><Relationship Id="rId2" Type="http://schemas.openxmlformats.org/officeDocument/2006/relationships/notesSlide" Target="../notesSlides/notesSlide40.xml"/><Relationship Id="rId1" Type="http://schemas.openxmlformats.org/officeDocument/2006/relationships/slideLayout" Target="../slideLayouts/slideLayout297.xml"/><Relationship Id="rId4" Type="http://schemas.openxmlformats.org/officeDocument/2006/relationships/image" Target="../media/image132.svg"/></Relationships>
</file>

<file path=ppt/slides/_rels/slide43.xml.rels><?xml version="1.0" encoding="UTF-8" standalone="yes"?>
<Relationships xmlns="http://schemas.openxmlformats.org/package/2006/relationships"><Relationship Id="rId3" Type="http://schemas.openxmlformats.org/officeDocument/2006/relationships/hyperlink" Target="https://boardsource.org/resources/board-responsibilities-structures-faqs/" TargetMode="External"/><Relationship Id="rId7" Type="http://schemas.openxmlformats.org/officeDocument/2006/relationships/hyperlink" Target="https://www.yptc.com/data-visualization/" TargetMode="External"/><Relationship Id="rId2" Type="http://schemas.openxmlformats.org/officeDocument/2006/relationships/notesSlide" Target="../notesSlides/notesSlide41.xml"/><Relationship Id="rId1" Type="http://schemas.openxmlformats.org/officeDocument/2006/relationships/slideLayout" Target="../slideLayouts/slideLayout120.xml"/><Relationship Id="rId6" Type="http://schemas.openxmlformats.org/officeDocument/2006/relationships/hyperlink" Target="https://www.councilofnonprofits.org/tools-resources/board-orientation" TargetMode="External"/><Relationship Id="rId5" Type="http://schemas.openxmlformats.org/officeDocument/2006/relationships/hyperlink" Target="https://www.councilofnonprofits.org/tools-resources/financial-management" TargetMode="External"/><Relationship Id="rId4" Type="http://schemas.openxmlformats.org/officeDocument/2006/relationships/hyperlink" Target="https://blog.boardsource.org/blog/making-financial-statements-less-scary"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42.xml"/><Relationship Id="rId1" Type="http://schemas.openxmlformats.org/officeDocument/2006/relationships/slideLayout" Target="../slideLayouts/slideLayout74.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3.xml"/><Relationship Id="rId1" Type="http://schemas.openxmlformats.org/officeDocument/2006/relationships/slideLayout" Target="../slideLayouts/slideLayout144.xml"/><Relationship Id="rId5" Type="http://schemas.openxmlformats.org/officeDocument/2006/relationships/image" Target="../media/image134.png"/><Relationship Id="rId4" Type="http://schemas.openxmlformats.org/officeDocument/2006/relationships/image" Target="../media/image73.svg"/></Relationships>
</file>

<file path=ppt/slides/_rels/slide4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35.svg"/><Relationship Id="rId1" Type="http://schemas.openxmlformats.org/officeDocument/2006/relationships/slideLayout" Target="../slideLayouts/slideLayout638.xml"/><Relationship Id="rId5" Type="http://schemas.openxmlformats.org/officeDocument/2006/relationships/image" Target="../media/image70.jpeg"/><Relationship Id="rId4" Type="http://schemas.openxmlformats.org/officeDocument/2006/relationships/image" Target="../media/image136.png"/></Relationships>
</file>

<file path=ppt/slides/_rels/slide47.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44.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9.xml"/></Relationships>
</file>

<file path=ppt/slides/_rels/slide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xml"/><Relationship Id="rId1" Type="http://schemas.openxmlformats.org/officeDocument/2006/relationships/slideLayout" Target="../slideLayouts/slideLayout425.xml"/><Relationship Id="rId5" Type="http://schemas.openxmlformats.org/officeDocument/2006/relationships/image" Target="../media/image77.png"/><Relationship Id="rId4" Type="http://schemas.openxmlformats.org/officeDocument/2006/relationships/image" Target="../media/image76.png"/></Relationships>
</file>

<file path=ppt/slides/_rels/slide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xml"/><Relationship Id="rId1" Type="http://schemas.openxmlformats.org/officeDocument/2006/relationships/slideLayout" Target="../slideLayouts/slideLayout276.xml"/></Relationships>
</file>

<file path=ppt/slides/_rels/slide8.xml.rels><?xml version="1.0" encoding="UTF-8" standalone="yes"?>
<Relationships xmlns="http://schemas.openxmlformats.org/package/2006/relationships"><Relationship Id="rId3" Type="http://schemas.openxmlformats.org/officeDocument/2006/relationships/image" Target="../media/image79.svg"/><Relationship Id="rId2" Type="http://schemas.openxmlformats.org/officeDocument/2006/relationships/notesSlide" Target="../notesSlides/notesSlide6.xml"/><Relationship Id="rId1" Type="http://schemas.openxmlformats.org/officeDocument/2006/relationships/slideLayout" Target="../slideLayouts/slideLayout425.xml"/><Relationship Id="rId5" Type="http://schemas.openxmlformats.org/officeDocument/2006/relationships/image" Target="../media/image81.svg"/><Relationship Id="rId4" Type="http://schemas.openxmlformats.org/officeDocument/2006/relationships/image" Target="../media/image80.svg"/></Relationships>
</file>

<file path=ppt/slides/_rels/slide9.xml.rels><?xml version="1.0" encoding="UTF-8" standalone="yes"?>
<Relationships xmlns="http://schemas.openxmlformats.org/package/2006/relationships"><Relationship Id="rId3" Type="http://schemas.openxmlformats.org/officeDocument/2006/relationships/hyperlink" Target="https://boardsource.org/fundamental-topics-of-nonprofit-board-service/" TargetMode="External"/><Relationship Id="rId2" Type="http://schemas.openxmlformats.org/officeDocument/2006/relationships/notesSlide" Target="../notesSlides/notesSlide7.xml"/><Relationship Id="rId1" Type="http://schemas.openxmlformats.org/officeDocument/2006/relationships/slideLayout" Target="../slideLayouts/slideLayout275.xml"/><Relationship Id="rId4" Type="http://schemas.openxmlformats.org/officeDocument/2006/relationships/image" Target="../media/image8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2E0457A-E914-B973-707D-73661C35E82A}"/>
              </a:ext>
            </a:extLst>
          </p:cNvPr>
          <p:cNvGrpSpPr/>
          <p:nvPr/>
        </p:nvGrpSpPr>
        <p:grpSpPr>
          <a:xfrm>
            <a:off x="0" y="437827"/>
            <a:ext cx="13187093" cy="11735043"/>
            <a:chOff x="0" y="656740"/>
            <a:chExt cx="19780639" cy="17602565"/>
          </a:xfrm>
        </p:grpSpPr>
        <p:sp>
          <p:nvSpPr>
            <p:cNvPr id="3" name="Freeform 3">
              <a:extLst>
                <a:ext uri="{FF2B5EF4-FFF2-40B4-BE49-F238E27FC236}">
                  <a16:creationId xmlns:a16="http://schemas.microsoft.com/office/drawing/2014/main" id="{ED4CC402-119B-7B28-4797-4D7963AD961A}"/>
                </a:ext>
              </a:extLst>
            </p:cNvPr>
            <p:cNvSpPr/>
            <p:nvPr/>
          </p:nvSpPr>
          <p:spPr>
            <a:xfrm>
              <a:off x="0" y="656740"/>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solidFill>
            <a:ln w="666753" cap="sq">
              <a:solidFill>
                <a:srgbClr val="00A6A3"/>
              </a:solidFill>
              <a:prstDash val="solid"/>
              <a:miter/>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4" name="TextBox 4">
              <a:extLst>
                <a:ext uri="{FF2B5EF4-FFF2-40B4-BE49-F238E27FC236}">
                  <a16:creationId xmlns:a16="http://schemas.microsoft.com/office/drawing/2014/main" id="{9C6CB73B-E102-49D7-318F-0CB66DFFC158}"/>
                </a:ext>
              </a:extLst>
            </p:cNvPr>
            <p:cNvSpPr txBox="1"/>
            <p:nvPr/>
          </p:nvSpPr>
          <p:spPr>
            <a:xfrm>
              <a:off x="1854439" y="1275588"/>
              <a:ext cx="16071759" cy="15333482"/>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grpSp>
        <p:nvGrpSpPr>
          <p:cNvPr id="5" name="Group 5">
            <a:extLst>
              <a:ext uri="{FF2B5EF4-FFF2-40B4-BE49-F238E27FC236}">
                <a16:creationId xmlns:a16="http://schemas.microsoft.com/office/drawing/2014/main" id="{C9C4FED6-F1C4-736D-4BF7-87A4A8616187}"/>
              </a:ext>
            </a:extLst>
          </p:cNvPr>
          <p:cNvGrpSpPr/>
          <p:nvPr/>
        </p:nvGrpSpPr>
        <p:grpSpPr>
          <a:xfrm>
            <a:off x="-2285847" y="-2341089"/>
            <a:ext cx="13187093" cy="11735043"/>
            <a:chOff x="-3428771" y="-3511634"/>
            <a:chExt cx="19780639" cy="17602565"/>
          </a:xfrm>
        </p:grpSpPr>
        <p:sp>
          <p:nvSpPr>
            <p:cNvPr id="6" name="Freeform 6">
              <a:extLst>
                <a:ext uri="{FF2B5EF4-FFF2-40B4-BE49-F238E27FC236}">
                  <a16:creationId xmlns:a16="http://schemas.microsoft.com/office/drawing/2014/main" id="{415D0D0C-3DB6-5AA2-316F-7585402D7636}"/>
                </a:ext>
              </a:extLst>
            </p:cNvPr>
            <p:cNvSpPr/>
            <p:nvPr/>
          </p:nvSpPr>
          <p:spPr>
            <a:xfrm>
              <a:off x="-3428771" y="-3511634"/>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36563"/>
            </a:solidFill>
            <a:ln w="666753" cap="sq">
              <a:solidFill>
                <a:srgbClr val="127270"/>
              </a:solidFill>
              <a:prstDash val="solid"/>
              <a:miter/>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7" name="TextBox 7">
              <a:extLst>
                <a:ext uri="{FF2B5EF4-FFF2-40B4-BE49-F238E27FC236}">
                  <a16:creationId xmlns:a16="http://schemas.microsoft.com/office/drawing/2014/main" id="{3C12B575-E169-F2B4-8C44-1ABCC96925E4}"/>
                </a:ext>
              </a:extLst>
            </p:cNvPr>
            <p:cNvSpPr txBox="1"/>
            <p:nvPr/>
          </p:nvSpPr>
          <p:spPr>
            <a:xfrm>
              <a:off x="-1574331" y="-2892795"/>
              <a:ext cx="16071759" cy="15333482"/>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sp>
        <p:nvSpPr>
          <p:cNvPr id="8" name="TextBox 8">
            <a:extLst>
              <a:ext uri="{FF2B5EF4-FFF2-40B4-BE49-F238E27FC236}">
                <a16:creationId xmlns:a16="http://schemas.microsoft.com/office/drawing/2014/main" id="{29A8032A-C1D3-8636-E9E6-495029E1EE91}"/>
              </a:ext>
            </a:extLst>
          </p:cNvPr>
          <p:cNvSpPr txBox="1"/>
          <p:nvPr/>
        </p:nvSpPr>
        <p:spPr>
          <a:xfrm>
            <a:off x="1190366" y="1112221"/>
            <a:ext cx="8360798" cy="4503797"/>
          </a:xfrm>
          <a:prstGeom prst="rect">
            <a:avLst/>
          </a:prstGeom>
          <a:noFill/>
          <a:ln cap="flat">
            <a:noFill/>
          </a:ln>
        </p:spPr>
        <p:txBody>
          <a:bodyPr vert="horz" wrap="square" lIns="0" tIns="0" rIns="0" bIns="0" anchor="t" anchorCtr="0" compatLnSpc="1">
            <a:spAutoFit/>
          </a:bodyPr>
          <a:lstStyle/>
          <a:p>
            <a:pPr defTabSz="609630">
              <a:defRPr sz="1800" b="0" i="0" u="none" strike="noStrike" kern="0" cap="none" spc="0" baseline="0">
                <a:solidFill>
                  <a:srgbClr val="000000"/>
                </a:solidFill>
                <a:uFillTx/>
              </a:defRPr>
            </a:pPr>
            <a:r>
              <a:rPr lang="en-US" sz="4400">
                <a:solidFill>
                  <a:srgbClr val="FFFFFF"/>
                </a:solidFill>
                <a:latin typeface="Lato"/>
                <a:ea typeface="Lato"/>
                <a:cs typeface="Lato"/>
              </a:rPr>
              <a:t>EQUIPPING YOUR BOARD FOR BETTER DECISIONS:</a:t>
            </a:r>
          </a:p>
          <a:p>
            <a:pPr defTabSz="609630">
              <a:defRPr sz="1800" b="0" i="0" u="none" strike="noStrike" kern="0" cap="none" spc="0" baseline="0">
                <a:solidFill>
                  <a:srgbClr val="000000"/>
                </a:solidFill>
                <a:uFillTx/>
              </a:defRPr>
            </a:pPr>
            <a:r>
              <a:rPr lang="en-US" sz="4400" b="1">
                <a:solidFill>
                  <a:srgbClr val="FFFFFF"/>
                </a:solidFill>
                <a:latin typeface="Lato Bold"/>
                <a:ea typeface="Lato Bold"/>
                <a:cs typeface="Lato Bold"/>
              </a:rPr>
              <a:t>KEY FINANCIAL INFORMATION FOR FOUNDATION BOARDS </a:t>
            </a:r>
          </a:p>
          <a:p>
            <a:pPr defTabSz="609630">
              <a:lnSpc>
                <a:spcPts val="2340"/>
              </a:lnSpc>
              <a:defRPr sz="1800" b="0" i="0" u="none" strike="noStrike" kern="0" cap="none" spc="0" baseline="0">
                <a:solidFill>
                  <a:srgbClr val="000000"/>
                </a:solidFill>
                <a:uFillTx/>
              </a:defRPr>
            </a:pPr>
            <a:r>
              <a:rPr lang="en-US" sz="2000">
                <a:solidFill>
                  <a:srgbClr val="FFFFFF"/>
                </a:solidFill>
                <a:latin typeface="Lato"/>
                <a:ea typeface="Lato"/>
                <a:cs typeface="Lato"/>
              </a:rPr>
              <a:t>  </a:t>
            </a:r>
          </a:p>
          <a:p>
            <a:pPr defTabSz="609630">
              <a:lnSpc>
                <a:spcPts val="3900"/>
              </a:lnSpc>
              <a:defRPr sz="1800" b="0" i="0" u="none" strike="noStrike" kern="0" cap="none" spc="0" baseline="0">
                <a:solidFill>
                  <a:srgbClr val="000000"/>
                </a:solidFill>
                <a:uFillTx/>
              </a:defRPr>
            </a:pPr>
            <a:r>
              <a:rPr lang="en-US" sz="3334">
                <a:solidFill>
                  <a:srgbClr val="EEE809"/>
                </a:solidFill>
                <a:latin typeface="Lato"/>
                <a:ea typeface="Lato"/>
                <a:cs typeface="Lato"/>
              </a:rPr>
              <a:t>akoyaGO Webinar</a:t>
            </a:r>
          </a:p>
          <a:p>
            <a:pPr defTabSz="609630">
              <a:lnSpc>
                <a:spcPts val="3900"/>
              </a:lnSpc>
              <a:defRPr sz="1800" b="0" i="0" u="none" strike="noStrike" kern="0" cap="none" spc="0" baseline="0">
                <a:solidFill>
                  <a:srgbClr val="000000"/>
                </a:solidFill>
                <a:uFillTx/>
              </a:defRPr>
            </a:pPr>
            <a:endParaRPr lang="en-US" sz="3334">
              <a:solidFill>
                <a:srgbClr val="EEE809"/>
              </a:solidFill>
              <a:latin typeface="Lato"/>
              <a:ea typeface="Lato"/>
              <a:cs typeface="Lato"/>
            </a:endParaRPr>
          </a:p>
          <a:p>
            <a:pPr defTabSz="609630">
              <a:lnSpc>
                <a:spcPts val="3900"/>
              </a:lnSpc>
              <a:defRPr sz="1800" b="0" i="0" u="none" strike="noStrike" kern="0" cap="none" spc="0" baseline="0">
                <a:solidFill>
                  <a:srgbClr val="000000"/>
                </a:solidFill>
                <a:uFillTx/>
              </a:defRPr>
            </a:pPr>
            <a:r>
              <a:rPr lang="en-US" sz="3334">
                <a:solidFill>
                  <a:srgbClr val="FFFFFF"/>
                </a:solidFill>
                <a:latin typeface="Lato"/>
                <a:ea typeface="Lato"/>
                <a:cs typeface="Lato"/>
              </a:rPr>
              <a:t>featuring Your Part-Time Controller</a:t>
            </a:r>
          </a:p>
        </p:txBody>
      </p:sp>
      <p:sp>
        <p:nvSpPr>
          <p:cNvPr id="9" name="Freeform 9">
            <a:extLst>
              <a:ext uri="{FF2B5EF4-FFF2-40B4-BE49-F238E27FC236}">
                <a16:creationId xmlns:a16="http://schemas.microsoft.com/office/drawing/2014/main" id="{32D1E0D8-C43C-6451-158F-A1DDF578D5DF}"/>
              </a:ext>
            </a:extLst>
          </p:cNvPr>
          <p:cNvSpPr/>
          <p:nvPr/>
        </p:nvSpPr>
        <p:spPr>
          <a:xfrm>
            <a:off x="9357597" y="5870063"/>
            <a:ext cx="1891168" cy="604272"/>
          </a:xfrm>
          <a:custGeom>
            <a:avLst/>
            <a:gdLst>
              <a:gd name="f0" fmla="val w"/>
              <a:gd name="f1" fmla="val h"/>
              <a:gd name="f2" fmla="val 0"/>
              <a:gd name="f3" fmla="val 2836754"/>
              <a:gd name="f4" fmla="val 906410"/>
              <a:gd name="f5" fmla="*/ f0 1 2836754"/>
              <a:gd name="f6" fmla="*/ f1 1 906410"/>
              <a:gd name="f7" fmla="val f2"/>
              <a:gd name="f8" fmla="val f3"/>
              <a:gd name="f9" fmla="val f4"/>
              <a:gd name="f10" fmla="+- f9 0 f7"/>
              <a:gd name="f11" fmla="+- f8 0 f7"/>
              <a:gd name="f12" fmla="*/ f11 1 2836754"/>
              <a:gd name="f13" fmla="*/ f10 1 9064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836754" h="906410">
                <a:moveTo>
                  <a:pt x="f2" y="f2"/>
                </a:moveTo>
                <a:lnTo>
                  <a:pt x="f3" y="f2"/>
                </a:lnTo>
                <a:lnTo>
                  <a:pt x="f3" y="f4"/>
                </a:lnTo>
                <a:lnTo>
                  <a:pt x="f2" y="f4"/>
                </a:lnTo>
                <a:lnTo>
                  <a:pt x="f2" y="f2"/>
                </a:lnTo>
                <a:close/>
              </a:path>
            </a:pathLst>
          </a:custGeom>
          <a:blipFill>
            <a:blip r:embed="rId2">
              <a:alphaModFix/>
            </a:blip>
            <a:stretch>
              <a:fillRect/>
            </a:stretch>
          </a:blip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9FAA6-5A1B-276B-EB07-59C86A4A459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FFACE8-B837-647A-0E74-E17A6501DFCA}"/>
              </a:ext>
            </a:extLst>
          </p:cNvPr>
          <p:cNvSpPr>
            <a:spLocks noGrp="1"/>
          </p:cNvSpPr>
          <p:nvPr>
            <p:ph type="title"/>
          </p:nvPr>
        </p:nvSpPr>
        <p:spPr>
          <a:xfrm>
            <a:off x="334617" y="167179"/>
            <a:ext cx="10356936" cy="693365"/>
          </a:xfrm>
        </p:spPr>
        <p:txBody>
          <a:bodyPr/>
          <a:lstStyle/>
          <a:p>
            <a:r>
              <a:rPr lang="en-US" dirty="0"/>
              <a:t>POLL QUESTION 1</a:t>
            </a:r>
          </a:p>
        </p:txBody>
      </p:sp>
      <p:sp>
        <p:nvSpPr>
          <p:cNvPr id="4" name="Slide Number Placeholder 3">
            <a:extLst>
              <a:ext uri="{FF2B5EF4-FFF2-40B4-BE49-F238E27FC236}">
                <a16:creationId xmlns:a16="http://schemas.microsoft.com/office/drawing/2014/main" id="{80F703ED-63D0-37E3-908B-4C9A72D79D0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12" name="Text Placeholder 5">
            <a:extLst>
              <a:ext uri="{FF2B5EF4-FFF2-40B4-BE49-F238E27FC236}">
                <a16:creationId xmlns:a16="http://schemas.microsoft.com/office/drawing/2014/main" id="{8CFCAFF3-3C3D-D316-C285-7A7EF927D8A5}"/>
              </a:ext>
            </a:extLst>
          </p:cNvPr>
          <p:cNvSpPr txBox="1">
            <a:spLocks/>
          </p:cNvSpPr>
          <p:nvPr/>
        </p:nvSpPr>
        <p:spPr>
          <a:xfrm>
            <a:off x="6504368" y="2193025"/>
            <a:ext cx="4864013" cy="2925031"/>
          </a:xfrm>
          <a:prstGeom prst="rect">
            <a:avLst/>
          </a:prstGeom>
        </p:spPr>
        <p:txBody>
          <a:bodyPr>
            <a:normAutofit lnSpcReduction="1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n-lt"/>
                <a:ea typeface="+mn-ea"/>
                <a:cs typeface="+mn-cs"/>
              </a:rPr>
              <a:t>0</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n-lt"/>
              </a:rPr>
              <a:t>1</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n-lt"/>
                <a:ea typeface="+mn-ea"/>
                <a:cs typeface="+mn-cs"/>
              </a:rPr>
              <a:t>2</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n-lt"/>
              </a:rPr>
              <a:t>3+ </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n-lt"/>
              </a:rPr>
              <a:t>N/A</a:t>
            </a:r>
            <a:endParaRPr kumimoji="0" lang="en-US" sz="2400" b="0" i="0" u="none" strike="noStrike" kern="1200" cap="none" spc="0" normalizeH="0" baseline="0" noProof="0" dirty="0">
              <a:ln>
                <a:noFill/>
              </a:ln>
              <a:solidFill>
                <a:srgbClr val="243473"/>
              </a:solidFill>
              <a:effectLst/>
              <a:uLnTx/>
              <a:uFillTx/>
              <a:latin typeface="+mn-lt"/>
              <a:ea typeface="+mn-ea"/>
              <a:cs typeface="+mn-cs"/>
            </a:endParaRPr>
          </a:p>
        </p:txBody>
      </p:sp>
      <p:sp>
        <p:nvSpPr>
          <p:cNvPr id="13" name="Rectangle 12">
            <a:extLst>
              <a:ext uri="{FF2B5EF4-FFF2-40B4-BE49-F238E27FC236}">
                <a16:creationId xmlns:a16="http://schemas.microsoft.com/office/drawing/2014/main" id="{8C793A40-1BC7-F087-AC3A-6391DDD29377}"/>
              </a:ext>
            </a:extLst>
          </p:cNvPr>
          <p:cNvSpPr/>
          <p:nvPr/>
        </p:nvSpPr>
        <p:spPr>
          <a:xfrm>
            <a:off x="5979915" y="1992628"/>
            <a:ext cx="94042" cy="3177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F99B9770-D62F-4E1B-CE4B-9A24CBCB3936}"/>
              </a:ext>
            </a:extLst>
          </p:cNvPr>
          <p:cNvSpPr txBox="1"/>
          <p:nvPr/>
        </p:nvSpPr>
        <p:spPr>
          <a:xfrm>
            <a:off x="1214249" y="1411786"/>
            <a:ext cx="3850661" cy="160355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473"/>
                </a:solidFill>
                <a:effectLst/>
                <a:uLnTx/>
                <a:uFillTx/>
                <a:latin typeface="Montserrat" pitchFamily="2" charset="0"/>
              </a:rPr>
              <a:t>How many people on your board have a finance background?</a:t>
            </a:r>
          </a:p>
        </p:txBody>
      </p:sp>
      <p:sp>
        <p:nvSpPr>
          <p:cNvPr id="8" name="Isosceles Triangle 7">
            <a:extLst>
              <a:ext uri="{FF2B5EF4-FFF2-40B4-BE49-F238E27FC236}">
                <a16:creationId xmlns:a16="http://schemas.microsoft.com/office/drawing/2014/main" id="{443B0D54-5382-4477-6C15-0A9A7BC964E0}"/>
              </a:ext>
            </a:extLst>
          </p:cNvPr>
          <p:cNvSpPr/>
          <p:nvPr/>
        </p:nvSpPr>
        <p:spPr>
          <a:xfrm>
            <a:off x="3530963" y="3767876"/>
            <a:ext cx="942199" cy="90714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9" name="Rectangle 8">
            <a:extLst>
              <a:ext uri="{FF2B5EF4-FFF2-40B4-BE49-F238E27FC236}">
                <a16:creationId xmlns:a16="http://schemas.microsoft.com/office/drawing/2014/main" id="{CC8E35A0-173E-1734-7F39-E18CFA3201FA}"/>
              </a:ext>
            </a:extLst>
          </p:cNvPr>
          <p:cNvSpPr/>
          <p:nvPr/>
        </p:nvSpPr>
        <p:spPr>
          <a:xfrm>
            <a:off x="4002062" y="4535714"/>
            <a:ext cx="677566"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0" name="Isosceles Triangle 9">
            <a:extLst>
              <a:ext uri="{FF2B5EF4-FFF2-40B4-BE49-F238E27FC236}">
                <a16:creationId xmlns:a16="http://schemas.microsoft.com/office/drawing/2014/main" id="{2D377998-51C8-3E76-E11E-7DC12FEAC2A6}"/>
              </a:ext>
            </a:extLst>
          </p:cNvPr>
          <p:cNvSpPr/>
          <p:nvPr/>
        </p:nvSpPr>
        <p:spPr>
          <a:xfrm>
            <a:off x="1519251" y="3993363"/>
            <a:ext cx="1244560" cy="71845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F5F37732-DE32-DD0D-7CCE-0B555557F665}"/>
              </a:ext>
            </a:extLst>
          </p:cNvPr>
          <p:cNvSpPr/>
          <p:nvPr/>
        </p:nvSpPr>
        <p:spPr>
          <a:xfrm>
            <a:off x="1519251" y="4535714"/>
            <a:ext cx="447435"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6" name="Speech Bubble: Rectangle 15">
            <a:extLst>
              <a:ext uri="{FF2B5EF4-FFF2-40B4-BE49-F238E27FC236}">
                <a16:creationId xmlns:a16="http://schemas.microsoft.com/office/drawing/2014/main" id="{F3D9CC72-B5DC-C032-0E20-97BA5FA77FFB}"/>
              </a:ext>
            </a:extLst>
          </p:cNvPr>
          <p:cNvSpPr/>
          <p:nvPr/>
        </p:nvSpPr>
        <p:spPr>
          <a:xfrm>
            <a:off x="783582" y="1119339"/>
            <a:ext cx="4125875" cy="2157262"/>
          </a:xfrm>
          <a:prstGeom prst="wedgeRectCallou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7" name="Speech Bubble: Rectangle 16">
            <a:extLst>
              <a:ext uri="{FF2B5EF4-FFF2-40B4-BE49-F238E27FC236}">
                <a16:creationId xmlns:a16="http://schemas.microsoft.com/office/drawing/2014/main" id="{6E935B32-87B6-42A9-B118-E64D39EDBAFB}"/>
              </a:ext>
            </a:extLst>
          </p:cNvPr>
          <p:cNvSpPr/>
          <p:nvPr/>
        </p:nvSpPr>
        <p:spPr>
          <a:xfrm>
            <a:off x="935982" y="1271739"/>
            <a:ext cx="4125875" cy="2157262"/>
          </a:xfrm>
          <a:prstGeom prst="wedgeRectCallou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19" name="Graphic 18">
            <a:extLst>
              <a:ext uri="{FF2B5EF4-FFF2-40B4-BE49-F238E27FC236}">
                <a16:creationId xmlns:a16="http://schemas.microsoft.com/office/drawing/2014/main" id="{7904ED86-03CA-842A-63E0-D3463F58544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982835" y="3792777"/>
            <a:ext cx="1696793" cy="2394288"/>
          </a:xfrm>
          <a:prstGeom prst="rect">
            <a:avLst/>
          </a:prstGeom>
        </p:spPr>
      </p:pic>
    </p:spTree>
    <p:extLst>
      <p:ext uri="{BB962C8B-B14F-4D97-AF65-F5344CB8AC3E}">
        <p14:creationId xmlns:p14="http://schemas.microsoft.com/office/powerpoint/2010/main" val="13053713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9" name="Footer Placeholder 8">
            <a:extLst>
              <a:ext uri="{FF2B5EF4-FFF2-40B4-BE49-F238E27FC236}">
                <a16:creationId xmlns:a16="http://schemas.microsoft.com/office/drawing/2014/main" id="{39590E3B-AA19-E762-5341-C37E7D8C5E02}"/>
              </a:ext>
            </a:extLst>
          </p:cNvPr>
          <p:cNvSpPr>
            <a:spLocks noGrp="1"/>
          </p:cNvSpPr>
          <p:nvPr>
            <p:ph type="ftr" sz="quarter" idx="4294967295"/>
          </p:nvPr>
        </p:nvSpPr>
        <p:spPr>
          <a:xfrm>
            <a:off x="317714" y="6625147"/>
            <a:ext cx="4114800" cy="161925"/>
          </a:xfrm>
        </p:spPr>
        <p:txBody>
          <a:bodyPr/>
          <a:lstStyle/>
          <a:p>
            <a:r>
              <a:rPr lang="en-US" dirty="0"/>
              <a:t>© 2026 Your Part-Time Controller, LLC</a:t>
            </a:r>
          </a:p>
        </p:txBody>
      </p:sp>
      <p:sp>
        <p:nvSpPr>
          <p:cNvPr id="10" name="Slide Number Placeholder 9">
            <a:extLst>
              <a:ext uri="{FF2B5EF4-FFF2-40B4-BE49-F238E27FC236}">
                <a16:creationId xmlns:a16="http://schemas.microsoft.com/office/drawing/2014/main" id="{46FA0A5D-0692-CBE4-1CBF-7A0B67AA8ECA}"/>
              </a:ext>
            </a:extLst>
          </p:cNvPr>
          <p:cNvSpPr>
            <a:spLocks noGrp="1"/>
          </p:cNvSpPr>
          <p:nvPr>
            <p:ph type="sldNum" sz="quarter" idx="4294967295"/>
          </p:nvPr>
        </p:nvSpPr>
        <p:spPr>
          <a:xfrm>
            <a:off x="11477948" y="6625148"/>
            <a:ext cx="504825" cy="161925"/>
          </a:xfrm>
        </p:spPr>
        <p:txBody>
          <a:bodyPr/>
          <a:lstStyle/>
          <a:p>
            <a:fld id="{C1B541A1-1433-6F4E-B694-E12A48D8985C}" type="slidenum">
              <a:rPr lang="en-US" smtClean="0"/>
              <a:pPr/>
              <a:t>11</a:t>
            </a:fld>
            <a:endParaRPr lang="en-US" dirty="0"/>
          </a:p>
        </p:txBody>
      </p:sp>
      <p:cxnSp>
        <p:nvCxnSpPr>
          <p:cNvPr id="14" name="Straight Connector 13">
            <a:extLst>
              <a:ext uri="{FF2B5EF4-FFF2-40B4-BE49-F238E27FC236}">
                <a16:creationId xmlns:a16="http://schemas.microsoft.com/office/drawing/2014/main" id="{0BEFE76F-7AAC-1038-6302-0698822174CD}"/>
              </a:ext>
            </a:extLst>
          </p:cNvPr>
          <p:cNvCxnSpPr>
            <a:cxnSpLocks/>
          </p:cNvCxnSpPr>
          <p:nvPr/>
        </p:nvCxnSpPr>
        <p:spPr>
          <a:xfrm flipH="1">
            <a:off x="4221171" y="4288415"/>
            <a:ext cx="7970829"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87EF12C5-E163-C7D0-6FAD-4F0C2BE7308D}"/>
              </a:ext>
            </a:extLst>
          </p:cNvPr>
          <p:cNvSpPr txBox="1">
            <a:spLocks/>
          </p:cNvSpPr>
          <p:nvPr/>
        </p:nvSpPr>
        <p:spPr>
          <a:xfrm>
            <a:off x="317714" y="5520875"/>
            <a:ext cx="11556572" cy="439608"/>
          </a:xfrm>
          <a:prstGeom prst="rect">
            <a:avLst/>
          </a:prstGeom>
        </p:spPr>
        <p:txBody>
          <a:bodyPr anchor="ctr">
            <a:no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2400" b="0" i="0" kern="1200">
                <a:solidFill>
                  <a:schemeClr val="tx1"/>
                </a:solidFill>
                <a:latin typeface="Montserrat" pitchFamily="2" charset="77"/>
                <a:ea typeface="+mj-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Assessing and strengthening financial knowledge through onboarding and education</a:t>
            </a:r>
          </a:p>
        </p:txBody>
      </p:sp>
      <p:sp>
        <p:nvSpPr>
          <p:cNvPr id="18" name="Text Placeholder 2">
            <a:extLst>
              <a:ext uri="{FF2B5EF4-FFF2-40B4-BE49-F238E27FC236}">
                <a16:creationId xmlns:a16="http://schemas.microsoft.com/office/drawing/2014/main" id="{9D26CADC-5FE3-F6A7-BC5C-ADD48C4E507E}"/>
              </a:ext>
            </a:extLst>
          </p:cNvPr>
          <p:cNvSpPr txBox="1">
            <a:spLocks/>
          </p:cNvSpPr>
          <p:nvPr/>
        </p:nvSpPr>
        <p:spPr>
          <a:xfrm>
            <a:off x="317714" y="4836480"/>
            <a:ext cx="11160234" cy="725276"/>
          </a:xfrm>
          <a:prstGeom prst="rect">
            <a:avLst/>
          </a:prstGeom>
        </p:spPr>
        <p:txBody>
          <a:bodyPr anchor="b">
            <a:noAutofit/>
          </a:bodyPr>
          <a:lstStyle>
            <a:lvl1pPr marL="0" indent="0" algn="l" defTabSz="914400" rtl="0" eaLnBrk="1" latinLnBrk="0" hangingPunct="1">
              <a:lnSpc>
                <a:spcPct val="130000"/>
              </a:lnSpc>
              <a:spcBef>
                <a:spcPts val="1000"/>
              </a:spcBef>
              <a:buClr>
                <a:schemeClr val="accent2"/>
              </a:buClr>
              <a:buFont typeface="Arial" panose="020B0604020202020204" pitchFamily="34" charset="0"/>
              <a:buNone/>
              <a:defRPr sz="5400" b="0" i="0" kern="1200">
                <a:solidFill>
                  <a:schemeClr val="tx1"/>
                </a:solidFill>
                <a:latin typeface="Montserrat ExtraBold" pitchFamily="2" charset="77"/>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Montserrat" pitchFamily="2" charset="0"/>
              </a:rPr>
              <a:t>BOARD FINANCIAL LITERACY AND OVERSIGHT</a:t>
            </a:r>
          </a:p>
        </p:txBody>
      </p:sp>
      <p:pic>
        <p:nvPicPr>
          <p:cNvPr id="20" name="Picture 19">
            <a:extLst>
              <a:ext uri="{FF2B5EF4-FFF2-40B4-BE49-F238E27FC236}">
                <a16:creationId xmlns:a16="http://schemas.microsoft.com/office/drawing/2014/main" id="{9ACEDF7B-04BE-8FFF-421D-B15E8314B071}"/>
              </a:ext>
            </a:extLst>
          </p:cNvPr>
          <p:cNvPicPr>
            <a:picLocks noChangeAspect="1"/>
          </p:cNvPicPr>
          <p:nvPr/>
        </p:nvPicPr>
        <p:blipFill>
          <a:blip r:embed="rId3">
            <a:lum bright="70000" contrast="-70000"/>
          </a:blip>
          <a:stretch>
            <a:fillRect/>
          </a:stretch>
        </p:blipFill>
        <p:spPr>
          <a:xfrm>
            <a:off x="9569846" y="1579736"/>
            <a:ext cx="1822862" cy="1938696"/>
          </a:xfrm>
          <a:prstGeom prst="rect">
            <a:avLst/>
          </a:prstGeom>
          <a:noFill/>
          <a:ln w="50800">
            <a:noFill/>
          </a:ln>
        </p:spPr>
      </p:pic>
    </p:spTree>
    <p:extLst>
      <p:ext uri="{BB962C8B-B14F-4D97-AF65-F5344CB8AC3E}">
        <p14:creationId xmlns:p14="http://schemas.microsoft.com/office/powerpoint/2010/main" val="767045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295B6CE-2A34-CBF9-7AED-147BE30B88F7}"/>
              </a:ext>
            </a:extLst>
          </p:cNvPr>
          <p:cNvSpPr/>
          <p:nvPr/>
        </p:nvSpPr>
        <p:spPr>
          <a:xfrm rot="18900000">
            <a:off x="1945451" y="3183806"/>
            <a:ext cx="1089161" cy="10891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090329A-F7AE-6BC5-DB4A-DC46706D7175}"/>
              </a:ext>
            </a:extLst>
          </p:cNvPr>
          <p:cNvSpPr>
            <a:spLocks noGrp="1"/>
          </p:cNvSpPr>
          <p:nvPr>
            <p:ph type="title"/>
          </p:nvPr>
        </p:nvSpPr>
        <p:spPr/>
        <p:txBody>
          <a:bodyPr/>
          <a:lstStyle/>
          <a:p>
            <a:r>
              <a:rPr lang="en-US" dirty="0"/>
              <a:t>WHERE TO START</a:t>
            </a:r>
          </a:p>
        </p:txBody>
      </p:sp>
      <p:sp>
        <p:nvSpPr>
          <p:cNvPr id="3" name="Slide Number Placeholder 2">
            <a:extLst>
              <a:ext uri="{FF2B5EF4-FFF2-40B4-BE49-F238E27FC236}">
                <a16:creationId xmlns:a16="http://schemas.microsoft.com/office/drawing/2014/main" id="{1BC7BBDE-91FA-5A06-3CC9-E6569A2DE346}"/>
              </a:ext>
            </a:extLst>
          </p:cNvPr>
          <p:cNvSpPr>
            <a:spLocks noGrp="1"/>
          </p:cNvSpPr>
          <p:nvPr>
            <p:ph type="sldNum" sz="quarter" idx="11"/>
          </p:nvPr>
        </p:nvSpPr>
        <p:spPr>
          <a:xfrm>
            <a:off x="11470457" y="6640434"/>
            <a:ext cx="503583" cy="161583"/>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7" name="Rectangle 6">
            <a:extLst>
              <a:ext uri="{FF2B5EF4-FFF2-40B4-BE49-F238E27FC236}">
                <a16:creationId xmlns:a16="http://schemas.microsoft.com/office/drawing/2014/main" id="{7C9927F2-871D-BFAB-0D5C-5F2DF377DAB6}"/>
              </a:ext>
            </a:extLst>
          </p:cNvPr>
          <p:cNvSpPr/>
          <p:nvPr/>
        </p:nvSpPr>
        <p:spPr>
          <a:xfrm rot="18900000">
            <a:off x="5075968" y="3183807"/>
            <a:ext cx="1089161" cy="10891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19929226-06C6-3EF1-91B1-C94A55002752}"/>
              </a:ext>
            </a:extLst>
          </p:cNvPr>
          <p:cNvSpPr/>
          <p:nvPr/>
        </p:nvSpPr>
        <p:spPr>
          <a:xfrm rot="18900000">
            <a:off x="8057608" y="3183808"/>
            <a:ext cx="1089161" cy="1089161"/>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Flowchart: Alternate Process 53">
            <a:extLst>
              <a:ext uri="{FF2B5EF4-FFF2-40B4-BE49-F238E27FC236}">
                <a16:creationId xmlns:a16="http://schemas.microsoft.com/office/drawing/2014/main" id="{8A459E2D-1B57-B7DD-18F8-0730634DCFEE}"/>
              </a:ext>
            </a:extLst>
          </p:cNvPr>
          <p:cNvSpPr/>
          <p:nvPr/>
        </p:nvSpPr>
        <p:spPr>
          <a:xfrm>
            <a:off x="266967" y="1984423"/>
            <a:ext cx="2357544" cy="3465508"/>
          </a:xfrm>
          <a:prstGeom prst="flowChartAlternateProcess">
            <a:avLst/>
          </a:prstGeom>
          <a:solidFill>
            <a:srgbClr val="FFFFFF"/>
          </a:solidFill>
          <a:ln w="25400" cap="flat" cmpd="sng" algn="ctr">
            <a:solidFill>
              <a:srgbClr val="898FAF"/>
            </a:solidFill>
            <a:prstDash val="solid"/>
            <a:miter lim="800000"/>
            <a:extLst>
              <a:ext uri="{C807C97D-BFC1-408E-A445-0C87EB9F89A2}">
                <ask:lineSketchStyleProps xmlns:ask="http://schemas.microsoft.com/office/drawing/2018/sketchyshapes" sd="1219033472">
                  <a:custGeom>
                    <a:avLst/>
                    <a:gdLst>
                      <a:gd name="connsiteX0" fmla="*/ 0 w 1907981"/>
                      <a:gd name="connsiteY0" fmla="*/ 317997 h 3084227"/>
                      <a:gd name="connsiteX1" fmla="*/ 317997 w 1907981"/>
                      <a:gd name="connsiteY1" fmla="*/ 0 h 3084227"/>
                      <a:gd name="connsiteX2" fmla="*/ 1589984 w 1907981"/>
                      <a:gd name="connsiteY2" fmla="*/ 0 h 3084227"/>
                      <a:gd name="connsiteX3" fmla="*/ 1907981 w 1907981"/>
                      <a:gd name="connsiteY3" fmla="*/ 317997 h 3084227"/>
                      <a:gd name="connsiteX4" fmla="*/ 1907981 w 1907981"/>
                      <a:gd name="connsiteY4" fmla="*/ 2766230 h 3084227"/>
                      <a:gd name="connsiteX5" fmla="*/ 1589984 w 1907981"/>
                      <a:gd name="connsiteY5" fmla="*/ 3084227 h 3084227"/>
                      <a:gd name="connsiteX6" fmla="*/ 317997 w 1907981"/>
                      <a:gd name="connsiteY6" fmla="*/ 3084227 h 3084227"/>
                      <a:gd name="connsiteX7" fmla="*/ 0 w 1907981"/>
                      <a:gd name="connsiteY7" fmla="*/ 2766230 h 3084227"/>
                      <a:gd name="connsiteX8" fmla="*/ 0 w 1907981"/>
                      <a:gd name="connsiteY8" fmla="*/ 317997 h 30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81" h="3084227" fill="none" extrusionOk="0">
                        <a:moveTo>
                          <a:pt x="0" y="317997"/>
                        </a:moveTo>
                        <a:cubicBezTo>
                          <a:pt x="-30146" y="137496"/>
                          <a:pt x="146636" y="3487"/>
                          <a:pt x="317997" y="0"/>
                        </a:cubicBezTo>
                        <a:cubicBezTo>
                          <a:pt x="529070" y="101674"/>
                          <a:pt x="991776" y="-106451"/>
                          <a:pt x="1589984" y="0"/>
                        </a:cubicBezTo>
                        <a:cubicBezTo>
                          <a:pt x="1784550" y="29175"/>
                          <a:pt x="1930021" y="169370"/>
                          <a:pt x="1907981" y="317997"/>
                        </a:cubicBezTo>
                        <a:cubicBezTo>
                          <a:pt x="1757542" y="768600"/>
                          <a:pt x="1993860" y="1855246"/>
                          <a:pt x="1907981" y="2766230"/>
                        </a:cubicBezTo>
                        <a:cubicBezTo>
                          <a:pt x="1900949" y="2943010"/>
                          <a:pt x="1761174" y="3081167"/>
                          <a:pt x="1589984" y="3084227"/>
                        </a:cubicBezTo>
                        <a:cubicBezTo>
                          <a:pt x="1004845" y="3171615"/>
                          <a:pt x="505746" y="3189929"/>
                          <a:pt x="317997" y="3084227"/>
                        </a:cubicBezTo>
                        <a:cubicBezTo>
                          <a:pt x="144609" y="3053965"/>
                          <a:pt x="-17373" y="2952000"/>
                          <a:pt x="0" y="2766230"/>
                        </a:cubicBezTo>
                        <a:cubicBezTo>
                          <a:pt x="64656" y="1618306"/>
                          <a:pt x="-17807" y="1108471"/>
                          <a:pt x="0" y="317997"/>
                        </a:cubicBezTo>
                        <a:close/>
                      </a:path>
                      <a:path w="1907981" h="3084227" stroke="0" extrusionOk="0">
                        <a:moveTo>
                          <a:pt x="0" y="317997"/>
                        </a:moveTo>
                        <a:cubicBezTo>
                          <a:pt x="-27723" y="125272"/>
                          <a:pt x="134521" y="2946"/>
                          <a:pt x="317997" y="0"/>
                        </a:cubicBezTo>
                        <a:cubicBezTo>
                          <a:pt x="719915" y="-36086"/>
                          <a:pt x="983156" y="19949"/>
                          <a:pt x="1589984" y="0"/>
                        </a:cubicBezTo>
                        <a:cubicBezTo>
                          <a:pt x="1750743" y="14518"/>
                          <a:pt x="1906819" y="148795"/>
                          <a:pt x="1907981" y="317997"/>
                        </a:cubicBezTo>
                        <a:cubicBezTo>
                          <a:pt x="1928168" y="600524"/>
                          <a:pt x="2060461" y="2277258"/>
                          <a:pt x="1907981" y="2766230"/>
                        </a:cubicBezTo>
                        <a:cubicBezTo>
                          <a:pt x="1934825" y="2945040"/>
                          <a:pt x="1773117" y="3068775"/>
                          <a:pt x="1589984" y="3084227"/>
                        </a:cubicBezTo>
                        <a:cubicBezTo>
                          <a:pt x="1146071" y="3151463"/>
                          <a:pt x="486948" y="3158798"/>
                          <a:pt x="317997" y="3084227"/>
                        </a:cubicBezTo>
                        <a:cubicBezTo>
                          <a:pt x="141459" y="3075525"/>
                          <a:pt x="-7446" y="2952203"/>
                          <a:pt x="0" y="2766230"/>
                        </a:cubicBezTo>
                        <a:cubicBezTo>
                          <a:pt x="-38581" y="1810322"/>
                          <a:pt x="63341" y="887671"/>
                          <a:pt x="0" y="31799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ontserrat"/>
              <a:ea typeface="+mn-ea"/>
              <a:cs typeface="+mn-cs"/>
            </a:endParaRPr>
          </a:p>
        </p:txBody>
      </p:sp>
      <p:sp>
        <p:nvSpPr>
          <p:cNvPr id="55" name="Text Placeholder 16">
            <a:extLst>
              <a:ext uri="{FF2B5EF4-FFF2-40B4-BE49-F238E27FC236}">
                <a16:creationId xmlns:a16="http://schemas.microsoft.com/office/drawing/2014/main" id="{23B64F03-DB75-7A56-A37C-9DA350E2BC83}"/>
              </a:ext>
            </a:extLst>
          </p:cNvPr>
          <p:cNvSpPr txBox="1">
            <a:spLocks/>
          </p:cNvSpPr>
          <p:nvPr/>
        </p:nvSpPr>
        <p:spPr>
          <a:xfrm>
            <a:off x="387800" y="2973599"/>
            <a:ext cx="2162034" cy="404148"/>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243473"/>
                </a:solidFill>
                <a:effectLst/>
                <a:uLnTx/>
                <a:uFillTx/>
                <a:latin typeface="Montserrat" pitchFamily="2" charset="77"/>
                <a:ea typeface="+mn-ea"/>
                <a:cs typeface="+mn-cs"/>
              </a:rPr>
              <a:t>ASSESS BOARD KNOWLEDGE</a:t>
            </a:r>
          </a:p>
        </p:txBody>
      </p:sp>
      <p:sp>
        <p:nvSpPr>
          <p:cNvPr id="56" name="Text Placeholder 17">
            <a:extLst>
              <a:ext uri="{FF2B5EF4-FFF2-40B4-BE49-F238E27FC236}">
                <a16:creationId xmlns:a16="http://schemas.microsoft.com/office/drawing/2014/main" id="{56847E02-8F03-6629-D3D4-EF182B5EEFD9}"/>
              </a:ext>
            </a:extLst>
          </p:cNvPr>
          <p:cNvSpPr txBox="1">
            <a:spLocks/>
          </p:cNvSpPr>
          <p:nvPr/>
        </p:nvSpPr>
        <p:spPr>
          <a:xfrm>
            <a:off x="387800" y="3707607"/>
            <a:ext cx="2162034" cy="1448425"/>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Clr>
                <a:srgbClr val="FF6720"/>
              </a:buClr>
              <a:defRPr/>
            </a:pPr>
            <a:r>
              <a:rPr lang="en-US" sz="1600" dirty="0">
                <a:solidFill>
                  <a:srgbClr val="243473"/>
                </a:solidFill>
              </a:rPr>
              <a:t>Use self-assessment tools and group or private conversations</a:t>
            </a:r>
            <a:endParaRPr kumimoji="0" lang="en-US" sz="1600" b="0" i="0" u="none" strike="noStrike" kern="1200" cap="none" spc="0" normalizeH="0" baseline="0" noProof="0" dirty="0">
              <a:ln>
                <a:noFill/>
              </a:ln>
              <a:solidFill>
                <a:srgbClr val="243473"/>
              </a:solidFill>
              <a:effectLst/>
              <a:uLnTx/>
              <a:uFillTx/>
              <a:latin typeface="Montserrat" pitchFamily="2" charset="77"/>
              <a:ea typeface="+mn-ea"/>
              <a:cs typeface="+mn-cs"/>
            </a:endParaRPr>
          </a:p>
        </p:txBody>
      </p:sp>
      <p:sp>
        <p:nvSpPr>
          <p:cNvPr id="4" name="Flowchart: Alternate Process 3">
            <a:extLst>
              <a:ext uri="{FF2B5EF4-FFF2-40B4-BE49-F238E27FC236}">
                <a16:creationId xmlns:a16="http://schemas.microsoft.com/office/drawing/2014/main" id="{785EEBF0-E146-3E6D-C864-31D83A3652AD}"/>
              </a:ext>
            </a:extLst>
          </p:cNvPr>
          <p:cNvSpPr/>
          <p:nvPr/>
        </p:nvSpPr>
        <p:spPr>
          <a:xfrm>
            <a:off x="3271356" y="1984423"/>
            <a:ext cx="2488309" cy="3465508"/>
          </a:xfrm>
          <a:prstGeom prst="flowChartAlternateProcess">
            <a:avLst/>
          </a:prstGeom>
          <a:solidFill>
            <a:srgbClr val="FFFFFF"/>
          </a:solidFill>
          <a:ln w="25400" cap="flat" cmpd="sng" algn="ctr">
            <a:solidFill>
              <a:srgbClr val="898FAF"/>
            </a:solidFill>
            <a:prstDash val="solid"/>
            <a:miter lim="800000"/>
            <a:extLst>
              <a:ext uri="{C807C97D-BFC1-408E-A445-0C87EB9F89A2}">
                <ask:lineSketchStyleProps xmlns:ask="http://schemas.microsoft.com/office/drawing/2018/sketchyshapes" sd="1219033472">
                  <a:custGeom>
                    <a:avLst/>
                    <a:gdLst>
                      <a:gd name="connsiteX0" fmla="*/ 0 w 1907981"/>
                      <a:gd name="connsiteY0" fmla="*/ 317997 h 3084227"/>
                      <a:gd name="connsiteX1" fmla="*/ 317997 w 1907981"/>
                      <a:gd name="connsiteY1" fmla="*/ 0 h 3084227"/>
                      <a:gd name="connsiteX2" fmla="*/ 1589984 w 1907981"/>
                      <a:gd name="connsiteY2" fmla="*/ 0 h 3084227"/>
                      <a:gd name="connsiteX3" fmla="*/ 1907981 w 1907981"/>
                      <a:gd name="connsiteY3" fmla="*/ 317997 h 3084227"/>
                      <a:gd name="connsiteX4" fmla="*/ 1907981 w 1907981"/>
                      <a:gd name="connsiteY4" fmla="*/ 2766230 h 3084227"/>
                      <a:gd name="connsiteX5" fmla="*/ 1589984 w 1907981"/>
                      <a:gd name="connsiteY5" fmla="*/ 3084227 h 3084227"/>
                      <a:gd name="connsiteX6" fmla="*/ 317997 w 1907981"/>
                      <a:gd name="connsiteY6" fmla="*/ 3084227 h 3084227"/>
                      <a:gd name="connsiteX7" fmla="*/ 0 w 1907981"/>
                      <a:gd name="connsiteY7" fmla="*/ 2766230 h 3084227"/>
                      <a:gd name="connsiteX8" fmla="*/ 0 w 1907981"/>
                      <a:gd name="connsiteY8" fmla="*/ 317997 h 30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81" h="3084227" fill="none" extrusionOk="0">
                        <a:moveTo>
                          <a:pt x="0" y="317997"/>
                        </a:moveTo>
                        <a:cubicBezTo>
                          <a:pt x="-30146" y="137496"/>
                          <a:pt x="146636" y="3487"/>
                          <a:pt x="317997" y="0"/>
                        </a:cubicBezTo>
                        <a:cubicBezTo>
                          <a:pt x="529070" y="101674"/>
                          <a:pt x="991776" y="-106451"/>
                          <a:pt x="1589984" y="0"/>
                        </a:cubicBezTo>
                        <a:cubicBezTo>
                          <a:pt x="1784550" y="29175"/>
                          <a:pt x="1930021" y="169370"/>
                          <a:pt x="1907981" y="317997"/>
                        </a:cubicBezTo>
                        <a:cubicBezTo>
                          <a:pt x="1757542" y="768600"/>
                          <a:pt x="1993860" y="1855246"/>
                          <a:pt x="1907981" y="2766230"/>
                        </a:cubicBezTo>
                        <a:cubicBezTo>
                          <a:pt x="1900949" y="2943010"/>
                          <a:pt x="1761174" y="3081167"/>
                          <a:pt x="1589984" y="3084227"/>
                        </a:cubicBezTo>
                        <a:cubicBezTo>
                          <a:pt x="1004845" y="3171615"/>
                          <a:pt x="505746" y="3189929"/>
                          <a:pt x="317997" y="3084227"/>
                        </a:cubicBezTo>
                        <a:cubicBezTo>
                          <a:pt x="144609" y="3053965"/>
                          <a:pt x="-17373" y="2952000"/>
                          <a:pt x="0" y="2766230"/>
                        </a:cubicBezTo>
                        <a:cubicBezTo>
                          <a:pt x="64656" y="1618306"/>
                          <a:pt x="-17807" y="1108471"/>
                          <a:pt x="0" y="317997"/>
                        </a:cubicBezTo>
                        <a:close/>
                      </a:path>
                      <a:path w="1907981" h="3084227" stroke="0" extrusionOk="0">
                        <a:moveTo>
                          <a:pt x="0" y="317997"/>
                        </a:moveTo>
                        <a:cubicBezTo>
                          <a:pt x="-27723" y="125272"/>
                          <a:pt x="134521" y="2946"/>
                          <a:pt x="317997" y="0"/>
                        </a:cubicBezTo>
                        <a:cubicBezTo>
                          <a:pt x="719915" y="-36086"/>
                          <a:pt x="983156" y="19949"/>
                          <a:pt x="1589984" y="0"/>
                        </a:cubicBezTo>
                        <a:cubicBezTo>
                          <a:pt x="1750743" y="14518"/>
                          <a:pt x="1906819" y="148795"/>
                          <a:pt x="1907981" y="317997"/>
                        </a:cubicBezTo>
                        <a:cubicBezTo>
                          <a:pt x="1928168" y="600524"/>
                          <a:pt x="2060461" y="2277258"/>
                          <a:pt x="1907981" y="2766230"/>
                        </a:cubicBezTo>
                        <a:cubicBezTo>
                          <a:pt x="1934825" y="2945040"/>
                          <a:pt x="1773117" y="3068775"/>
                          <a:pt x="1589984" y="3084227"/>
                        </a:cubicBezTo>
                        <a:cubicBezTo>
                          <a:pt x="1146071" y="3151463"/>
                          <a:pt x="486948" y="3158798"/>
                          <a:pt x="317997" y="3084227"/>
                        </a:cubicBezTo>
                        <a:cubicBezTo>
                          <a:pt x="141459" y="3075525"/>
                          <a:pt x="-7446" y="2952203"/>
                          <a:pt x="0" y="2766230"/>
                        </a:cubicBezTo>
                        <a:cubicBezTo>
                          <a:pt x="-38581" y="1810322"/>
                          <a:pt x="63341" y="887671"/>
                          <a:pt x="0" y="31799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ontserrat"/>
              <a:ea typeface="+mn-ea"/>
              <a:cs typeface="+mn-cs"/>
            </a:endParaRPr>
          </a:p>
        </p:txBody>
      </p:sp>
      <p:sp>
        <p:nvSpPr>
          <p:cNvPr id="5" name="Text Placeholder 16">
            <a:extLst>
              <a:ext uri="{FF2B5EF4-FFF2-40B4-BE49-F238E27FC236}">
                <a16:creationId xmlns:a16="http://schemas.microsoft.com/office/drawing/2014/main" id="{D9B6F089-433C-F6FD-B89B-3EE616AD7D82}"/>
              </a:ext>
            </a:extLst>
          </p:cNvPr>
          <p:cNvSpPr txBox="1">
            <a:spLocks/>
          </p:cNvSpPr>
          <p:nvPr/>
        </p:nvSpPr>
        <p:spPr>
          <a:xfrm>
            <a:off x="3241645" y="2973599"/>
            <a:ext cx="2506851" cy="404148"/>
          </a:xfrm>
          <a:prstGeom prst="rect">
            <a:avLst/>
          </a:prstGeom>
          <a:ln w="3175">
            <a:noFill/>
          </a:ln>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243473"/>
                </a:solidFill>
                <a:effectLst/>
                <a:uLnTx/>
                <a:uFillTx/>
                <a:latin typeface="Montserrat" pitchFamily="2" charset="77"/>
                <a:ea typeface="+mn-ea"/>
                <a:cs typeface="+mn-cs"/>
              </a:rPr>
              <a:t>PROVIDE TARGETED EDUCATION</a:t>
            </a:r>
          </a:p>
        </p:txBody>
      </p:sp>
      <p:sp>
        <p:nvSpPr>
          <p:cNvPr id="8" name="Flowchart: Alternate Process 7">
            <a:extLst>
              <a:ext uri="{FF2B5EF4-FFF2-40B4-BE49-F238E27FC236}">
                <a16:creationId xmlns:a16="http://schemas.microsoft.com/office/drawing/2014/main" id="{6535477D-DD21-8B33-E381-DF29B99FB7B1}"/>
              </a:ext>
            </a:extLst>
          </p:cNvPr>
          <p:cNvSpPr/>
          <p:nvPr/>
        </p:nvSpPr>
        <p:spPr>
          <a:xfrm>
            <a:off x="6390702" y="1984423"/>
            <a:ext cx="2357544" cy="3465508"/>
          </a:xfrm>
          <a:prstGeom prst="flowChartAlternateProcess">
            <a:avLst/>
          </a:prstGeom>
          <a:solidFill>
            <a:srgbClr val="FFFFFF"/>
          </a:solidFill>
          <a:ln w="25400" cap="flat" cmpd="sng" algn="ctr">
            <a:solidFill>
              <a:srgbClr val="898FAF"/>
            </a:solidFill>
            <a:prstDash val="solid"/>
            <a:miter lim="800000"/>
            <a:extLst>
              <a:ext uri="{C807C97D-BFC1-408E-A445-0C87EB9F89A2}">
                <ask:lineSketchStyleProps xmlns:ask="http://schemas.microsoft.com/office/drawing/2018/sketchyshapes" sd="1219033472">
                  <a:custGeom>
                    <a:avLst/>
                    <a:gdLst>
                      <a:gd name="connsiteX0" fmla="*/ 0 w 1907981"/>
                      <a:gd name="connsiteY0" fmla="*/ 317997 h 3084227"/>
                      <a:gd name="connsiteX1" fmla="*/ 317997 w 1907981"/>
                      <a:gd name="connsiteY1" fmla="*/ 0 h 3084227"/>
                      <a:gd name="connsiteX2" fmla="*/ 1589984 w 1907981"/>
                      <a:gd name="connsiteY2" fmla="*/ 0 h 3084227"/>
                      <a:gd name="connsiteX3" fmla="*/ 1907981 w 1907981"/>
                      <a:gd name="connsiteY3" fmla="*/ 317997 h 3084227"/>
                      <a:gd name="connsiteX4" fmla="*/ 1907981 w 1907981"/>
                      <a:gd name="connsiteY4" fmla="*/ 2766230 h 3084227"/>
                      <a:gd name="connsiteX5" fmla="*/ 1589984 w 1907981"/>
                      <a:gd name="connsiteY5" fmla="*/ 3084227 h 3084227"/>
                      <a:gd name="connsiteX6" fmla="*/ 317997 w 1907981"/>
                      <a:gd name="connsiteY6" fmla="*/ 3084227 h 3084227"/>
                      <a:gd name="connsiteX7" fmla="*/ 0 w 1907981"/>
                      <a:gd name="connsiteY7" fmla="*/ 2766230 h 3084227"/>
                      <a:gd name="connsiteX8" fmla="*/ 0 w 1907981"/>
                      <a:gd name="connsiteY8" fmla="*/ 317997 h 30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81" h="3084227" fill="none" extrusionOk="0">
                        <a:moveTo>
                          <a:pt x="0" y="317997"/>
                        </a:moveTo>
                        <a:cubicBezTo>
                          <a:pt x="-30146" y="137496"/>
                          <a:pt x="146636" y="3487"/>
                          <a:pt x="317997" y="0"/>
                        </a:cubicBezTo>
                        <a:cubicBezTo>
                          <a:pt x="529070" y="101674"/>
                          <a:pt x="991776" y="-106451"/>
                          <a:pt x="1589984" y="0"/>
                        </a:cubicBezTo>
                        <a:cubicBezTo>
                          <a:pt x="1784550" y="29175"/>
                          <a:pt x="1930021" y="169370"/>
                          <a:pt x="1907981" y="317997"/>
                        </a:cubicBezTo>
                        <a:cubicBezTo>
                          <a:pt x="1757542" y="768600"/>
                          <a:pt x="1993860" y="1855246"/>
                          <a:pt x="1907981" y="2766230"/>
                        </a:cubicBezTo>
                        <a:cubicBezTo>
                          <a:pt x="1900949" y="2943010"/>
                          <a:pt x="1761174" y="3081167"/>
                          <a:pt x="1589984" y="3084227"/>
                        </a:cubicBezTo>
                        <a:cubicBezTo>
                          <a:pt x="1004845" y="3171615"/>
                          <a:pt x="505746" y="3189929"/>
                          <a:pt x="317997" y="3084227"/>
                        </a:cubicBezTo>
                        <a:cubicBezTo>
                          <a:pt x="144609" y="3053965"/>
                          <a:pt x="-17373" y="2952000"/>
                          <a:pt x="0" y="2766230"/>
                        </a:cubicBezTo>
                        <a:cubicBezTo>
                          <a:pt x="64656" y="1618306"/>
                          <a:pt x="-17807" y="1108471"/>
                          <a:pt x="0" y="317997"/>
                        </a:cubicBezTo>
                        <a:close/>
                      </a:path>
                      <a:path w="1907981" h="3084227" stroke="0" extrusionOk="0">
                        <a:moveTo>
                          <a:pt x="0" y="317997"/>
                        </a:moveTo>
                        <a:cubicBezTo>
                          <a:pt x="-27723" y="125272"/>
                          <a:pt x="134521" y="2946"/>
                          <a:pt x="317997" y="0"/>
                        </a:cubicBezTo>
                        <a:cubicBezTo>
                          <a:pt x="719915" y="-36086"/>
                          <a:pt x="983156" y="19949"/>
                          <a:pt x="1589984" y="0"/>
                        </a:cubicBezTo>
                        <a:cubicBezTo>
                          <a:pt x="1750743" y="14518"/>
                          <a:pt x="1906819" y="148795"/>
                          <a:pt x="1907981" y="317997"/>
                        </a:cubicBezTo>
                        <a:cubicBezTo>
                          <a:pt x="1928168" y="600524"/>
                          <a:pt x="2060461" y="2277258"/>
                          <a:pt x="1907981" y="2766230"/>
                        </a:cubicBezTo>
                        <a:cubicBezTo>
                          <a:pt x="1934825" y="2945040"/>
                          <a:pt x="1773117" y="3068775"/>
                          <a:pt x="1589984" y="3084227"/>
                        </a:cubicBezTo>
                        <a:cubicBezTo>
                          <a:pt x="1146071" y="3151463"/>
                          <a:pt x="486948" y="3158798"/>
                          <a:pt x="317997" y="3084227"/>
                        </a:cubicBezTo>
                        <a:cubicBezTo>
                          <a:pt x="141459" y="3075525"/>
                          <a:pt x="-7446" y="2952203"/>
                          <a:pt x="0" y="2766230"/>
                        </a:cubicBezTo>
                        <a:cubicBezTo>
                          <a:pt x="-38581" y="1810322"/>
                          <a:pt x="63341" y="887671"/>
                          <a:pt x="0" y="31799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ontserrat"/>
              <a:ea typeface="+mn-ea"/>
              <a:cs typeface="+mn-cs"/>
            </a:endParaRPr>
          </a:p>
        </p:txBody>
      </p:sp>
      <p:sp>
        <p:nvSpPr>
          <p:cNvPr id="9" name="Text Placeholder 16">
            <a:extLst>
              <a:ext uri="{FF2B5EF4-FFF2-40B4-BE49-F238E27FC236}">
                <a16:creationId xmlns:a16="http://schemas.microsoft.com/office/drawing/2014/main" id="{E2B3CF39-8DBB-AB4C-DE65-294718B2B381}"/>
              </a:ext>
            </a:extLst>
          </p:cNvPr>
          <p:cNvSpPr txBox="1">
            <a:spLocks/>
          </p:cNvSpPr>
          <p:nvPr/>
        </p:nvSpPr>
        <p:spPr>
          <a:xfrm>
            <a:off x="6390702" y="2822036"/>
            <a:ext cx="2262833" cy="404148"/>
          </a:xfrm>
          <a:prstGeom prst="rect">
            <a:avLst/>
          </a:prstGeom>
          <a:ln w="3175">
            <a:noFill/>
          </a:ln>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243473"/>
                </a:solidFill>
                <a:effectLst/>
                <a:uLnTx/>
                <a:uFillTx/>
                <a:latin typeface="Montserrat" pitchFamily="2" charset="77"/>
                <a:ea typeface="+mn-ea"/>
                <a:cs typeface="+mn-cs"/>
              </a:rPr>
              <a:t>STRENGTHEN BOARD ORIENTATION</a:t>
            </a:r>
          </a:p>
        </p:txBody>
      </p:sp>
      <p:sp>
        <p:nvSpPr>
          <p:cNvPr id="10" name="Text Placeholder 17">
            <a:extLst>
              <a:ext uri="{FF2B5EF4-FFF2-40B4-BE49-F238E27FC236}">
                <a16:creationId xmlns:a16="http://schemas.microsoft.com/office/drawing/2014/main" id="{244C370A-1D74-DBE6-7CEB-135B9B4B16D4}"/>
              </a:ext>
            </a:extLst>
          </p:cNvPr>
          <p:cNvSpPr txBox="1">
            <a:spLocks/>
          </p:cNvSpPr>
          <p:nvPr/>
        </p:nvSpPr>
        <p:spPr>
          <a:xfrm>
            <a:off x="6643788" y="3707608"/>
            <a:ext cx="1884649" cy="1448425"/>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Clr>
                <a:srgbClr val="FF6720"/>
              </a:buClr>
              <a:defRPr/>
            </a:pPr>
            <a:r>
              <a:rPr lang="en-US" sz="1600" dirty="0">
                <a:solidFill>
                  <a:srgbClr val="243473"/>
                </a:solidFill>
              </a:rPr>
              <a:t>Formalize onboarding and provide easy access to materials</a:t>
            </a:r>
          </a:p>
        </p:txBody>
      </p:sp>
      <p:sp>
        <p:nvSpPr>
          <p:cNvPr id="27" name="Flowchart: Alternate Process 26">
            <a:extLst>
              <a:ext uri="{FF2B5EF4-FFF2-40B4-BE49-F238E27FC236}">
                <a16:creationId xmlns:a16="http://schemas.microsoft.com/office/drawing/2014/main" id="{CE4BCDDB-BF04-03BB-2BC4-E52FF5BAD0FF}"/>
              </a:ext>
            </a:extLst>
          </p:cNvPr>
          <p:cNvSpPr/>
          <p:nvPr/>
        </p:nvSpPr>
        <p:spPr>
          <a:xfrm>
            <a:off x="9383513" y="1984423"/>
            <a:ext cx="2494844" cy="3465508"/>
          </a:xfrm>
          <a:prstGeom prst="flowChartAlternateProcess">
            <a:avLst/>
          </a:prstGeom>
          <a:solidFill>
            <a:srgbClr val="FFFFFF"/>
          </a:solidFill>
          <a:ln w="25400" cap="flat" cmpd="sng" algn="ctr">
            <a:solidFill>
              <a:srgbClr val="898FAF"/>
            </a:solidFill>
            <a:prstDash val="solid"/>
            <a:miter lim="800000"/>
            <a:extLst>
              <a:ext uri="{C807C97D-BFC1-408E-A445-0C87EB9F89A2}">
                <ask:lineSketchStyleProps xmlns:ask="http://schemas.microsoft.com/office/drawing/2018/sketchyshapes" sd="1219033472">
                  <a:custGeom>
                    <a:avLst/>
                    <a:gdLst>
                      <a:gd name="connsiteX0" fmla="*/ 0 w 1907981"/>
                      <a:gd name="connsiteY0" fmla="*/ 317997 h 3084227"/>
                      <a:gd name="connsiteX1" fmla="*/ 317997 w 1907981"/>
                      <a:gd name="connsiteY1" fmla="*/ 0 h 3084227"/>
                      <a:gd name="connsiteX2" fmla="*/ 1589984 w 1907981"/>
                      <a:gd name="connsiteY2" fmla="*/ 0 h 3084227"/>
                      <a:gd name="connsiteX3" fmla="*/ 1907981 w 1907981"/>
                      <a:gd name="connsiteY3" fmla="*/ 317997 h 3084227"/>
                      <a:gd name="connsiteX4" fmla="*/ 1907981 w 1907981"/>
                      <a:gd name="connsiteY4" fmla="*/ 2766230 h 3084227"/>
                      <a:gd name="connsiteX5" fmla="*/ 1589984 w 1907981"/>
                      <a:gd name="connsiteY5" fmla="*/ 3084227 h 3084227"/>
                      <a:gd name="connsiteX6" fmla="*/ 317997 w 1907981"/>
                      <a:gd name="connsiteY6" fmla="*/ 3084227 h 3084227"/>
                      <a:gd name="connsiteX7" fmla="*/ 0 w 1907981"/>
                      <a:gd name="connsiteY7" fmla="*/ 2766230 h 3084227"/>
                      <a:gd name="connsiteX8" fmla="*/ 0 w 1907981"/>
                      <a:gd name="connsiteY8" fmla="*/ 317997 h 3084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7981" h="3084227" fill="none" extrusionOk="0">
                        <a:moveTo>
                          <a:pt x="0" y="317997"/>
                        </a:moveTo>
                        <a:cubicBezTo>
                          <a:pt x="-30146" y="137496"/>
                          <a:pt x="146636" y="3487"/>
                          <a:pt x="317997" y="0"/>
                        </a:cubicBezTo>
                        <a:cubicBezTo>
                          <a:pt x="529070" y="101674"/>
                          <a:pt x="991776" y="-106451"/>
                          <a:pt x="1589984" y="0"/>
                        </a:cubicBezTo>
                        <a:cubicBezTo>
                          <a:pt x="1784550" y="29175"/>
                          <a:pt x="1930021" y="169370"/>
                          <a:pt x="1907981" y="317997"/>
                        </a:cubicBezTo>
                        <a:cubicBezTo>
                          <a:pt x="1757542" y="768600"/>
                          <a:pt x="1993860" y="1855246"/>
                          <a:pt x="1907981" y="2766230"/>
                        </a:cubicBezTo>
                        <a:cubicBezTo>
                          <a:pt x="1900949" y="2943010"/>
                          <a:pt x="1761174" y="3081167"/>
                          <a:pt x="1589984" y="3084227"/>
                        </a:cubicBezTo>
                        <a:cubicBezTo>
                          <a:pt x="1004845" y="3171615"/>
                          <a:pt x="505746" y="3189929"/>
                          <a:pt x="317997" y="3084227"/>
                        </a:cubicBezTo>
                        <a:cubicBezTo>
                          <a:pt x="144609" y="3053965"/>
                          <a:pt x="-17373" y="2952000"/>
                          <a:pt x="0" y="2766230"/>
                        </a:cubicBezTo>
                        <a:cubicBezTo>
                          <a:pt x="64656" y="1618306"/>
                          <a:pt x="-17807" y="1108471"/>
                          <a:pt x="0" y="317997"/>
                        </a:cubicBezTo>
                        <a:close/>
                      </a:path>
                      <a:path w="1907981" h="3084227" stroke="0" extrusionOk="0">
                        <a:moveTo>
                          <a:pt x="0" y="317997"/>
                        </a:moveTo>
                        <a:cubicBezTo>
                          <a:pt x="-27723" y="125272"/>
                          <a:pt x="134521" y="2946"/>
                          <a:pt x="317997" y="0"/>
                        </a:cubicBezTo>
                        <a:cubicBezTo>
                          <a:pt x="719915" y="-36086"/>
                          <a:pt x="983156" y="19949"/>
                          <a:pt x="1589984" y="0"/>
                        </a:cubicBezTo>
                        <a:cubicBezTo>
                          <a:pt x="1750743" y="14518"/>
                          <a:pt x="1906819" y="148795"/>
                          <a:pt x="1907981" y="317997"/>
                        </a:cubicBezTo>
                        <a:cubicBezTo>
                          <a:pt x="1928168" y="600524"/>
                          <a:pt x="2060461" y="2277258"/>
                          <a:pt x="1907981" y="2766230"/>
                        </a:cubicBezTo>
                        <a:cubicBezTo>
                          <a:pt x="1934825" y="2945040"/>
                          <a:pt x="1773117" y="3068775"/>
                          <a:pt x="1589984" y="3084227"/>
                        </a:cubicBezTo>
                        <a:cubicBezTo>
                          <a:pt x="1146071" y="3151463"/>
                          <a:pt x="486948" y="3158798"/>
                          <a:pt x="317997" y="3084227"/>
                        </a:cubicBezTo>
                        <a:cubicBezTo>
                          <a:pt x="141459" y="3075525"/>
                          <a:pt x="-7446" y="2952203"/>
                          <a:pt x="0" y="2766230"/>
                        </a:cubicBezTo>
                        <a:cubicBezTo>
                          <a:pt x="-38581" y="1810322"/>
                          <a:pt x="63341" y="887671"/>
                          <a:pt x="0" y="317997"/>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Montserrat"/>
              <a:ea typeface="+mn-ea"/>
              <a:cs typeface="+mn-cs"/>
            </a:endParaRPr>
          </a:p>
        </p:txBody>
      </p:sp>
      <p:sp>
        <p:nvSpPr>
          <p:cNvPr id="28" name="Text Placeholder 17">
            <a:extLst>
              <a:ext uri="{FF2B5EF4-FFF2-40B4-BE49-F238E27FC236}">
                <a16:creationId xmlns:a16="http://schemas.microsoft.com/office/drawing/2014/main" id="{BC18C2ED-E132-9E14-2739-346D0083B7D3}"/>
              </a:ext>
            </a:extLst>
          </p:cNvPr>
          <p:cNvSpPr txBox="1">
            <a:spLocks/>
          </p:cNvSpPr>
          <p:nvPr/>
        </p:nvSpPr>
        <p:spPr>
          <a:xfrm>
            <a:off x="9603912" y="3760411"/>
            <a:ext cx="2243281" cy="1448425"/>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Clr>
                <a:srgbClr val="FF6720"/>
              </a:buClr>
              <a:defRPr/>
            </a:pPr>
            <a:r>
              <a:rPr lang="en-US" sz="1600" dirty="0">
                <a:solidFill>
                  <a:srgbClr val="243473"/>
                </a:solidFill>
              </a:rPr>
              <a:t>Discuss internal controls annually and encourage board engagement</a:t>
            </a:r>
            <a:endParaRPr kumimoji="0" lang="en-US" sz="800" b="0" i="0" u="none" strike="noStrike" kern="1200" cap="none" spc="0" normalizeH="0" baseline="0" noProof="0" dirty="0">
              <a:ln>
                <a:noFill/>
              </a:ln>
              <a:solidFill>
                <a:srgbClr val="243473"/>
              </a:solidFill>
              <a:effectLst/>
              <a:uLnTx/>
              <a:uFillTx/>
              <a:latin typeface="Montserrat" pitchFamily="2" charset="77"/>
              <a:ea typeface="+mn-ea"/>
              <a:cs typeface="+mn-cs"/>
            </a:endParaRPr>
          </a:p>
        </p:txBody>
      </p:sp>
      <p:sp>
        <p:nvSpPr>
          <p:cNvPr id="29" name="Text Placeholder 17">
            <a:extLst>
              <a:ext uri="{FF2B5EF4-FFF2-40B4-BE49-F238E27FC236}">
                <a16:creationId xmlns:a16="http://schemas.microsoft.com/office/drawing/2014/main" id="{1BA2E293-D2EB-462D-2B92-E8E109E3AD75}"/>
              </a:ext>
            </a:extLst>
          </p:cNvPr>
          <p:cNvSpPr txBox="1">
            <a:spLocks/>
          </p:cNvSpPr>
          <p:nvPr/>
        </p:nvSpPr>
        <p:spPr>
          <a:xfrm>
            <a:off x="3569917" y="3707608"/>
            <a:ext cx="1884649" cy="1448425"/>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10000"/>
              </a:lnSpc>
              <a:buClr>
                <a:srgbClr val="FF6720"/>
              </a:buClr>
              <a:defRPr/>
            </a:pPr>
            <a:r>
              <a:rPr lang="en-US" sz="1600" dirty="0">
                <a:solidFill>
                  <a:srgbClr val="243473"/>
                </a:solidFill>
              </a:rPr>
              <a:t>Tailor training sessions and offer practical resources (i.e. cheat sheets)</a:t>
            </a:r>
            <a:endParaRPr kumimoji="0" lang="en-US" sz="800" b="0" i="0" u="none" strike="noStrike" kern="1200" cap="none" spc="0" normalizeH="0" baseline="0" noProof="0" dirty="0">
              <a:ln>
                <a:noFill/>
              </a:ln>
              <a:solidFill>
                <a:srgbClr val="243473"/>
              </a:solidFill>
              <a:effectLst/>
              <a:uLnTx/>
              <a:uFillTx/>
              <a:latin typeface="Montserrat" pitchFamily="2" charset="77"/>
              <a:ea typeface="+mn-ea"/>
              <a:cs typeface="+mn-cs"/>
            </a:endParaRPr>
          </a:p>
        </p:txBody>
      </p:sp>
      <p:pic>
        <p:nvPicPr>
          <p:cNvPr id="34" name="Graphic 33" descr="Clipboard Partially Crossed outline">
            <a:extLst>
              <a:ext uri="{FF2B5EF4-FFF2-40B4-BE49-F238E27FC236}">
                <a16:creationId xmlns:a16="http://schemas.microsoft.com/office/drawing/2014/main" id="{9346A78D-F581-7417-D7F2-5985CAE002EC}"/>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50434" y="2170044"/>
            <a:ext cx="658558" cy="658558"/>
          </a:xfrm>
          <a:prstGeom prst="rect">
            <a:avLst/>
          </a:prstGeom>
        </p:spPr>
      </p:pic>
      <p:pic>
        <p:nvPicPr>
          <p:cNvPr id="35" name="Graphic 34" descr="Classroom outline">
            <a:extLst>
              <a:ext uri="{FF2B5EF4-FFF2-40B4-BE49-F238E27FC236}">
                <a16:creationId xmlns:a16="http://schemas.microsoft.com/office/drawing/2014/main" id="{89C95D09-C93F-5F86-CA72-98C681DDB5A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185979" y="2176859"/>
            <a:ext cx="642983" cy="642983"/>
          </a:xfrm>
          <a:prstGeom prst="rect">
            <a:avLst/>
          </a:prstGeom>
        </p:spPr>
      </p:pic>
      <p:pic>
        <p:nvPicPr>
          <p:cNvPr id="36" name="Graphic 35" descr="Circles with arrows outline">
            <a:extLst>
              <a:ext uri="{FF2B5EF4-FFF2-40B4-BE49-F238E27FC236}">
                <a16:creationId xmlns:a16="http://schemas.microsoft.com/office/drawing/2014/main" id="{748D3796-984A-ABC5-5663-CC2F075745C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7046902" y="2017201"/>
            <a:ext cx="831667" cy="831667"/>
          </a:xfrm>
          <a:prstGeom prst="rect">
            <a:avLst/>
          </a:prstGeom>
        </p:spPr>
      </p:pic>
      <p:pic>
        <p:nvPicPr>
          <p:cNvPr id="37" name="Graphic 36" descr="Shield Tick outline">
            <a:extLst>
              <a:ext uri="{FF2B5EF4-FFF2-40B4-BE49-F238E27FC236}">
                <a16:creationId xmlns:a16="http://schemas.microsoft.com/office/drawing/2014/main" id="{6B6D0524-90EE-55C9-87CB-C4060D94390D}"/>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0259526" y="2126942"/>
            <a:ext cx="742817" cy="742817"/>
          </a:xfrm>
          <a:prstGeom prst="rect">
            <a:avLst/>
          </a:prstGeom>
        </p:spPr>
      </p:pic>
      <p:sp>
        <p:nvSpPr>
          <p:cNvPr id="39" name="Text Placeholder 16">
            <a:extLst>
              <a:ext uri="{FF2B5EF4-FFF2-40B4-BE49-F238E27FC236}">
                <a16:creationId xmlns:a16="http://schemas.microsoft.com/office/drawing/2014/main" id="{27265896-98DB-C5C2-8364-FDC3106D938A}"/>
              </a:ext>
            </a:extLst>
          </p:cNvPr>
          <p:cNvSpPr txBox="1">
            <a:spLocks/>
          </p:cNvSpPr>
          <p:nvPr/>
        </p:nvSpPr>
        <p:spPr>
          <a:xfrm>
            <a:off x="9372342" y="3020947"/>
            <a:ext cx="2535725" cy="404148"/>
          </a:xfrm>
          <a:prstGeom prst="rect">
            <a:avLst/>
          </a:prstGeom>
        </p:spPr>
        <p:txBody>
          <a:bodyPr vert="horz" lIns="91440" tIns="45720" rIns="91440" bIns="45720" rtlCol="0">
            <a:noAutofit/>
          </a:bodyPr>
          <a:lstStyle>
            <a:lvl1pPr marL="0" indent="0" algn="ctr"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US" sz="1700" b="1" i="0" u="none" strike="noStrike" kern="1200" cap="none" spc="0" normalizeH="0" baseline="0" noProof="0" dirty="0">
                <a:ln>
                  <a:noFill/>
                </a:ln>
                <a:solidFill>
                  <a:srgbClr val="243473"/>
                </a:solidFill>
                <a:effectLst/>
                <a:uLnTx/>
                <a:uFillTx/>
                <a:latin typeface="Montserrat" pitchFamily="2" charset="77"/>
                <a:ea typeface="+mn-ea"/>
                <a:cs typeface="+mn-cs"/>
              </a:rPr>
              <a:t>REVIEW CONTROLS &amp; POLICIES</a:t>
            </a:r>
          </a:p>
        </p:txBody>
      </p:sp>
    </p:spTree>
    <p:extLst>
      <p:ext uri="{BB962C8B-B14F-4D97-AF65-F5344CB8AC3E}">
        <p14:creationId xmlns:p14="http://schemas.microsoft.com/office/powerpoint/2010/main" val="3691850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build="p"/>
      <p:bldP spid="10" grpId="0" build="p"/>
      <p:bldP spid="28" grpId="0" build="p"/>
      <p:bldP spid="29"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1A63401-69D4-2946-8F06-55FC549880AF}"/>
              </a:ext>
            </a:extLst>
          </p:cNvPr>
          <p:cNvSpPr/>
          <p:nvPr/>
        </p:nvSpPr>
        <p:spPr>
          <a:xfrm>
            <a:off x="3643709" y="1739782"/>
            <a:ext cx="7968663" cy="3972393"/>
          </a:xfrm>
          <a:prstGeom prst="rect">
            <a:avLst/>
          </a:prstGeom>
          <a:solidFill>
            <a:schemeClr val="accent4"/>
          </a:solidFill>
          <a:ln>
            <a:solidFill>
              <a:schemeClr val="accent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CB43FA5-4788-4E1F-A0B5-476F5B9F42AE}"/>
              </a:ext>
            </a:extLst>
          </p:cNvPr>
          <p:cNvSpPr>
            <a:spLocks noGrp="1"/>
          </p:cNvSpPr>
          <p:nvPr>
            <p:ph type="title"/>
          </p:nvPr>
        </p:nvSpPr>
        <p:spPr/>
        <p:txBody>
          <a:bodyPr/>
          <a:lstStyle/>
          <a:p>
            <a:r>
              <a:rPr lang="en-US" dirty="0"/>
              <a:t>self-Assessment Tool Example</a:t>
            </a:r>
          </a:p>
        </p:txBody>
      </p:sp>
      <p:sp>
        <p:nvSpPr>
          <p:cNvPr id="4" name="Slide Number Placeholder 3">
            <a:extLst>
              <a:ext uri="{FF2B5EF4-FFF2-40B4-BE49-F238E27FC236}">
                <a16:creationId xmlns:a16="http://schemas.microsoft.com/office/drawing/2014/main" id="{B22F1734-249F-43E8-A7B7-839DA9941172}"/>
              </a:ext>
            </a:extLst>
          </p:cNvPr>
          <p:cNvSpPr>
            <a:spLocks noGrp="1"/>
          </p:cNvSpPr>
          <p:nvPr>
            <p:ph type="sldNum" sz="quarter" idx="11"/>
          </p:nvPr>
        </p:nvSpPr>
        <p:spPr/>
        <p:txBody>
          <a:bodyPr/>
          <a:lstStyle/>
          <a:p>
            <a:fld id="{C1B541A1-1433-6F4E-B694-E12A48D8985C}" type="slidenum">
              <a:rPr lang="en-US" smtClean="0"/>
              <a:pPr/>
              <a:t>13</a:t>
            </a:fld>
            <a:endParaRPr lang="en-US" dirty="0"/>
          </a:p>
        </p:txBody>
      </p:sp>
      <p:sp>
        <p:nvSpPr>
          <p:cNvPr id="5" name="Rectangle 4">
            <a:extLst>
              <a:ext uri="{FF2B5EF4-FFF2-40B4-BE49-F238E27FC236}">
                <a16:creationId xmlns:a16="http://schemas.microsoft.com/office/drawing/2014/main" id="{EEFB510E-B5DC-CB31-E9A9-D45D3FEA9B25}"/>
              </a:ext>
            </a:extLst>
          </p:cNvPr>
          <p:cNvSpPr/>
          <p:nvPr/>
        </p:nvSpPr>
        <p:spPr>
          <a:xfrm>
            <a:off x="457281" y="1845732"/>
            <a:ext cx="2497326" cy="3438809"/>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4F23400D-4859-47F4-8FC9-176F2B12E19B}"/>
              </a:ext>
            </a:extLst>
          </p:cNvPr>
          <p:cNvSpPr/>
          <p:nvPr/>
        </p:nvSpPr>
        <p:spPr>
          <a:xfrm>
            <a:off x="598230" y="1721369"/>
            <a:ext cx="2497326" cy="343880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59CD53A1-F1E8-3197-56EA-778712BBB807}"/>
              </a:ext>
            </a:extLst>
          </p:cNvPr>
          <p:cNvSpPr txBox="1"/>
          <p:nvPr/>
        </p:nvSpPr>
        <p:spPr>
          <a:xfrm>
            <a:off x="3609841" y="5837715"/>
            <a:ext cx="7805151" cy="507831"/>
          </a:xfrm>
          <a:prstGeom prst="rect">
            <a:avLst/>
          </a:prstGeom>
          <a:noFill/>
        </p:spPr>
        <p:txBody>
          <a:bodyPr wrap="square" lIns="0" tIns="0" rIns="0" bIns="0" rtlCol="0">
            <a:spAutoFit/>
          </a:bodyPr>
          <a:lstStyle/>
          <a:p>
            <a:pPr algn="l"/>
            <a:r>
              <a:rPr lang="en-US" sz="1100" b="1" i="1" dirty="0">
                <a:latin typeface="Montserrat Medium" panose="00000600000000000000" pitchFamily="50" charset="0"/>
              </a:rPr>
              <a:t>Source: </a:t>
            </a:r>
            <a:r>
              <a:rPr lang="en-US" sz="1100" i="1" dirty="0">
                <a:latin typeface="Montserrat Medium" panose="00000600000000000000" pitchFamily="50" charset="0"/>
              </a:rPr>
              <a:t>New Hampshire Center for Nonprofits Board Self Assessment Questionnaire;</a:t>
            </a:r>
            <a:br>
              <a:rPr lang="en-US" sz="1100" i="1" dirty="0">
                <a:latin typeface="Montserrat Medium" panose="00000600000000000000" pitchFamily="50" charset="0"/>
              </a:rPr>
            </a:br>
            <a:r>
              <a:rPr lang="en-US" sz="1100" i="1" dirty="0">
                <a:latin typeface="Montserrat Medium" panose="00000600000000000000" pitchFamily="50" charset="0"/>
              </a:rPr>
              <a:t> </a:t>
            </a:r>
            <a:r>
              <a:rPr lang="en-US" sz="1100" i="1" dirty="0">
                <a:latin typeface="Montserrat Medium" panose="00000600000000000000" pitchFamily="50" charset="0"/>
                <a:hlinkClick r:id="rId3"/>
              </a:rPr>
              <a:t>https://www.nhnonprofits.org/sites/default/files/attachments/2022-08/SampleQuestionnaire2022.pdf</a:t>
            </a:r>
            <a:endParaRPr lang="en-US" sz="1100" i="1" dirty="0">
              <a:latin typeface="Montserrat Medium" panose="00000600000000000000" pitchFamily="50" charset="0"/>
            </a:endParaRPr>
          </a:p>
          <a:p>
            <a:pPr algn="l"/>
            <a:endParaRPr lang="en-US" sz="1100" i="1" dirty="0">
              <a:latin typeface="Montserrat Medium" panose="00000600000000000000" pitchFamily="50" charset="0"/>
            </a:endParaRPr>
          </a:p>
        </p:txBody>
      </p:sp>
      <p:sp>
        <p:nvSpPr>
          <p:cNvPr id="8" name="Rectangle 7">
            <a:extLst>
              <a:ext uri="{FF2B5EF4-FFF2-40B4-BE49-F238E27FC236}">
                <a16:creationId xmlns:a16="http://schemas.microsoft.com/office/drawing/2014/main" id="{74808EA3-E1D7-461A-E80C-9117E9E27D0B}"/>
              </a:ext>
            </a:extLst>
          </p:cNvPr>
          <p:cNvSpPr/>
          <p:nvPr/>
        </p:nvSpPr>
        <p:spPr>
          <a:xfrm>
            <a:off x="3759031" y="1628205"/>
            <a:ext cx="7917543" cy="3972393"/>
          </a:xfrm>
          <a:prstGeom prst="rect">
            <a:avLst/>
          </a:prstGeom>
          <a:solidFill>
            <a:schemeClr val="bg1"/>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TextBox 30">
            <a:extLst>
              <a:ext uri="{FF2B5EF4-FFF2-40B4-BE49-F238E27FC236}">
                <a16:creationId xmlns:a16="http://schemas.microsoft.com/office/drawing/2014/main" id="{AD38DB38-FBC7-6DF5-612D-D4AD72A63F8A}"/>
              </a:ext>
            </a:extLst>
          </p:cNvPr>
          <p:cNvSpPr txBox="1"/>
          <p:nvPr/>
        </p:nvSpPr>
        <p:spPr>
          <a:xfrm>
            <a:off x="814799" y="3566169"/>
            <a:ext cx="2056583" cy="1231106"/>
          </a:xfrm>
          <a:prstGeom prst="rect">
            <a:avLst/>
          </a:prstGeom>
          <a:noFill/>
        </p:spPr>
        <p:txBody>
          <a:bodyPr wrap="square" lIns="0" tIns="0" rIns="0" bIns="0" rtlCol="0">
            <a:spAutoFit/>
          </a:bodyPr>
          <a:lstStyle/>
          <a:p>
            <a:pPr algn="ctr"/>
            <a:r>
              <a:rPr lang="en-US" sz="2000" b="1" dirty="0"/>
              <a:t>ASSESS CURRENT</a:t>
            </a:r>
          </a:p>
          <a:p>
            <a:pPr algn="ctr"/>
            <a:r>
              <a:rPr lang="en-US" sz="2000" b="1" dirty="0"/>
              <a:t>FINANCIAL KNOWLEDGE</a:t>
            </a:r>
          </a:p>
        </p:txBody>
      </p:sp>
      <p:pic>
        <p:nvPicPr>
          <p:cNvPr id="32" name="Graphic 31" descr="Clipboard Checked outline">
            <a:extLst>
              <a:ext uri="{FF2B5EF4-FFF2-40B4-BE49-F238E27FC236}">
                <a16:creationId xmlns:a16="http://schemas.microsoft.com/office/drawing/2014/main" id="{A9B989A1-0388-C96C-0E4C-D67CF6B43FD0}"/>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32935" y="1955588"/>
            <a:ext cx="1229124" cy="1229124"/>
          </a:xfrm>
          <a:prstGeom prst="rect">
            <a:avLst/>
          </a:prstGeom>
        </p:spPr>
      </p:pic>
      <p:pic>
        <p:nvPicPr>
          <p:cNvPr id="13" name="Picture 12">
            <a:extLst>
              <a:ext uri="{FF2B5EF4-FFF2-40B4-BE49-F238E27FC236}">
                <a16:creationId xmlns:a16="http://schemas.microsoft.com/office/drawing/2014/main" id="{59E73E9D-5EF1-19A6-AEBA-7DFF8D49E486}"/>
              </a:ext>
            </a:extLst>
          </p:cNvPr>
          <p:cNvPicPr>
            <a:picLocks noChangeAspect="1"/>
          </p:cNvPicPr>
          <p:nvPr/>
        </p:nvPicPr>
        <p:blipFill>
          <a:blip r:embed="rId5"/>
          <a:stretch>
            <a:fillRect/>
          </a:stretch>
        </p:blipFill>
        <p:spPr>
          <a:xfrm>
            <a:off x="4273060" y="1695912"/>
            <a:ext cx="6889484" cy="514141"/>
          </a:xfrm>
          <a:prstGeom prst="rect">
            <a:avLst/>
          </a:prstGeom>
        </p:spPr>
      </p:pic>
      <p:pic>
        <p:nvPicPr>
          <p:cNvPr id="15" name="Picture 14">
            <a:extLst>
              <a:ext uri="{FF2B5EF4-FFF2-40B4-BE49-F238E27FC236}">
                <a16:creationId xmlns:a16="http://schemas.microsoft.com/office/drawing/2014/main" id="{CC9915A0-9EA1-53D0-B2F6-AE4815B331D7}"/>
              </a:ext>
            </a:extLst>
          </p:cNvPr>
          <p:cNvPicPr>
            <a:picLocks noChangeAspect="1"/>
          </p:cNvPicPr>
          <p:nvPr/>
        </p:nvPicPr>
        <p:blipFill>
          <a:blip r:embed="rId6"/>
          <a:stretch>
            <a:fillRect/>
          </a:stretch>
        </p:blipFill>
        <p:spPr>
          <a:xfrm>
            <a:off x="3941683" y="2531809"/>
            <a:ext cx="7622498" cy="2848764"/>
          </a:xfrm>
          <a:prstGeom prst="rect">
            <a:avLst/>
          </a:prstGeom>
        </p:spPr>
      </p:pic>
    </p:spTree>
    <p:extLst>
      <p:ext uri="{BB962C8B-B14F-4D97-AF65-F5344CB8AC3E}">
        <p14:creationId xmlns:p14="http://schemas.microsoft.com/office/powerpoint/2010/main" val="3053071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6109F-103D-39A7-8AFC-69161EEB802B}"/>
              </a:ext>
            </a:extLst>
          </p:cNvPr>
          <p:cNvSpPr>
            <a:spLocks noGrp="1"/>
          </p:cNvSpPr>
          <p:nvPr>
            <p:ph type="title"/>
          </p:nvPr>
        </p:nvSpPr>
        <p:spPr/>
        <p:txBody>
          <a:bodyPr/>
          <a:lstStyle/>
          <a:p>
            <a:r>
              <a:rPr lang="en-US" dirty="0"/>
              <a:t>Training topics </a:t>
            </a:r>
          </a:p>
        </p:txBody>
      </p:sp>
      <p:sp>
        <p:nvSpPr>
          <p:cNvPr id="3" name="Slide Number Placeholder 2">
            <a:extLst>
              <a:ext uri="{FF2B5EF4-FFF2-40B4-BE49-F238E27FC236}">
                <a16:creationId xmlns:a16="http://schemas.microsoft.com/office/drawing/2014/main" id="{96372051-A3C5-92EE-1059-D6C95111D954}"/>
              </a:ext>
            </a:extLst>
          </p:cNvPr>
          <p:cNvSpPr>
            <a:spLocks noGrp="1"/>
          </p:cNvSpPr>
          <p:nvPr>
            <p:ph type="sldNum" sz="quarter" idx="11"/>
          </p:nvPr>
        </p:nvSpPr>
        <p:spPr/>
        <p:txBody>
          <a:bodyPr/>
          <a:lstStyle/>
          <a:p>
            <a:fld id="{C1B541A1-1433-6F4E-B694-E12A48D8985C}" type="slidenum">
              <a:rPr lang="en-US" smtClean="0"/>
              <a:pPr/>
              <a:t>14</a:t>
            </a:fld>
            <a:endParaRPr lang="en-US" dirty="0"/>
          </a:p>
        </p:txBody>
      </p:sp>
      <p:sp>
        <p:nvSpPr>
          <p:cNvPr id="12" name="Text Placeholder 4">
            <a:extLst>
              <a:ext uri="{FF2B5EF4-FFF2-40B4-BE49-F238E27FC236}">
                <a16:creationId xmlns:a16="http://schemas.microsoft.com/office/drawing/2014/main" id="{C49B076B-0C2D-E2D4-4357-B3090771F4C0}"/>
              </a:ext>
            </a:extLst>
          </p:cNvPr>
          <p:cNvSpPr txBox="1">
            <a:spLocks/>
          </p:cNvSpPr>
          <p:nvPr/>
        </p:nvSpPr>
        <p:spPr>
          <a:xfrm>
            <a:off x="1058966" y="2195284"/>
            <a:ext cx="5340501" cy="39442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43473"/>
                </a:solidFill>
                <a:effectLst/>
                <a:uLnTx/>
                <a:uFillTx/>
                <a:latin typeface="Montserrat" pitchFamily="2" charset="77"/>
              </a:rPr>
              <a:t>BOARD FINANCIAL RESPONSIBILITIES</a:t>
            </a:r>
          </a:p>
        </p:txBody>
      </p:sp>
      <p:sp>
        <p:nvSpPr>
          <p:cNvPr id="13" name="Text Placeholder 5">
            <a:extLst>
              <a:ext uri="{FF2B5EF4-FFF2-40B4-BE49-F238E27FC236}">
                <a16:creationId xmlns:a16="http://schemas.microsoft.com/office/drawing/2014/main" id="{9238CBD8-25E0-0BE3-6923-9746289A5E7E}"/>
              </a:ext>
            </a:extLst>
          </p:cNvPr>
          <p:cNvSpPr txBox="1">
            <a:spLocks/>
          </p:cNvSpPr>
          <p:nvPr/>
        </p:nvSpPr>
        <p:spPr>
          <a:xfrm>
            <a:off x="875435" y="2829099"/>
            <a:ext cx="4906431" cy="898792"/>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latin typeface="Montserrat" pitchFamily="2" charset="77"/>
              </a:rPr>
              <a:t>Clarify </a:t>
            </a:r>
            <a:r>
              <a:rPr kumimoji="0" lang="en-US" sz="1600" b="1" i="0" u="none" strike="noStrike" kern="1200" cap="none" spc="0" normalizeH="0" baseline="0" noProof="0" dirty="0">
                <a:ln>
                  <a:noFill/>
                </a:ln>
                <a:solidFill>
                  <a:srgbClr val="243473"/>
                </a:solidFill>
                <a:effectLst/>
                <a:uLnTx/>
                <a:uFillTx/>
                <a:latin typeface="Montserrat" pitchFamily="2" charset="77"/>
              </a:rPr>
              <a:t>fiduciary duties </a:t>
            </a:r>
          </a:p>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3473"/>
                </a:solidFill>
                <a:effectLst/>
                <a:uLnTx/>
                <a:uFillTx/>
                <a:latin typeface="Montserrat" pitchFamily="2" charset="77"/>
              </a:rPr>
              <a:t>Focus on </a:t>
            </a:r>
            <a:r>
              <a:rPr kumimoji="0" lang="en-US" sz="1600" b="1" i="0" u="none" strike="noStrike" kern="1200" cap="none" spc="0" normalizeH="0" baseline="0" noProof="0" dirty="0">
                <a:ln>
                  <a:noFill/>
                </a:ln>
                <a:solidFill>
                  <a:srgbClr val="243473"/>
                </a:solidFill>
                <a:effectLst/>
                <a:uLnTx/>
                <a:uFillTx/>
                <a:latin typeface="Montserrat" pitchFamily="2" charset="77"/>
              </a:rPr>
              <a:t>financial oversight</a:t>
            </a:r>
            <a:r>
              <a:rPr kumimoji="0" lang="en-US" sz="1600" i="0" u="none" strike="noStrike" kern="1200" cap="none" spc="0" normalizeH="0" baseline="0" noProof="0" dirty="0">
                <a:ln>
                  <a:noFill/>
                </a:ln>
                <a:solidFill>
                  <a:srgbClr val="243473"/>
                </a:solidFill>
                <a:effectLst/>
                <a:uLnTx/>
                <a:uFillTx/>
                <a:latin typeface="Montserrat" pitchFamily="2" charset="77"/>
              </a:rPr>
              <a:t>,</a:t>
            </a:r>
            <a:r>
              <a:rPr kumimoji="0" lang="en-US" sz="1600" b="1" i="0" u="none" strike="noStrike" kern="1200" cap="none" spc="0" normalizeH="0" baseline="0" noProof="0" dirty="0">
                <a:ln>
                  <a:noFill/>
                </a:ln>
                <a:solidFill>
                  <a:srgbClr val="243473"/>
                </a:solidFill>
                <a:effectLst/>
                <a:uLnTx/>
                <a:uFillTx/>
                <a:latin typeface="Montserrat" pitchFamily="2" charset="77"/>
              </a:rPr>
              <a:t> </a:t>
            </a:r>
            <a:r>
              <a:rPr kumimoji="0" lang="en-US" sz="1600" i="0" u="none" strike="noStrike" kern="1200" cap="none" spc="0" normalizeH="0" baseline="0" noProof="0" dirty="0">
                <a:ln>
                  <a:noFill/>
                </a:ln>
                <a:solidFill>
                  <a:srgbClr val="243473"/>
                </a:solidFill>
                <a:effectLst/>
                <a:uLnTx/>
                <a:uFillTx/>
                <a:latin typeface="Montserrat" pitchFamily="2" charset="77"/>
              </a:rPr>
              <a:t>not</a:t>
            </a:r>
            <a:r>
              <a:rPr kumimoji="0" lang="en-US" sz="1600" b="1" i="0" u="none" strike="noStrike" kern="1200" cap="none" spc="0" normalizeH="0" baseline="0" noProof="0" dirty="0">
                <a:ln>
                  <a:noFill/>
                </a:ln>
                <a:solidFill>
                  <a:srgbClr val="243473"/>
                </a:solidFill>
                <a:effectLst/>
                <a:uLnTx/>
                <a:uFillTx/>
                <a:latin typeface="Montserrat" pitchFamily="2" charset="77"/>
              </a:rPr>
              <a:t> </a:t>
            </a:r>
            <a:r>
              <a:rPr kumimoji="0" lang="en-US" sz="1600" b="0" i="0" u="none" strike="noStrike" kern="1200" cap="none" spc="0" normalizeH="0" baseline="0" noProof="0" dirty="0">
                <a:ln>
                  <a:noFill/>
                </a:ln>
                <a:solidFill>
                  <a:srgbClr val="243473"/>
                </a:solidFill>
                <a:effectLst/>
                <a:uLnTx/>
                <a:uFillTx/>
                <a:latin typeface="Montserrat" pitchFamily="2" charset="77"/>
              </a:rPr>
              <a:t>day-to-day</a:t>
            </a:r>
            <a:r>
              <a:rPr kumimoji="0" lang="en-US" sz="1600" b="0" i="0" u="none" strike="noStrike" kern="1200" cap="none" spc="0" normalizeH="0" noProof="0" dirty="0">
                <a:ln>
                  <a:noFill/>
                </a:ln>
                <a:solidFill>
                  <a:srgbClr val="243473"/>
                </a:solidFill>
                <a:effectLst/>
                <a:uLnTx/>
                <a:uFillTx/>
                <a:latin typeface="Montserrat" pitchFamily="2" charset="77"/>
              </a:rPr>
              <a:t> management</a:t>
            </a:r>
            <a:endParaRPr kumimoji="0" lang="en-US" sz="1600" b="0" i="0" u="none" strike="noStrike" kern="1200" cap="none" spc="0" normalizeH="0" baseline="0" noProof="0" dirty="0">
              <a:ln>
                <a:noFill/>
              </a:ln>
              <a:solidFill>
                <a:srgbClr val="243473"/>
              </a:solidFill>
              <a:effectLst/>
              <a:uLnTx/>
              <a:uFillTx/>
              <a:latin typeface="Montserrat" pitchFamily="2" charset="77"/>
            </a:endParaRPr>
          </a:p>
        </p:txBody>
      </p:sp>
      <p:sp>
        <p:nvSpPr>
          <p:cNvPr id="15" name="Text Placeholder 7">
            <a:extLst>
              <a:ext uri="{FF2B5EF4-FFF2-40B4-BE49-F238E27FC236}">
                <a16:creationId xmlns:a16="http://schemas.microsoft.com/office/drawing/2014/main" id="{5089B6EE-8EB1-9054-3CB3-EA9F415370C0}"/>
              </a:ext>
            </a:extLst>
          </p:cNvPr>
          <p:cNvSpPr txBox="1">
            <a:spLocks/>
          </p:cNvSpPr>
          <p:nvPr/>
        </p:nvSpPr>
        <p:spPr>
          <a:xfrm>
            <a:off x="7158294" y="2195284"/>
            <a:ext cx="4906426" cy="39442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43473"/>
                </a:solidFill>
                <a:effectLst/>
                <a:uLnTx/>
                <a:uFillTx/>
                <a:latin typeface="Montserrat" pitchFamily="2" charset="77"/>
              </a:rPr>
              <a:t>ACCOUNTING &amp; REPORTING 101 </a:t>
            </a:r>
          </a:p>
        </p:txBody>
      </p:sp>
      <p:sp>
        <p:nvSpPr>
          <p:cNvPr id="16" name="Text Placeholder 8">
            <a:extLst>
              <a:ext uri="{FF2B5EF4-FFF2-40B4-BE49-F238E27FC236}">
                <a16:creationId xmlns:a16="http://schemas.microsoft.com/office/drawing/2014/main" id="{01B2A045-45C1-7091-2A08-0638C7B6A08C}"/>
              </a:ext>
            </a:extLst>
          </p:cNvPr>
          <p:cNvSpPr txBox="1">
            <a:spLocks/>
          </p:cNvSpPr>
          <p:nvPr/>
        </p:nvSpPr>
        <p:spPr>
          <a:xfrm>
            <a:off x="7064389" y="2829099"/>
            <a:ext cx="5096462" cy="1886195"/>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3473"/>
                </a:solidFill>
                <a:effectLst/>
                <a:uLnTx/>
                <a:uFillTx/>
              </a:rPr>
              <a:t>Define </a:t>
            </a:r>
            <a:r>
              <a:rPr kumimoji="0" lang="en-US" sz="1600" b="1" i="0" u="none" strike="noStrike" kern="1200" cap="none" spc="0" normalizeH="0" baseline="0" noProof="0" dirty="0">
                <a:ln>
                  <a:noFill/>
                </a:ln>
                <a:solidFill>
                  <a:srgbClr val="243473"/>
                </a:solidFill>
                <a:effectLst/>
                <a:uLnTx/>
                <a:uFillTx/>
              </a:rPr>
              <a:t>key terms </a:t>
            </a:r>
            <a:r>
              <a:rPr kumimoji="0" lang="en-US" sz="1600" i="0" u="none" strike="noStrike" kern="1200" cap="none" spc="0" normalizeH="0" baseline="0" noProof="0" dirty="0">
                <a:ln>
                  <a:noFill/>
                </a:ln>
                <a:solidFill>
                  <a:srgbClr val="243473"/>
                </a:solidFill>
                <a:effectLst/>
                <a:uLnTx/>
                <a:uFillTx/>
              </a:rPr>
              <a:t>in simple language</a:t>
            </a:r>
          </a:p>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rPr>
              <a:t>Explain </a:t>
            </a:r>
            <a:r>
              <a:rPr kumimoji="0" lang="en-US" sz="1600" b="1" i="0" u="none" strike="noStrike" kern="1200" cap="none" spc="0" normalizeH="0" baseline="0" noProof="0" dirty="0">
                <a:ln>
                  <a:noFill/>
                </a:ln>
                <a:solidFill>
                  <a:srgbClr val="243473"/>
                </a:solidFill>
                <a:effectLst/>
                <a:uLnTx/>
                <a:uFillTx/>
              </a:rPr>
              <a:t>cash vs. accrua</a:t>
            </a:r>
            <a:r>
              <a:rPr kumimoji="0" lang="en-US" sz="1600" i="0" u="none" strike="noStrike" kern="1200" cap="none" spc="0" normalizeH="0" baseline="0" noProof="0" dirty="0">
                <a:ln>
                  <a:noFill/>
                </a:ln>
                <a:solidFill>
                  <a:srgbClr val="243473"/>
                </a:solidFill>
                <a:effectLst/>
                <a:uLnTx/>
                <a:uFillTx/>
              </a:rPr>
              <a:t>l accounting</a:t>
            </a:r>
            <a:endParaRPr lang="en-US" sz="1600" dirty="0">
              <a:solidFill>
                <a:srgbClr val="243473"/>
              </a:solidFill>
            </a:endParaRPr>
          </a:p>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rPr>
              <a:t>Walk through the </a:t>
            </a:r>
            <a:r>
              <a:rPr kumimoji="0" lang="en-US" sz="1600" b="1" i="0" u="none" strike="noStrike" kern="1200" cap="none" spc="0" normalizeH="0" baseline="0" noProof="0" dirty="0">
                <a:ln>
                  <a:noFill/>
                </a:ln>
                <a:solidFill>
                  <a:srgbClr val="243473"/>
                </a:solidFill>
                <a:effectLst/>
                <a:uLnTx/>
                <a:uFillTx/>
              </a:rPr>
              <a:t>purpose</a:t>
            </a:r>
            <a:r>
              <a:rPr kumimoji="0" lang="en-US" sz="1600" i="0" u="none" strike="noStrike" kern="1200" cap="none" spc="0" normalizeH="0" baseline="0" noProof="0" dirty="0">
                <a:ln>
                  <a:noFill/>
                </a:ln>
                <a:solidFill>
                  <a:srgbClr val="243473"/>
                </a:solidFill>
                <a:effectLst/>
                <a:uLnTx/>
                <a:uFillTx/>
              </a:rPr>
              <a:t> of each financial statement</a:t>
            </a:r>
          </a:p>
        </p:txBody>
      </p:sp>
      <p:sp>
        <p:nvSpPr>
          <p:cNvPr id="18" name="Text Placeholder 10">
            <a:extLst>
              <a:ext uri="{FF2B5EF4-FFF2-40B4-BE49-F238E27FC236}">
                <a16:creationId xmlns:a16="http://schemas.microsoft.com/office/drawing/2014/main" id="{C1A27CEF-3CEC-CF77-B56C-AB6E5BB8F429}"/>
              </a:ext>
            </a:extLst>
          </p:cNvPr>
          <p:cNvSpPr txBox="1">
            <a:spLocks/>
          </p:cNvSpPr>
          <p:nvPr/>
        </p:nvSpPr>
        <p:spPr>
          <a:xfrm>
            <a:off x="1112785" y="4291263"/>
            <a:ext cx="4906426" cy="39442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43473"/>
                </a:solidFill>
                <a:effectLst/>
                <a:uLnTx/>
                <a:uFillTx/>
                <a:latin typeface="Montserrat" pitchFamily="2" charset="77"/>
              </a:rPr>
              <a:t>MONTHLY PROCESSES</a:t>
            </a:r>
          </a:p>
        </p:txBody>
      </p:sp>
      <p:sp>
        <p:nvSpPr>
          <p:cNvPr id="19" name="Text Placeholder 11">
            <a:extLst>
              <a:ext uri="{FF2B5EF4-FFF2-40B4-BE49-F238E27FC236}">
                <a16:creationId xmlns:a16="http://schemas.microsoft.com/office/drawing/2014/main" id="{34E23978-FEAF-43BB-E063-8B3463661478}"/>
              </a:ext>
            </a:extLst>
          </p:cNvPr>
          <p:cNvSpPr txBox="1">
            <a:spLocks/>
          </p:cNvSpPr>
          <p:nvPr/>
        </p:nvSpPr>
        <p:spPr>
          <a:xfrm>
            <a:off x="910122" y="5009068"/>
            <a:ext cx="4906431" cy="1262931"/>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latin typeface="Montserrat" pitchFamily="2" charset="77"/>
              </a:rPr>
              <a:t>Describe steps</a:t>
            </a:r>
            <a:r>
              <a:rPr kumimoji="0" lang="en-US" sz="1600" i="0" u="none" strike="noStrike" kern="1200" cap="none" spc="0" normalizeH="0" noProof="0" dirty="0">
                <a:ln>
                  <a:noFill/>
                </a:ln>
                <a:solidFill>
                  <a:srgbClr val="243473"/>
                </a:solidFill>
                <a:effectLst/>
                <a:uLnTx/>
                <a:uFillTx/>
                <a:latin typeface="Montserrat" pitchFamily="2" charset="77"/>
              </a:rPr>
              <a:t> that ensure</a:t>
            </a:r>
            <a:r>
              <a:rPr kumimoji="0" lang="en-US" sz="1600" i="0" u="none" strike="noStrike" kern="1200" cap="none" spc="0" normalizeH="0" baseline="0" noProof="0" dirty="0">
                <a:ln>
                  <a:noFill/>
                </a:ln>
                <a:solidFill>
                  <a:srgbClr val="243473"/>
                </a:solidFill>
                <a:effectLst/>
                <a:uLnTx/>
                <a:uFillTx/>
                <a:latin typeface="Montserrat" pitchFamily="2" charset="77"/>
              </a:rPr>
              <a:t> </a:t>
            </a:r>
            <a:r>
              <a:rPr kumimoji="0" lang="en-US" sz="1600" b="1" i="0" u="none" strike="noStrike" kern="1200" cap="none" spc="0" normalizeH="0" baseline="0" noProof="0" dirty="0">
                <a:ln>
                  <a:noFill/>
                </a:ln>
                <a:solidFill>
                  <a:srgbClr val="243473"/>
                </a:solidFill>
                <a:effectLst/>
                <a:uLnTx/>
                <a:uFillTx/>
                <a:latin typeface="Montserrat" pitchFamily="2" charset="77"/>
              </a:rPr>
              <a:t>accuracy</a:t>
            </a:r>
          </a:p>
          <a:p>
            <a:pPr marL="171450" marR="0" lvl="0" indent="-171450" algn="l" defTabSz="914400" rtl="0" eaLnBrk="1" fontAlgn="auto" latinLnBrk="0" hangingPunct="1">
              <a:lnSpc>
                <a:spcPct val="10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latin typeface="Montserrat" pitchFamily="2" charset="77"/>
              </a:rPr>
              <a:t>Outline the </a:t>
            </a:r>
            <a:r>
              <a:rPr kumimoji="0" lang="en-US" sz="1600" b="1" i="0" u="none" strike="noStrike" kern="1200" cap="none" spc="0" normalizeH="0" baseline="0" noProof="0" dirty="0">
                <a:ln>
                  <a:noFill/>
                </a:ln>
                <a:solidFill>
                  <a:srgbClr val="243473"/>
                </a:solidFill>
                <a:effectLst/>
                <a:uLnTx/>
                <a:uFillTx/>
                <a:latin typeface="Montserrat" pitchFamily="2" charset="77"/>
              </a:rPr>
              <a:t>month‑end close process</a:t>
            </a:r>
          </a:p>
        </p:txBody>
      </p:sp>
      <p:sp>
        <p:nvSpPr>
          <p:cNvPr id="21" name="Text Placeholder 13">
            <a:extLst>
              <a:ext uri="{FF2B5EF4-FFF2-40B4-BE49-F238E27FC236}">
                <a16:creationId xmlns:a16="http://schemas.microsoft.com/office/drawing/2014/main" id="{F393D74A-BC85-F17A-77AE-D3A526D6364E}"/>
              </a:ext>
            </a:extLst>
          </p:cNvPr>
          <p:cNvSpPr txBox="1">
            <a:spLocks/>
          </p:cNvSpPr>
          <p:nvPr/>
        </p:nvSpPr>
        <p:spPr>
          <a:xfrm>
            <a:off x="7159362" y="4291263"/>
            <a:ext cx="4906426" cy="394424"/>
          </a:xfrm>
          <a:prstGeom prst="rect">
            <a:avLst/>
          </a:prstGeom>
        </p:spPr>
        <p:txBody>
          <a:bodyPr vert="horz" lIns="91440" tIns="45720" rIns="91440" bIns="45720" rtlCol="0">
            <a:noAutofit/>
          </a:bodyPr>
          <a:lstStyle>
            <a:lvl1pPr marL="0" indent="0" algn="l" defTabSz="914400" rtl="0" eaLnBrk="1" latinLnBrk="0" hangingPunct="1">
              <a:lnSpc>
                <a:spcPct val="150000"/>
              </a:lnSpc>
              <a:spcBef>
                <a:spcPts val="1000"/>
              </a:spcBef>
              <a:buFont typeface="Arial" panose="020B0604020202020204" pitchFamily="34" charset="0"/>
              <a:buNone/>
              <a:defRPr sz="1400" b="1"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243473"/>
                </a:solidFill>
                <a:effectLst/>
                <a:uLnTx/>
                <a:uFillTx/>
                <a:latin typeface="Montserrat" pitchFamily="2" charset="77"/>
              </a:rPr>
              <a:t>POTENTIAL RED FLAGS</a:t>
            </a:r>
          </a:p>
        </p:txBody>
      </p:sp>
      <p:sp>
        <p:nvSpPr>
          <p:cNvPr id="22" name="Text Placeholder 14">
            <a:extLst>
              <a:ext uri="{FF2B5EF4-FFF2-40B4-BE49-F238E27FC236}">
                <a16:creationId xmlns:a16="http://schemas.microsoft.com/office/drawing/2014/main" id="{30275AE6-6378-07A8-D8CA-A7E9A6EBDAE4}"/>
              </a:ext>
            </a:extLst>
          </p:cNvPr>
          <p:cNvSpPr txBox="1">
            <a:spLocks/>
          </p:cNvSpPr>
          <p:nvPr/>
        </p:nvSpPr>
        <p:spPr>
          <a:xfrm>
            <a:off x="7065457" y="5009068"/>
            <a:ext cx="4905363" cy="1168390"/>
          </a:xfrm>
          <a:prstGeom prst="rect">
            <a:avLst/>
          </a:prstGeom>
        </p:spPr>
        <p:txBody>
          <a:bodyPr vert="horz" lIns="91440" tIns="45720" rIns="91440" bIns="45720" rtlCol="0">
            <a:normAutofit/>
          </a:bodyPr>
          <a:lstStyle>
            <a:lvl1pPr marL="0" indent="0" algn="l" defTabSz="914400" rtl="0" eaLnBrk="1" latinLnBrk="0" hangingPunct="1">
              <a:lnSpc>
                <a:spcPct val="150000"/>
              </a:lnSpc>
              <a:spcBef>
                <a:spcPts val="1000"/>
              </a:spcBef>
              <a:buClr>
                <a:schemeClr val="accent1"/>
              </a:buClr>
              <a:buFont typeface="Arial" panose="020B0604020202020204" pitchFamily="34" charset="0"/>
              <a:buNone/>
              <a:defRPr sz="1000" b="0" i="0" kern="1200">
                <a:solidFill>
                  <a:schemeClr val="tx1"/>
                </a:solidFill>
                <a:latin typeface="Montserrat" pitchFamily="2" charset="77"/>
                <a:ea typeface="+mn-ea"/>
                <a:cs typeface="+mn-cs"/>
              </a:defRPr>
            </a:lvl1pPr>
            <a:lvl2pPr marL="742950" indent="-285750" algn="l" defTabSz="914400" rtl="0" eaLnBrk="1" latinLnBrk="0" hangingPunct="1">
              <a:lnSpc>
                <a:spcPct val="150000"/>
              </a:lnSpc>
              <a:spcBef>
                <a:spcPts val="500"/>
              </a:spcBef>
              <a:buClr>
                <a:schemeClr val="accent1"/>
              </a:buClr>
              <a:buFont typeface="Arial" panose="020B0604020202020204" pitchFamily="34" charset="0"/>
              <a:buChar char="•"/>
              <a:defRPr sz="1600" b="0" i="0" kern="1200">
                <a:solidFill>
                  <a:schemeClr val="tx1"/>
                </a:solidFill>
                <a:latin typeface="Montserrat" pitchFamily="2" charset="77"/>
                <a:ea typeface="+mn-ea"/>
                <a:cs typeface="+mn-cs"/>
              </a:defRPr>
            </a:lvl2pPr>
            <a:lvl3pPr marL="1085850" indent="-171450" algn="l" defTabSz="914400" rtl="0" eaLnBrk="1" latinLnBrk="0" hangingPunct="1">
              <a:lnSpc>
                <a:spcPct val="150000"/>
              </a:lnSpc>
              <a:spcBef>
                <a:spcPts val="500"/>
              </a:spcBef>
              <a:buClr>
                <a:schemeClr val="accent1"/>
              </a:buClr>
              <a:buFont typeface="Arial" panose="020B0604020202020204" pitchFamily="34" charset="0"/>
              <a:buChar char="•"/>
              <a:defRPr sz="1400" b="0" i="0" kern="1200">
                <a:solidFill>
                  <a:schemeClr val="tx1"/>
                </a:solidFill>
                <a:latin typeface="Montserrat" pitchFamily="2" charset="77"/>
                <a:ea typeface="+mn-ea"/>
                <a:cs typeface="+mn-cs"/>
              </a:defRPr>
            </a:lvl3pPr>
            <a:lvl4pPr marL="1543050" indent="-171450" algn="l" defTabSz="914400" rtl="0" eaLnBrk="1" latinLnBrk="0" hangingPunct="1">
              <a:lnSpc>
                <a:spcPct val="150000"/>
              </a:lnSpc>
              <a:spcBef>
                <a:spcPts val="500"/>
              </a:spcBef>
              <a:buClr>
                <a:schemeClr val="accent1"/>
              </a:buClr>
              <a:buFont typeface="Arial" panose="020B0604020202020204" pitchFamily="34" charset="0"/>
              <a:buChar char="•"/>
              <a:defRPr sz="1200" b="0" i="0" kern="1200">
                <a:solidFill>
                  <a:schemeClr val="tx1"/>
                </a:solidFill>
                <a:latin typeface="Montserrat" pitchFamily="2" charset="77"/>
                <a:ea typeface="+mn-ea"/>
                <a:cs typeface="+mn-cs"/>
              </a:defRPr>
            </a:lvl4pPr>
            <a:lvl5pPr marL="1828800" indent="0" algn="l" defTabSz="914400" rtl="0" eaLnBrk="1" latinLnBrk="0" hangingPunct="1">
              <a:lnSpc>
                <a:spcPct val="150000"/>
              </a:lnSpc>
              <a:spcBef>
                <a:spcPts val="500"/>
              </a:spcBef>
              <a:buFont typeface="Arial" panose="020B0604020202020204" pitchFamily="34" charset="0"/>
              <a:buNone/>
              <a:defRPr sz="1200" b="0" i="0" kern="1200">
                <a:solidFill>
                  <a:schemeClr val="tx1"/>
                </a:solidFill>
                <a:latin typeface="Montserra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50" marR="0" lvl="0" indent="-171450" algn="l" defTabSz="914400" rtl="0" eaLnBrk="1" fontAlgn="auto" latinLnBrk="0" hangingPunct="1">
              <a:lnSpc>
                <a:spcPct val="120000"/>
              </a:lnSpc>
              <a:spcBef>
                <a:spcPts val="1000"/>
              </a:spcBef>
              <a:spcAft>
                <a:spcPts val="0"/>
              </a:spcAft>
              <a:buClr>
                <a:srgbClr val="FF6720"/>
              </a:buClr>
              <a:buSzTx/>
              <a:buFont typeface="Arial" panose="020B0604020202020204" pitchFamily="34" charset="0"/>
              <a:buChar char="•"/>
              <a:tabLst/>
              <a:defRPr/>
            </a:pPr>
            <a:r>
              <a:rPr kumimoji="0" lang="en-US" sz="1600" i="0" u="none" strike="noStrike" kern="1200" cap="none" spc="0" normalizeH="0" baseline="0" noProof="0" dirty="0">
                <a:ln>
                  <a:noFill/>
                </a:ln>
                <a:solidFill>
                  <a:srgbClr val="243473"/>
                </a:solidFill>
                <a:effectLst/>
                <a:uLnTx/>
                <a:uFillTx/>
              </a:rPr>
              <a:t>Discuss </a:t>
            </a:r>
            <a:r>
              <a:rPr kumimoji="0" lang="en-US" sz="1600" b="1" i="0" u="none" strike="noStrike" kern="1200" cap="none" spc="0" normalizeH="0" baseline="0" noProof="0" dirty="0">
                <a:ln>
                  <a:noFill/>
                </a:ln>
                <a:solidFill>
                  <a:srgbClr val="243473"/>
                </a:solidFill>
                <a:effectLst/>
                <a:uLnTx/>
                <a:uFillTx/>
              </a:rPr>
              <a:t>patterns</a:t>
            </a:r>
            <a:r>
              <a:rPr kumimoji="0" lang="en-US" sz="1600" i="0" u="none" strike="noStrike" kern="1200" cap="none" spc="0" normalizeH="0" baseline="0" noProof="0" dirty="0">
                <a:ln>
                  <a:noFill/>
                </a:ln>
                <a:solidFill>
                  <a:srgbClr val="243473"/>
                </a:solidFill>
                <a:effectLst/>
                <a:uLnTx/>
                <a:uFillTx/>
              </a:rPr>
              <a:t> that may signal issues </a:t>
            </a:r>
            <a:endParaRPr lang="en-US" sz="1600" dirty="0">
              <a:solidFill>
                <a:srgbClr val="243473"/>
              </a:solidFill>
            </a:endParaRPr>
          </a:p>
          <a:p>
            <a:pPr marL="171450" marR="0" lvl="0" indent="-171450" algn="l" defTabSz="914400" rtl="0" eaLnBrk="1" fontAlgn="auto" latinLnBrk="0" hangingPunct="1">
              <a:lnSpc>
                <a:spcPct val="120000"/>
              </a:lnSpc>
              <a:spcBef>
                <a:spcPts val="1000"/>
              </a:spcBef>
              <a:spcAft>
                <a:spcPts val="0"/>
              </a:spcAft>
              <a:buClr>
                <a:srgbClr val="FF6720"/>
              </a:buClr>
              <a:buSzTx/>
              <a:buFont typeface="Arial" panose="020B0604020202020204" pitchFamily="34" charset="0"/>
              <a:buChar char="•"/>
              <a:tabLst/>
              <a:defRPr/>
            </a:pPr>
            <a:r>
              <a:rPr kumimoji="0" lang="en-US" sz="1600" b="0" i="0" u="none" strike="noStrike" kern="1200" cap="none" spc="0" normalizeH="0" baseline="0" noProof="0" dirty="0">
                <a:ln>
                  <a:noFill/>
                </a:ln>
                <a:solidFill>
                  <a:srgbClr val="243473"/>
                </a:solidFill>
                <a:effectLst/>
                <a:uLnTx/>
                <a:uFillTx/>
              </a:rPr>
              <a:t>Help board members understand which </a:t>
            </a:r>
            <a:r>
              <a:rPr kumimoji="0" lang="en-US" sz="1600" b="1" i="0" u="none" strike="noStrike" kern="1200" cap="none" spc="0" normalizeH="0" baseline="0" noProof="0" dirty="0">
                <a:ln>
                  <a:noFill/>
                </a:ln>
                <a:solidFill>
                  <a:srgbClr val="243473"/>
                </a:solidFill>
                <a:effectLst/>
                <a:uLnTx/>
                <a:uFillTx/>
              </a:rPr>
              <a:t>questions to ask </a:t>
            </a:r>
            <a:r>
              <a:rPr kumimoji="0" lang="en-US" sz="1600" i="0" u="none" strike="noStrike" kern="1200" cap="none" spc="0" normalizeH="0" baseline="0" noProof="0" dirty="0">
                <a:ln>
                  <a:noFill/>
                </a:ln>
                <a:solidFill>
                  <a:srgbClr val="243473"/>
                </a:solidFill>
                <a:effectLst/>
                <a:uLnTx/>
                <a:uFillTx/>
              </a:rPr>
              <a:t>when something looks off</a:t>
            </a:r>
            <a:endParaRPr kumimoji="0" lang="en-US" sz="1600" b="0" i="0" u="none" strike="noStrike" kern="1200" cap="none" spc="0" normalizeH="0" baseline="0" noProof="0" dirty="0">
              <a:ln>
                <a:noFill/>
              </a:ln>
              <a:solidFill>
                <a:srgbClr val="243473"/>
              </a:solidFill>
              <a:effectLst/>
              <a:uLnTx/>
              <a:uFillTx/>
            </a:endParaRPr>
          </a:p>
        </p:txBody>
      </p:sp>
      <p:sp>
        <p:nvSpPr>
          <p:cNvPr id="4" name="Rectangle 3">
            <a:extLst>
              <a:ext uri="{FF2B5EF4-FFF2-40B4-BE49-F238E27FC236}">
                <a16:creationId xmlns:a16="http://schemas.microsoft.com/office/drawing/2014/main" id="{F7086D73-722F-1249-5C84-C4D7D10BE2B9}"/>
              </a:ext>
            </a:extLst>
          </p:cNvPr>
          <p:cNvSpPr/>
          <p:nvPr/>
        </p:nvSpPr>
        <p:spPr>
          <a:xfrm>
            <a:off x="2492920" y="1219908"/>
            <a:ext cx="7206158" cy="528600"/>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Rectangle 4">
            <a:extLst>
              <a:ext uri="{FF2B5EF4-FFF2-40B4-BE49-F238E27FC236}">
                <a16:creationId xmlns:a16="http://schemas.microsoft.com/office/drawing/2014/main" id="{7004BC4C-06E0-54AC-57B7-14251B3390F0}"/>
              </a:ext>
            </a:extLst>
          </p:cNvPr>
          <p:cNvSpPr/>
          <p:nvPr/>
        </p:nvSpPr>
        <p:spPr>
          <a:xfrm>
            <a:off x="2614840" y="1141153"/>
            <a:ext cx="7206158" cy="508465"/>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 name="TextBox 6">
            <a:extLst>
              <a:ext uri="{FF2B5EF4-FFF2-40B4-BE49-F238E27FC236}">
                <a16:creationId xmlns:a16="http://schemas.microsoft.com/office/drawing/2014/main" id="{F5CF04AB-6496-D9D0-C4B7-CF812F5F7605}"/>
              </a:ext>
            </a:extLst>
          </p:cNvPr>
          <p:cNvSpPr txBox="1"/>
          <p:nvPr/>
        </p:nvSpPr>
        <p:spPr>
          <a:xfrm>
            <a:off x="2830815" y="1297849"/>
            <a:ext cx="6719728" cy="307777"/>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EFEFE"/>
                </a:solidFill>
                <a:effectLst/>
                <a:uLnTx/>
                <a:uFillTx/>
                <a:latin typeface="Montserrat"/>
                <a:ea typeface="+mn-ea"/>
                <a:cs typeface="+mn-cs"/>
              </a:rPr>
              <a:t>PROVIDE EDUCATION SESSION OR CHEAT SHEET</a:t>
            </a:r>
          </a:p>
        </p:txBody>
      </p:sp>
      <p:pic>
        <p:nvPicPr>
          <p:cNvPr id="8" name="Graphic 7" descr="Board Of Directors outline">
            <a:extLst>
              <a:ext uri="{FF2B5EF4-FFF2-40B4-BE49-F238E27FC236}">
                <a16:creationId xmlns:a16="http://schemas.microsoft.com/office/drawing/2014/main" id="{3CB2DB48-A091-99DC-07B3-1836F294EA23}"/>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513875" y="2222574"/>
            <a:ext cx="545091" cy="545091"/>
          </a:xfrm>
          <a:prstGeom prst="rect">
            <a:avLst/>
          </a:prstGeom>
        </p:spPr>
      </p:pic>
      <p:pic>
        <p:nvPicPr>
          <p:cNvPr id="14" name="Graphic 13" descr="Classroom outline">
            <a:extLst>
              <a:ext uri="{FF2B5EF4-FFF2-40B4-BE49-F238E27FC236}">
                <a16:creationId xmlns:a16="http://schemas.microsoft.com/office/drawing/2014/main" id="{F27AB83E-4C54-1A5D-AFE8-B0C7389EA90D}"/>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6529993" y="2261563"/>
            <a:ext cx="594102" cy="594102"/>
          </a:xfrm>
          <a:prstGeom prst="rect">
            <a:avLst/>
          </a:prstGeom>
        </p:spPr>
      </p:pic>
      <p:pic>
        <p:nvPicPr>
          <p:cNvPr id="20" name="Graphic 19" descr="Connected outline">
            <a:extLst>
              <a:ext uri="{FF2B5EF4-FFF2-40B4-BE49-F238E27FC236}">
                <a16:creationId xmlns:a16="http://schemas.microsoft.com/office/drawing/2014/main" id="{365DCDCE-2C64-6017-4AFB-EA8E8F06A45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73042" y="4291263"/>
            <a:ext cx="545091" cy="545091"/>
          </a:xfrm>
          <a:prstGeom prst="rect">
            <a:avLst/>
          </a:prstGeom>
        </p:spPr>
      </p:pic>
      <p:pic>
        <p:nvPicPr>
          <p:cNvPr id="24" name="Graphic 23" descr="Flag outline">
            <a:extLst>
              <a:ext uri="{FF2B5EF4-FFF2-40B4-BE49-F238E27FC236}">
                <a16:creationId xmlns:a16="http://schemas.microsoft.com/office/drawing/2014/main" id="{1A843D68-3912-071A-2527-D492A2CCBA33}"/>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6636109" y="4378992"/>
            <a:ext cx="528601" cy="528601"/>
          </a:xfrm>
          <a:prstGeom prst="rect">
            <a:avLst/>
          </a:prstGeom>
        </p:spPr>
      </p:pic>
    </p:spTree>
    <p:extLst>
      <p:ext uri="{BB962C8B-B14F-4D97-AF65-F5344CB8AC3E}">
        <p14:creationId xmlns:p14="http://schemas.microsoft.com/office/powerpoint/2010/main" val="222254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p:bldP spid="19"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9E163-07A8-40BC-B8CC-498FF9FEBFBA}"/>
              </a:ext>
            </a:extLst>
          </p:cNvPr>
          <p:cNvSpPr>
            <a:spLocks noGrp="1"/>
          </p:cNvSpPr>
          <p:nvPr>
            <p:ph type="title"/>
          </p:nvPr>
        </p:nvSpPr>
        <p:spPr/>
        <p:txBody>
          <a:bodyPr/>
          <a:lstStyle/>
          <a:p>
            <a:r>
              <a:rPr lang="en-US" dirty="0"/>
              <a:t>CHEAT SHEET Example</a:t>
            </a:r>
          </a:p>
        </p:txBody>
      </p:sp>
      <p:sp>
        <p:nvSpPr>
          <p:cNvPr id="4" name="Slide Number Placeholder 3">
            <a:extLst>
              <a:ext uri="{FF2B5EF4-FFF2-40B4-BE49-F238E27FC236}">
                <a16:creationId xmlns:a16="http://schemas.microsoft.com/office/drawing/2014/main" id="{C105CBC8-B8E8-48F4-A02D-46A68C056E6A}"/>
              </a:ext>
            </a:extLst>
          </p:cNvPr>
          <p:cNvSpPr>
            <a:spLocks noGrp="1"/>
          </p:cNvSpPr>
          <p:nvPr>
            <p:ph type="sldNum" sz="quarter" idx="11"/>
          </p:nvPr>
        </p:nvSpPr>
        <p:spPr/>
        <p:txBody>
          <a:bodyPr/>
          <a:lstStyle/>
          <a:p>
            <a:fld id="{C1B541A1-1433-6F4E-B694-E12A48D8985C}" type="slidenum">
              <a:rPr lang="en-US" smtClean="0"/>
              <a:pPr/>
              <a:t>15</a:t>
            </a:fld>
            <a:endParaRPr lang="en-US" dirty="0"/>
          </a:p>
        </p:txBody>
      </p:sp>
      <p:pic>
        <p:nvPicPr>
          <p:cNvPr id="6" name="Picture 5">
            <a:extLst>
              <a:ext uri="{FF2B5EF4-FFF2-40B4-BE49-F238E27FC236}">
                <a16:creationId xmlns:a16="http://schemas.microsoft.com/office/drawing/2014/main" id="{D5FFA9D1-D3C6-9FE2-A8BE-A4231B551EE3}"/>
              </a:ext>
            </a:extLst>
          </p:cNvPr>
          <p:cNvPicPr>
            <a:picLocks noChangeAspect="1"/>
          </p:cNvPicPr>
          <p:nvPr/>
        </p:nvPicPr>
        <p:blipFill>
          <a:blip r:embed="rId3"/>
          <a:stretch>
            <a:fillRect/>
          </a:stretch>
        </p:blipFill>
        <p:spPr>
          <a:xfrm>
            <a:off x="917531" y="1118064"/>
            <a:ext cx="10356937" cy="5028113"/>
          </a:xfrm>
          <a:prstGeom prst="rect">
            <a:avLst/>
          </a:prstGeom>
        </p:spPr>
      </p:pic>
    </p:spTree>
    <p:extLst>
      <p:ext uri="{BB962C8B-B14F-4D97-AF65-F5344CB8AC3E}">
        <p14:creationId xmlns:p14="http://schemas.microsoft.com/office/powerpoint/2010/main" val="7206988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A9D16-FB47-80AC-8074-3D0EC889BDB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95D4126-C55A-C5F4-FE0B-187C28DA3493}"/>
              </a:ext>
            </a:extLst>
          </p:cNvPr>
          <p:cNvSpPr/>
          <p:nvPr/>
        </p:nvSpPr>
        <p:spPr>
          <a:xfrm>
            <a:off x="601220" y="1667932"/>
            <a:ext cx="2497326" cy="3438809"/>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AC1DB182-3B5B-D807-8874-5E84528E0C6D}"/>
              </a:ext>
            </a:extLst>
          </p:cNvPr>
          <p:cNvSpPr/>
          <p:nvPr/>
        </p:nvSpPr>
        <p:spPr>
          <a:xfrm>
            <a:off x="742169" y="1543569"/>
            <a:ext cx="2497326" cy="343880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FE728A9-92B8-3877-C541-31ADA0655C95}"/>
              </a:ext>
            </a:extLst>
          </p:cNvPr>
          <p:cNvSpPr>
            <a:spLocks noGrp="1"/>
          </p:cNvSpPr>
          <p:nvPr>
            <p:ph type="title"/>
          </p:nvPr>
        </p:nvSpPr>
        <p:spPr/>
        <p:txBody>
          <a:bodyPr/>
          <a:lstStyle/>
          <a:p>
            <a:r>
              <a:rPr lang="en-US" dirty="0"/>
              <a:t>Board orientation checklist EXAMPLE</a:t>
            </a:r>
          </a:p>
        </p:txBody>
      </p:sp>
      <p:sp>
        <p:nvSpPr>
          <p:cNvPr id="4" name="Slide Number Placeholder 3">
            <a:extLst>
              <a:ext uri="{FF2B5EF4-FFF2-40B4-BE49-F238E27FC236}">
                <a16:creationId xmlns:a16="http://schemas.microsoft.com/office/drawing/2014/main" id="{4157A9CC-BD93-8169-7954-A41665F9D61B}"/>
              </a:ext>
            </a:extLst>
          </p:cNvPr>
          <p:cNvSpPr>
            <a:spLocks noGrp="1"/>
          </p:cNvSpPr>
          <p:nvPr>
            <p:ph type="sldNum" sz="quarter" idx="11"/>
          </p:nvPr>
        </p:nvSpPr>
        <p:spPr/>
        <p:txBody>
          <a:bodyPr/>
          <a:lstStyle/>
          <a:p>
            <a:fld id="{C1B541A1-1433-6F4E-B694-E12A48D8985C}" type="slidenum">
              <a:rPr lang="en-US" smtClean="0"/>
              <a:pPr/>
              <a:t>16</a:t>
            </a:fld>
            <a:endParaRPr lang="en-US" dirty="0"/>
          </a:p>
        </p:txBody>
      </p:sp>
      <p:sp>
        <p:nvSpPr>
          <p:cNvPr id="7" name="TextBox 6">
            <a:extLst>
              <a:ext uri="{FF2B5EF4-FFF2-40B4-BE49-F238E27FC236}">
                <a16:creationId xmlns:a16="http://schemas.microsoft.com/office/drawing/2014/main" id="{8825D3E5-54BD-DB25-1341-1743AD1B1428}"/>
              </a:ext>
            </a:extLst>
          </p:cNvPr>
          <p:cNvSpPr txBox="1"/>
          <p:nvPr/>
        </p:nvSpPr>
        <p:spPr>
          <a:xfrm>
            <a:off x="3984723" y="5663645"/>
            <a:ext cx="7646753" cy="215444"/>
          </a:xfrm>
          <a:prstGeom prst="rect">
            <a:avLst/>
          </a:prstGeom>
          <a:noFill/>
        </p:spPr>
        <p:txBody>
          <a:bodyPr wrap="square" lIns="0" tIns="0" rIns="0" bIns="0" rtlCol="0">
            <a:spAutoFit/>
          </a:bodyPr>
          <a:lstStyle/>
          <a:p>
            <a:pPr algn="l"/>
            <a:r>
              <a:rPr lang="en-US" sz="1400" b="1" i="1" dirty="0">
                <a:latin typeface="Montserrat Medium" panose="00000600000000000000" pitchFamily="50" charset="0"/>
              </a:rPr>
              <a:t>Adapted from</a:t>
            </a:r>
            <a:r>
              <a:rPr lang="en-US" sz="1400" i="1" dirty="0">
                <a:latin typeface="Montserrat Medium" panose="00000600000000000000" pitchFamily="50" charset="0"/>
              </a:rPr>
              <a:t>: National Council of Nonprofits, </a:t>
            </a:r>
            <a:r>
              <a:rPr lang="en-US" sz="1400" i="1" dirty="0">
                <a:latin typeface="Montserrat Medium" panose="00000600000000000000" pitchFamily="50" charset="0"/>
                <a:hlinkClick r:id="rId3"/>
              </a:rPr>
              <a:t>https://www.councilofnonprofits.org/</a:t>
            </a:r>
            <a:r>
              <a:rPr lang="en-US" sz="1400" i="1" dirty="0">
                <a:latin typeface="Montserrat Medium" panose="00000600000000000000" pitchFamily="50" charset="0"/>
              </a:rPr>
              <a:t> </a:t>
            </a:r>
          </a:p>
        </p:txBody>
      </p:sp>
      <p:sp>
        <p:nvSpPr>
          <p:cNvPr id="12" name="TextBox 11">
            <a:extLst>
              <a:ext uri="{FF2B5EF4-FFF2-40B4-BE49-F238E27FC236}">
                <a16:creationId xmlns:a16="http://schemas.microsoft.com/office/drawing/2014/main" id="{5E0DC91C-F97D-AFB2-E9EB-2F47D2FDF78A}"/>
              </a:ext>
            </a:extLst>
          </p:cNvPr>
          <p:cNvSpPr txBox="1"/>
          <p:nvPr/>
        </p:nvSpPr>
        <p:spPr>
          <a:xfrm>
            <a:off x="956892" y="3373281"/>
            <a:ext cx="2016658" cy="1231106"/>
          </a:xfrm>
          <a:prstGeom prst="rect">
            <a:avLst/>
          </a:prstGeom>
          <a:noFill/>
        </p:spPr>
        <p:txBody>
          <a:bodyPr wrap="square" lIns="0" tIns="0" rIns="0" bIns="0" rtlCol="0">
            <a:spAutoFit/>
          </a:bodyPr>
          <a:lstStyle/>
          <a:p>
            <a:pPr algn="ctr"/>
            <a:r>
              <a:rPr lang="en-US" sz="2000" b="1" dirty="0"/>
              <a:t>CONTINUE THROUGH BOARD ORIENTATION</a:t>
            </a:r>
          </a:p>
        </p:txBody>
      </p:sp>
      <p:pic>
        <p:nvPicPr>
          <p:cNvPr id="13" name="Graphic 12" descr="Circles with arrows outline">
            <a:extLst>
              <a:ext uri="{FF2B5EF4-FFF2-40B4-BE49-F238E27FC236}">
                <a16:creationId xmlns:a16="http://schemas.microsoft.com/office/drawing/2014/main" id="{9270277A-092F-AB9F-4482-17CCC0903D62}"/>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1210470" y="1772411"/>
            <a:ext cx="1501561" cy="1501561"/>
          </a:xfrm>
          <a:prstGeom prst="rect">
            <a:avLst/>
          </a:prstGeom>
        </p:spPr>
      </p:pic>
      <p:sp>
        <p:nvSpPr>
          <p:cNvPr id="6" name="Rectangle 5">
            <a:extLst>
              <a:ext uri="{FF2B5EF4-FFF2-40B4-BE49-F238E27FC236}">
                <a16:creationId xmlns:a16="http://schemas.microsoft.com/office/drawing/2014/main" id="{DA0C869F-886F-77D2-36AA-08EBF1C7B778}"/>
              </a:ext>
            </a:extLst>
          </p:cNvPr>
          <p:cNvSpPr/>
          <p:nvPr/>
        </p:nvSpPr>
        <p:spPr>
          <a:xfrm>
            <a:off x="4332513" y="1298497"/>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5F50A99-519E-9675-F79E-497DACFF4F65}"/>
              </a:ext>
            </a:extLst>
          </p:cNvPr>
          <p:cNvSpPr/>
          <p:nvPr/>
        </p:nvSpPr>
        <p:spPr>
          <a:xfrm>
            <a:off x="4332513" y="1898107"/>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a:extLst>
              <a:ext uri="{FF2B5EF4-FFF2-40B4-BE49-F238E27FC236}">
                <a16:creationId xmlns:a16="http://schemas.microsoft.com/office/drawing/2014/main" id="{383B7B5E-A62F-64F4-FE5C-2CFA60AEC782}"/>
              </a:ext>
            </a:extLst>
          </p:cNvPr>
          <p:cNvSpPr/>
          <p:nvPr/>
        </p:nvSpPr>
        <p:spPr>
          <a:xfrm>
            <a:off x="4332513" y="2502045"/>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70B0F6ED-ECA2-D527-F185-E82F979A2AB8}"/>
              </a:ext>
            </a:extLst>
          </p:cNvPr>
          <p:cNvSpPr/>
          <p:nvPr/>
        </p:nvSpPr>
        <p:spPr>
          <a:xfrm>
            <a:off x="4332513" y="3107977"/>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C109703-7A4E-0B60-672F-FC162BD94DBD}"/>
              </a:ext>
            </a:extLst>
          </p:cNvPr>
          <p:cNvSpPr/>
          <p:nvPr/>
        </p:nvSpPr>
        <p:spPr>
          <a:xfrm>
            <a:off x="4332513" y="3718430"/>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0560A0D0-910E-A6DE-5415-CF4F92FD59A4}"/>
              </a:ext>
            </a:extLst>
          </p:cNvPr>
          <p:cNvSpPr/>
          <p:nvPr/>
        </p:nvSpPr>
        <p:spPr>
          <a:xfrm>
            <a:off x="4332513" y="4322350"/>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C9B3852E-E50B-2EF4-C6AF-DFF3F8368E25}"/>
              </a:ext>
            </a:extLst>
          </p:cNvPr>
          <p:cNvSpPr/>
          <p:nvPr/>
        </p:nvSpPr>
        <p:spPr>
          <a:xfrm>
            <a:off x="4332513" y="4933643"/>
            <a:ext cx="7117318" cy="4185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6" name="TextBox 25">
            <a:extLst>
              <a:ext uri="{FF2B5EF4-FFF2-40B4-BE49-F238E27FC236}">
                <a16:creationId xmlns:a16="http://schemas.microsoft.com/office/drawing/2014/main" id="{3B2F20F0-3B2A-6390-3253-FDF358F16DAE}"/>
              </a:ext>
            </a:extLst>
          </p:cNvPr>
          <p:cNvSpPr txBox="1"/>
          <p:nvPr/>
        </p:nvSpPr>
        <p:spPr>
          <a:xfrm>
            <a:off x="4702281" y="1329274"/>
            <a:ext cx="6101442" cy="369332"/>
          </a:xfrm>
          <a:prstGeom prst="rect">
            <a:avLst/>
          </a:prstGeom>
          <a:noFill/>
        </p:spPr>
        <p:txBody>
          <a:bodyPr wrap="square">
            <a:spAutoFit/>
          </a:bodyPr>
          <a:lstStyle/>
          <a:p>
            <a:pPr lvl="0"/>
            <a:r>
              <a:rPr lang="en-US" b="1" i="0" dirty="0">
                <a:solidFill>
                  <a:schemeClr val="bg1"/>
                </a:solidFill>
                <a:latin typeface="+mn-lt"/>
              </a:rPr>
              <a:t> Mission, history, values</a:t>
            </a:r>
            <a:endParaRPr lang="en-US" b="1" dirty="0">
              <a:solidFill>
                <a:schemeClr val="bg1"/>
              </a:solidFill>
              <a:latin typeface="+mn-lt"/>
            </a:endParaRPr>
          </a:p>
        </p:txBody>
      </p:sp>
      <p:sp>
        <p:nvSpPr>
          <p:cNvPr id="28" name="TextBox 27">
            <a:extLst>
              <a:ext uri="{FF2B5EF4-FFF2-40B4-BE49-F238E27FC236}">
                <a16:creationId xmlns:a16="http://schemas.microsoft.com/office/drawing/2014/main" id="{F88B911F-823F-3F84-A279-8E5ECCFE0EDD}"/>
              </a:ext>
            </a:extLst>
          </p:cNvPr>
          <p:cNvSpPr txBox="1"/>
          <p:nvPr/>
        </p:nvSpPr>
        <p:spPr>
          <a:xfrm>
            <a:off x="4702281" y="1949117"/>
            <a:ext cx="610144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Organizing documents</a:t>
            </a:r>
          </a:p>
        </p:txBody>
      </p:sp>
      <p:sp>
        <p:nvSpPr>
          <p:cNvPr id="30" name="TextBox 29">
            <a:extLst>
              <a:ext uri="{FF2B5EF4-FFF2-40B4-BE49-F238E27FC236}">
                <a16:creationId xmlns:a16="http://schemas.microsoft.com/office/drawing/2014/main" id="{37E61C65-7DC4-340D-645F-0CFD74FD1988}"/>
              </a:ext>
            </a:extLst>
          </p:cNvPr>
          <p:cNvSpPr txBox="1"/>
          <p:nvPr/>
        </p:nvSpPr>
        <p:spPr>
          <a:xfrm>
            <a:off x="4702281" y="2561607"/>
            <a:ext cx="610144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Board member expectations </a:t>
            </a:r>
          </a:p>
        </p:txBody>
      </p:sp>
      <p:sp>
        <p:nvSpPr>
          <p:cNvPr id="32" name="TextBox 31">
            <a:extLst>
              <a:ext uri="{FF2B5EF4-FFF2-40B4-BE49-F238E27FC236}">
                <a16:creationId xmlns:a16="http://schemas.microsoft.com/office/drawing/2014/main" id="{90AEE651-1452-1D06-9C53-9F0FBE93867E}"/>
              </a:ext>
            </a:extLst>
          </p:cNvPr>
          <p:cNvSpPr txBox="1"/>
          <p:nvPr/>
        </p:nvSpPr>
        <p:spPr>
          <a:xfrm>
            <a:off x="4702281" y="3159202"/>
            <a:ext cx="610144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Bios, board listings, and committee listings</a:t>
            </a:r>
          </a:p>
        </p:txBody>
      </p:sp>
      <p:sp>
        <p:nvSpPr>
          <p:cNvPr id="34" name="TextBox 33">
            <a:extLst>
              <a:ext uri="{FF2B5EF4-FFF2-40B4-BE49-F238E27FC236}">
                <a16:creationId xmlns:a16="http://schemas.microsoft.com/office/drawing/2014/main" id="{D7F7B302-64A5-6964-D3AD-82412243863F}"/>
              </a:ext>
            </a:extLst>
          </p:cNvPr>
          <p:cNvSpPr txBox="1"/>
          <p:nvPr/>
        </p:nvSpPr>
        <p:spPr>
          <a:xfrm>
            <a:off x="4702281" y="3769199"/>
            <a:ext cx="610144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Key policies</a:t>
            </a:r>
          </a:p>
        </p:txBody>
      </p:sp>
      <p:sp>
        <p:nvSpPr>
          <p:cNvPr id="36" name="TextBox 35">
            <a:extLst>
              <a:ext uri="{FF2B5EF4-FFF2-40B4-BE49-F238E27FC236}">
                <a16:creationId xmlns:a16="http://schemas.microsoft.com/office/drawing/2014/main" id="{33312DE8-C4C2-D4CF-D152-6441DEC1F2CE}"/>
              </a:ext>
            </a:extLst>
          </p:cNvPr>
          <p:cNvSpPr txBox="1"/>
          <p:nvPr/>
        </p:nvSpPr>
        <p:spPr>
          <a:xfrm>
            <a:off x="4702281" y="4376375"/>
            <a:ext cx="671069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Recent financial reports and donor list/key funders</a:t>
            </a:r>
          </a:p>
        </p:txBody>
      </p:sp>
      <p:sp>
        <p:nvSpPr>
          <p:cNvPr id="38" name="TextBox 37">
            <a:extLst>
              <a:ext uri="{FF2B5EF4-FFF2-40B4-BE49-F238E27FC236}">
                <a16:creationId xmlns:a16="http://schemas.microsoft.com/office/drawing/2014/main" id="{E89019BF-6273-F629-60F3-A67FAB409C69}"/>
              </a:ext>
            </a:extLst>
          </p:cNvPr>
          <p:cNvSpPr txBox="1"/>
          <p:nvPr/>
        </p:nvSpPr>
        <p:spPr>
          <a:xfrm>
            <a:off x="4702281" y="4982378"/>
            <a:ext cx="6101442" cy="341632"/>
          </a:xfrm>
          <a:prstGeom prst="rect">
            <a:avLst/>
          </a:prstGeom>
          <a:noFill/>
        </p:spPr>
        <p:txBody>
          <a:bodyPr wrap="square">
            <a:spAutoFit/>
          </a:bodyPr>
          <a:lstStyle/>
          <a:p>
            <a:pPr marL="0" lvl="0" indent="0" algn="l" defTabSz="755650">
              <a:lnSpc>
                <a:spcPct val="90000"/>
              </a:lnSpc>
              <a:spcBef>
                <a:spcPct val="0"/>
              </a:spcBef>
              <a:spcAft>
                <a:spcPct val="35000"/>
              </a:spcAft>
              <a:buNone/>
            </a:pPr>
            <a:r>
              <a:rPr lang="en-US" sz="1800" b="1" i="0" kern="1200" dirty="0">
                <a:solidFill>
                  <a:srgbClr val="FFFFFF"/>
                </a:solidFill>
                <a:latin typeface="Montserrat"/>
                <a:ea typeface="+mn-ea"/>
                <a:cs typeface="+mn-cs"/>
              </a:rPr>
              <a:t> Calendar of meetings for the year ahead</a:t>
            </a:r>
          </a:p>
        </p:txBody>
      </p:sp>
      <p:grpSp>
        <p:nvGrpSpPr>
          <p:cNvPr id="50" name="Group 49">
            <a:extLst>
              <a:ext uri="{FF2B5EF4-FFF2-40B4-BE49-F238E27FC236}">
                <a16:creationId xmlns:a16="http://schemas.microsoft.com/office/drawing/2014/main" id="{ECA4B394-65A2-6D2D-A678-2CF48EFE7E3F}"/>
              </a:ext>
            </a:extLst>
          </p:cNvPr>
          <p:cNvGrpSpPr/>
          <p:nvPr/>
        </p:nvGrpSpPr>
        <p:grpSpPr>
          <a:xfrm>
            <a:off x="4121887" y="1264098"/>
            <a:ext cx="482770" cy="482770"/>
            <a:chOff x="4121887" y="1264098"/>
            <a:chExt cx="482770" cy="482770"/>
          </a:xfrm>
        </p:grpSpPr>
        <p:sp>
          <p:nvSpPr>
            <p:cNvPr id="40" name="Oval 39">
              <a:extLst>
                <a:ext uri="{FF2B5EF4-FFF2-40B4-BE49-F238E27FC236}">
                  <a16:creationId xmlns:a16="http://schemas.microsoft.com/office/drawing/2014/main" id="{1586EF78-E737-CC98-0F45-8743CE5AA586}"/>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9" name="Graphic 38" descr="Checkmark outline">
              <a:extLst>
                <a:ext uri="{FF2B5EF4-FFF2-40B4-BE49-F238E27FC236}">
                  <a16:creationId xmlns:a16="http://schemas.microsoft.com/office/drawing/2014/main" id="{303CD7DC-390F-4404-3EA9-CD4EE4077BD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51" name="Group 50">
            <a:extLst>
              <a:ext uri="{FF2B5EF4-FFF2-40B4-BE49-F238E27FC236}">
                <a16:creationId xmlns:a16="http://schemas.microsoft.com/office/drawing/2014/main" id="{C50A1646-5135-1D69-ABDA-30BDB4B9D2D5}"/>
              </a:ext>
            </a:extLst>
          </p:cNvPr>
          <p:cNvGrpSpPr/>
          <p:nvPr/>
        </p:nvGrpSpPr>
        <p:grpSpPr>
          <a:xfrm>
            <a:off x="4121887" y="1865972"/>
            <a:ext cx="482770" cy="482770"/>
            <a:chOff x="4121887" y="1264098"/>
            <a:chExt cx="482770" cy="482770"/>
          </a:xfrm>
        </p:grpSpPr>
        <p:sp>
          <p:nvSpPr>
            <p:cNvPr id="52" name="Oval 51">
              <a:extLst>
                <a:ext uri="{FF2B5EF4-FFF2-40B4-BE49-F238E27FC236}">
                  <a16:creationId xmlns:a16="http://schemas.microsoft.com/office/drawing/2014/main" id="{E5041C0D-69DF-F1F8-A3D4-392736B0C176}"/>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3" name="Graphic 52" descr="Checkmark outline">
              <a:extLst>
                <a:ext uri="{FF2B5EF4-FFF2-40B4-BE49-F238E27FC236}">
                  <a16:creationId xmlns:a16="http://schemas.microsoft.com/office/drawing/2014/main" id="{8951263A-35EB-D9EE-B263-12FD23414CE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54" name="Group 53">
            <a:extLst>
              <a:ext uri="{FF2B5EF4-FFF2-40B4-BE49-F238E27FC236}">
                <a16:creationId xmlns:a16="http://schemas.microsoft.com/office/drawing/2014/main" id="{10DAB582-8176-4D03-24B6-4B35E4B99E9C}"/>
              </a:ext>
            </a:extLst>
          </p:cNvPr>
          <p:cNvGrpSpPr/>
          <p:nvPr/>
        </p:nvGrpSpPr>
        <p:grpSpPr>
          <a:xfrm>
            <a:off x="4121887" y="2467846"/>
            <a:ext cx="482770" cy="482770"/>
            <a:chOff x="4121887" y="1264098"/>
            <a:chExt cx="482770" cy="482770"/>
          </a:xfrm>
        </p:grpSpPr>
        <p:sp>
          <p:nvSpPr>
            <p:cNvPr id="55" name="Oval 54">
              <a:extLst>
                <a:ext uri="{FF2B5EF4-FFF2-40B4-BE49-F238E27FC236}">
                  <a16:creationId xmlns:a16="http://schemas.microsoft.com/office/drawing/2014/main" id="{99C7975D-360A-E8E8-E572-FE1493D890EC}"/>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Graphic 55" descr="Checkmark outline">
              <a:extLst>
                <a:ext uri="{FF2B5EF4-FFF2-40B4-BE49-F238E27FC236}">
                  <a16:creationId xmlns:a16="http://schemas.microsoft.com/office/drawing/2014/main" id="{D66D09EF-2732-0109-C86E-554B52845FF0}"/>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57" name="Group 56">
            <a:extLst>
              <a:ext uri="{FF2B5EF4-FFF2-40B4-BE49-F238E27FC236}">
                <a16:creationId xmlns:a16="http://schemas.microsoft.com/office/drawing/2014/main" id="{678AB0AA-EE29-8706-65E1-9F0A672EEACF}"/>
              </a:ext>
            </a:extLst>
          </p:cNvPr>
          <p:cNvGrpSpPr/>
          <p:nvPr/>
        </p:nvGrpSpPr>
        <p:grpSpPr>
          <a:xfrm>
            <a:off x="4121887" y="3075842"/>
            <a:ext cx="482770" cy="482770"/>
            <a:chOff x="4121887" y="1264098"/>
            <a:chExt cx="482770" cy="482770"/>
          </a:xfrm>
        </p:grpSpPr>
        <p:sp>
          <p:nvSpPr>
            <p:cNvPr id="58" name="Oval 57">
              <a:extLst>
                <a:ext uri="{FF2B5EF4-FFF2-40B4-BE49-F238E27FC236}">
                  <a16:creationId xmlns:a16="http://schemas.microsoft.com/office/drawing/2014/main" id="{06F789F4-7E72-C408-C31A-93CE67CA5586}"/>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9" name="Graphic 58" descr="Checkmark outline">
              <a:extLst>
                <a:ext uri="{FF2B5EF4-FFF2-40B4-BE49-F238E27FC236}">
                  <a16:creationId xmlns:a16="http://schemas.microsoft.com/office/drawing/2014/main" id="{1155B57F-425B-6C38-891F-D69457229006}"/>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60" name="Group 59">
            <a:extLst>
              <a:ext uri="{FF2B5EF4-FFF2-40B4-BE49-F238E27FC236}">
                <a16:creationId xmlns:a16="http://schemas.microsoft.com/office/drawing/2014/main" id="{6B6D6516-76D4-B648-AFC9-CD6CF8CAB4B1}"/>
              </a:ext>
            </a:extLst>
          </p:cNvPr>
          <p:cNvGrpSpPr/>
          <p:nvPr/>
        </p:nvGrpSpPr>
        <p:grpSpPr>
          <a:xfrm>
            <a:off x="4121887" y="3683838"/>
            <a:ext cx="482770" cy="482770"/>
            <a:chOff x="4121887" y="1264098"/>
            <a:chExt cx="482770" cy="482770"/>
          </a:xfrm>
        </p:grpSpPr>
        <p:sp>
          <p:nvSpPr>
            <p:cNvPr id="61" name="Oval 60">
              <a:extLst>
                <a:ext uri="{FF2B5EF4-FFF2-40B4-BE49-F238E27FC236}">
                  <a16:creationId xmlns:a16="http://schemas.microsoft.com/office/drawing/2014/main" id="{F19DC0FA-B0ED-AFB5-980A-B1EB9C6121CE}"/>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2" name="Graphic 61" descr="Checkmark outline">
              <a:extLst>
                <a:ext uri="{FF2B5EF4-FFF2-40B4-BE49-F238E27FC236}">
                  <a16:creationId xmlns:a16="http://schemas.microsoft.com/office/drawing/2014/main" id="{88AC7640-CE49-CCF4-F009-E88422C1CB65}"/>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63" name="Group 62">
            <a:extLst>
              <a:ext uri="{FF2B5EF4-FFF2-40B4-BE49-F238E27FC236}">
                <a16:creationId xmlns:a16="http://schemas.microsoft.com/office/drawing/2014/main" id="{9B5D44D6-0121-7291-804B-2C13B26434E3}"/>
              </a:ext>
            </a:extLst>
          </p:cNvPr>
          <p:cNvGrpSpPr/>
          <p:nvPr/>
        </p:nvGrpSpPr>
        <p:grpSpPr>
          <a:xfrm>
            <a:off x="4121887" y="4297339"/>
            <a:ext cx="482770" cy="482770"/>
            <a:chOff x="4121887" y="1264098"/>
            <a:chExt cx="482770" cy="482770"/>
          </a:xfrm>
        </p:grpSpPr>
        <p:sp>
          <p:nvSpPr>
            <p:cNvPr id="64" name="Oval 63">
              <a:extLst>
                <a:ext uri="{FF2B5EF4-FFF2-40B4-BE49-F238E27FC236}">
                  <a16:creationId xmlns:a16="http://schemas.microsoft.com/office/drawing/2014/main" id="{62C0FFC8-A903-EE19-6D18-A70A026A6A88}"/>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5" name="Graphic 64" descr="Checkmark outline">
              <a:extLst>
                <a:ext uri="{FF2B5EF4-FFF2-40B4-BE49-F238E27FC236}">
                  <a16:creationId xmlns:a16="http://schemas.microsoft.com/office/drawing/2014/main" id="{3B9C76E5-17B7-3159-84CC-82AE569613D9}"/>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grpSp>
        <p:nvGrpSpPr>
          <p:cNvPr id="66" name="Group 65">
            <a:extLst>
              <a:ext uri="{FF2B5EF4-FFF2-40B4-BE49-F238E27FC236}">
                <a16:creationId xmlns:a16="http://schemas.microsoft.com/office/drawing/2014/main" id="{968AE6B1-A63C-DB5B-5B65-02F0F84D11C5}"/>
              </a:ext>
            </a:extLst>
          </p:cNvPr>
          <p:cNvGrpSpPr/>
          <p:nvPr/>
        </p:nvGrpSpPr>
        <p:grpSpPr>
          <a:xfrm>
            <a:off x="4121887" y="4891579"/>
            <a:ext cx="482770" cy="482770"/>
            <a:chOff x="4121887" y="1264098"/>
            <a:chExt cx="482770" cy="482770"/>
          </a:xfrm>
        </p:grpSpPr>
        <p:sp>
          <p:nvSpPr>
            <p:cNvPr id="67" name="Oval 66">
              <a:extLst>
                <a:ext uri="{FF2B5EF4-FFF2-40B4-BE49-F238E27FC236}">
                  <a16:creationId xmlns:a16="http://schemas.microsoft.com/office/drawing/2014/main" id="{18DCA854-7F29-4ADC-B207-3B3742DE4533}"/>
                </a:ext>
              </a:extLst>
            </p:cNvPr>
            <p:cNvSpPr/>
            <p:nvPr/>
          </p:nvSpPr>
          <p:spPr>
            <a:xfrm>
              <a:off x="4121887" y="1264098"/>
              <a:ext cx="482770" cy="482770"/>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8" name="Graphic 67" descr="Checkmark outline">
              <a:extLst>
                <a:ext uri="{FF2B5EF4-FFF2-40B4-BE49-F238E27FC236}">
                  <a16:creationId xmlns:a16="http://schemas.microsoft.com/office/drawing/2014/main" id="{8AC03FB9-EE1B-8713-C44F-271E1B5E810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164222" y="1321999"/>
              <a:ext cx="387535" cy="387535"/>
            </a:xfrm>
            <a:prstGeom prst="rect">
              <a:avLst/>
            </a:prstGeom>
          </p:spPr>
        </p:pic>
      </p:grpSp>
    </p:spTree>
    <p:extLst>
      <p:ext uri="{BB962C8B-B14F-4D97-AF65-F5344CB8AC3E}">
        <p14:creationId xmlns:p14="http://schemas.microsoft.com/office/powerpoint/2010/main" val="41271880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F7C135-466B-E03C-3ADA-EBBCC5BCB4C4}"/>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5CA36AF-7107-75B9-D02D-C58E82DBF7D3}"/>
              </a:ext>
            </a:extLst>
          </p:cNvPr>
          <p:cNvSpPr>
            <a:spLocks noGrp="1"/>
          </p:cNvSpPr>
          <p:nvPr>
            <p:ph type="title"/>
          </p:nvPr>
        </p:nvSpPr>
        <p:spPr/>
        <p:txBody>
          <a:bodyPr>
            <a:normAutofit/>
          </a:bodyPr>
          <a:lstStyle/>
          <a:p>
            <a:r>
              <a:rPr lang="en-US" dirty="0"/>
              <a:t>BOARD TECH ESSENTIALS</a:t>
            </a:r>
          </a:p>
        </p:txBody>
      </p:sp>
      <p:sp>
        <p:nvSpPr>
          <p:cNvPr id="3" name="Slide Number Placeholder 2">
            <a:extLst>
              <a:ext uri="{FF2B5EF4-FFF2-40B4-BE49-F238E27FC236}">
                <a16:creationId xmlns:a16="http://schemas.microsoft.com/office/drawing/2014/main" id="{8D9883F9-ECA6-0F78-EC7C-0B86070FC10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6" name="TextBox 5">
            <a:extLst>
              <a:ext uri="{FF2B5EF4-FFF2-40B4-BE49-F238E27FC236}">
                <a16:creationId xmlns:a16="http://schemas.microsoft.com/office/drawing/2014/main" id="{16FE9D59-6520-2EC9-3ECA-013DBCE306DA}"/>
              </a:ext>
            </a:extLst>
          </p:cNvPr>
          <p:cNvSpPr txBox="1"/>
          <p:nvPr/>
        </p:nvSpPr>
        <p:spPr>
          <a:xfrm>
            <a:off x="1608842" y="1159410"/>
            <a:ext cx="9665908" cy="11535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473"/>
                </a:solidFill>
                <a:effectLst/>
                <a:uLnTx/>
                <a:uFillTx/>
                <a:latin typeface="Montserrat"/>
                <a:ea typeface="+mn-ea"/>
                <a:cs typeface="+mn-cs"/>
              </a:rPr>
              <a:t>TECH TOOLS FOR EFFECTIVE GOVERNANCE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473"/>
                </a:solidFill>
                <a:effectLst/>
                <a:uLnTx/>
                <a:uFillTx/>
                <a:latin typeface="Montserrat Medium" panose="00000600000000000000" pitchFamily="2" charset="0"/>
                <a:ea typeface="+mn-ea"/>
                <a:cs typeface="+mn-cs"/>
              </a:rPr>
              <a:t>Leverage tools to streamline processes, boost collaboration, and drive more effective governance.</a:t>
            </a:r>
          </a:p>
        </p:txBody>
      </p:sp>
      <p:sp>
        <p:nvSpPr>
          <p:cNvPr id="8" name="TextBox 7">
            <a:extLst>
              <a:ext uri="{FF2B5EF4-FFF2-40B4-BE49-F238E27FC236}">
                <a16:creationId xmlns:a16="http://schemas.microsoft.com/office/drawing/2014/main" id="{4C0AEE7B-B191-BA6A-8EE8-247685F150CB}"/>
              </a:ext>
            </a:extLst>
          </p:cNvPr>
          <p:cNvSpPr txBox="1"/>
          <p:nvPr/>
        </p:nvSpPr>
        <p:spPr>
          <a:xfrm>
            <a:off x="1263046" y="2944753"/>
            <a:ext cx="4739407" cy="2725233"/>
          </a:xfrm>
          <a:prstGeom prst="rect">
            <a:avLst/>
          </a:prstGeom>
          <a:noFill/>
        </p:spPr>
        <p:txBody>
          <a:bodyPr wrap="square" lIns="0" tIns="0" rIns="0" bIns="0" rtlCol="0">
            <a:spAutoFit/>
          </a:bodyPr>
          <a:lstStyle/>
          <a:p>
            <a:pPr marL="285750" lvl="0" indent="-285750">
              <a:lnSpc>
                <a:spcPct val="120000"/>
              </a:lnSpc>
              <a:spcBef>
                <a:spcPts val="1000"/>
              </a:spcBef>
              <a:buClr>
                <a:srgbClr val="FF6740"/>
              </a:buClr>
              <a:buFont typeface="Wingdings" panose="05000000000000000000" pitchFamily="2" charset="2"/>
              <a:buChar char="q"/>
              <a:defRPr/>
            </a:pPr>
            <a:r>
              <a:rPr lang="en-US" sz="1600" b="1" dirty="0">
                <a:solidFill>
                  <a:srgbClr val="243473"/>
                </a:solidFill>
              </a:rPr>
              <a:t>Meeting scheduling: </a:t>
            </a:r>
            <a:r>
              <a:rPr lang="en-US" sz="1600" dirty="0">
                <a:solidFill>
                  <a:srgbClr val="243473"/>
                </a:solidFill>
              </a:rPr>
              <a:t>integrated calendar and RSVP tracking</a:t>
            </a:r>
          </a:p>
          <a:p>
            <a:pPr marL="285750" lvl="0" indent="-285750">
              <a:lnSpc>
                <a:spcPct val="120000"/>
              </a:lnSpc>
              <a:spcBef>
                <a:spcPts val="1000"/>
              </a:spcBef>
              <a:buClr>
                <a:srgbClr val="FF6740"/>
              </a:buClr>
              <a:buFont typeface="Wingdings" panose="05000000000000000000" pitchFamily="2" charset="2"/>
              <a:buChar char="q"/>
              <a:defRPr/>
            </a:pPr>
            <a:r>
              <a:rPr lang="en-US" sz="1600" b="1" dirty="0">
                <a:solidFill>
                  <a:srgbClr val="243473"/>
                </a:solidFill>
              </a:rPr>
              <a:t>Secure document access: </a:t>
            </a:r>
            <a:r>
              <a:rPr lang="en-US" sz="1600" dirty="0">
                <a:solidFill>
                  <a:srgbClr val="243473"/>
                </a:solidFill>
              </a:rPr>
              <a:t>board packets, bylaws, and policies in one place</a:t>
            </a:r>
          </a:p>
          <a:p>
            <a:pPr marL="285750" lvl="0" indent="-285750">
              <a:lnSpc>
                <a:spcPct val="120000"/>
              </a:lnSpc>
              <a:spcBef>
                <a:spcPts val="1000"/>
              </a:spcBef>
              <a:buClr>
                <a:srgbClr val="FF6740"/>
              </a:buClr>
              <a:buFont typeface="Wingdings" panose="05000000000000000000" pitchFamily="2" charset="2"/>
              <a:buChar char="q"/>
              <a:defRPr/>
            </a:pPr>
            <a:r>
              <a:rPr lang="en-US" sz="1600" b="1" dirty="0">
                <a:solidFill>
                  <a:srgbClr val="243473"/>
                </a:solidFill>
              </a:rPr>
              <a:t>Minutes &amp; voting: </a:t>
            </a:r>
            <a:r>
              <a:rPr lang="en-US" sz="1600" dirty="0">
                <a:solidFill>
                  <a:srgbClr val="243473"/>
                </a:solidFill>
              </a:rPr>
              <a:t>digital tools for recording and approvals</a:t>
            </a:r>
          </a:p>
          <a:p>
            <a:pPr marL="285750" lvl="0" indent="-285750">
              <a:lnSpc>
                <a:spcPct val="120000"/>
              </a:lnSpc>
              <a:spcBef>
                <a:spcPts val="1000"/>
              </a:spcBef>
              <a:buClr>
                <a:srgbClr val="FF6740"/>
              </a:buClr>
              <a:buFont typeface="Wingdings" panose="05000000000000000000" pitchFamily="2" charset="2"/>
              <a:buChar char="q"/>
              <a:defRPr/>
            </a:pPr>
            <a:r>
              <a:rPr lang="en-US" sz="1600" b="1" dirty="0">
                <a:solidFill>
                  <a:srgbClr val="243473"/>
                </a:solidFill>
              </a:rPr>
              <a:t>Cost transparency: </a:t>
            </a:r>
            <a:r>
              <a:rPr lang="en-US" sz="1600" dirty="0">
                <a:solidFill>
                  <a:srgbClr val="243473"/>
                </a:solidFill>
              </a:rPr>
              <a:t>clear pricing and budget alignment</a:t>
            </a:r>
          </a:p>
        </p:txBody>
      </p:sp>
      <p:cxnSp>
        <p:nvCxnSpPr>
          <p:cNvPr id="15" name="Straight Connector 14">
            <a:extLst>
              <a:ext uri="{FF2B5EF4-FFF2-40B4-BE49-F238E27FC236}">
                <a16:creationId xmlns:a16="http://schemas.microsoft.com/office/drawing/2014/main" id="{AF08DCB2-699F-376F-CCC7-16399CC41DFE}"/>
              </a:ext>
            </a:extLst>
          </p:cNvPr>
          <p:cNvCxnSpPr>
            <a:cxnSpLocks/>
          </p:cNvCxnSpPr>
          <p:nvPr/>
        </p:nvCxnSpPr>
        <p:spPr>
          <a:xfrm>
            <a:off x="734215" y="2595121"/>
            <a:ext cx="10649290"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C31FD295-6213-D70D-1E09-E71F021507D2}"/>
              </a:ext>
            </a:extLst>
          </p:cNvPr>
          <p:cNvSpPr txBox="1"/>
          <p:nvPr/>
        </p:nvSpPr>
        <p:spPr>
          <a:xfrm>
            <a:off x="6849783" y="2944754"/>
            <a:ext cx="4739407" cy="2817566"/>
          </a:xfrm>
          <a:prstGeom prst="rect">
            <a:avLst/>
          </a:prstGeom>
          <a:noFill/>
        </p:spPr>
        <p:txBody>
          <a:bodyPr wrap="square">
            <a:spAutoFit/>
          </a:bodyPr>
          <a:lstStyle/>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Mobile-friendly access: </a:t>
            </a:r>
            <a:r>
              <a:rPr kumimoji="0" lang="en-US" sz="1600" i="0" u="none" strike="noStrike" kern="1200" cap="none" spc="0" normalizeH="0" baseline="0" noProof="0" dirty="0">
                <a:ln>
                  <a:noFill/>
                </a:ln>
                <a:solidFill>
                  <a:srgbClr val="243473"/>
                </a:solidFill>
                <a:effectLst/>
                <a:uLnTx/>
                <a:uFillTx/>
                <a:latin typeface="Montserrat"/>
                <a:ea typeface="+mn-ea"/>
                <a:cs typeface="+mn-cs"/>
              </a:rPr>
              <a:t>easy use on tablets and phones</a:t>
            </a:r>
          </a:p>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Compliance features: </a:t>
            </a:r>
            <a:r>
              <a:rPr kumimoji="0" lang="en-US" sz="1600" i="0" u="none" strike="noStrike" kern="1200" cap="none" spc="0" normalizeH="0" baseline="0" noProof="0" dirty="0">
                <a:ln>
                  <a:noFill/>
                </a:ln>
                <a:solidFill>
                  <a:srgbClr val="243473"/>
                </a:solidFill>
                <a:effectLst/>
                <a:uLnTx/>
                <a:uFillTx/>
                <a:latin typeface="Montserrat"/>
                <a:ea typeface="+mn-ea"/>
                <a:cs typeface="+mn-cs"/>
              </a:rPr>
              <a:t>audit trails and secure storage</a:t>
            </a:r>
          </a:p>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Collaboration tools: </a:t>
            </a:r>
            <a:r>
              <a:rPr kumimoji="0" lang="en-US" sz="1600" i="0" u="none" strike="noStrike" kern="1200" cap="none" spc="0" normalizeH="0" baseline="0" noProof="0" dirty="0">
                <a:ln>
                  <a:noFill/>
                </a:ln>
                <a:solidFill>
                  <a:srgbClr val="243473"/>
                </a:solidFill>
                <a:effectLst/>
                <a:uLnTx/>
                <a:uFillTx/>
                <a:latin typeface="Montserrat"/>
                <a:ea typeface="+mn-ea"/>
                <a:cs typeface="+mn-cs"/>
              </a:rPr>
              <a:t>discussion boards and task tracking</a:t>
            </a:r>
          </a:p>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Examples: </a:t>
            </a:r>
            <a:r>
              <a:rPr kumimoji="0" lang="en-US" sz="1600" i="0" u="none" strike="noStrike" kern="1200" cap="none" spc="0" normalizeH="0" baseline="0" noProof="0" dirty="0">
                <a:ln>
                  <a:noFill/>
                </a:ln>
                <a:solidFill>
                  <a:srgbClr val="243473"/>
                </a:solidFill>
                <a:effectLst/>
                <a:uLnTx/>
                <a:uFillTx/>
                <a:latin typeface="Montserrat"/>
                <a:ea typeface="+mn-ea"/>
                <a:cs typeface="+mn-cs"/>
              </a:rPr>
              <a:t>BoardEffect, Boardable, OnBoard</a:t>
            </a:r>
          </a:p>
        </p:txBody>
      </p:sp>
      <p:pic>
        <p:nvPicPr>
          <p:cNvPr id="5" name="Graphic 4" descr="Shooting star outline">
            <a:extLst>
              <a:ext uri="{FF2B5EF4-FFF2-40B4-BE49-F238E27FC236}">
                <a16:creationId xmlns:a16="http://schemas.microsoft.com/office/drawing/2014/main" id="{A510E2D3-BB30-EFFD-8BFA-3272741E9D57}"/>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734215" y="1235816"/>
            <a:ext cx="770517" cy="770517"/>
          </a:xfrm>
          <a:prstGeom prst="rect">
            <a:avLst/>
          </a:prstGeom>
        </p:spPr>
      </p:pic>
    </p:spTree>
    <p:extLst>
      <p:ext uri="{BB962C8B-B14F-4D97-AF65-F5344CB8AC3E}">
        <p14:creationId xmlns:p14="http://schemas.microsoft.com/office/powerpoint/2010/main" val="3700395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4AA302-44F2-4ED7-A2B0-0A348984EF52}"/>
              </a:ext>
            </a:extLst>
          </p:cNvPr>
          <p:cNvSpPr>
            <a:spLocks noGrp="1"/>
          </p:cNvSpPr>
          <p:nvPr>
            <p:ph type="title"/>
          </p:nvPr>
        </p:nvSpPr>
        <p:spPr/>
        <p:txBody>
          <a:bodyPr anchor="b">
            <a:normAutofit/>
          </a:bodyPr>
          <a:lstStyle/>
          <a:p>
            <a:r>
              <a:rPr lang="en-US" dirty="0"/>
              <a:t>Internal controls</a:t>
            </a:r>
          </a:p>
        </p:txBody>
      </p:sp>
      <p:sp>
        <p:nvSpPr>
          <p:cNvPr id="4" name="Slide Number Placeholder 3">
            <a:extLst>
              <a:ext uri="{FF2B5EF4-FFF2-40B4-BE49-F238E27FC236}">
                <a16:creationId xmlns:a16="http://schemas.microsoft.com/office/drawing/2014/main" id="{C6D07EBF-A218-47AD-85CE-FE674187DA51}"/>
              </a:ext>
            </a:extLst>
          </p:cNvPr>
          <p:cNvSpPr>
            <a:spLocks noGrp="1"/>
          </p:cNvSpPr>
          <p:nvPr>
            <p:ph type="sldNum" sz="quarter" idx="11"/>
          </p:nvPr>
        </p:nvSpPr>
        <p:spPr/>
        <p:txBody>
          <a:bodyPr wrap="square" anchor="ctr">
            <a:normAutofit/>
          </a:bodyPr>
          <a:lstStyle/>
          <a:p>
            <a:pPr>
              <a:spcAft>
                <a:spcPts val="600"/>
              </a:spcAft>
            </a:pPr>
            <a:fld id="{C1B541A1-1433-6F4E-B694-E12A48D8985C}" type="slidenum">
              <a:rPr lang="en-US" smtClean="0"/>
              <a:pPr>
                <a:spcAft>
                  <a:spcPts val="600"/>
                </a:spcAft>
              </a:pPr>
              <a:t>18</a:t>
            </a:fld>
            <a:endParaRPr lang="en-US" dirty="0"/>
          </a:p>
        </p:txBody>
      </p:sp>
      <p:grpSp>
        <p:nvGrpSpPr>
          <p:cNvPr id="3" name="Group 2">
            <a:extLst>
              <a:ext uri="{FF2B5EF4-FFF2-40B4-BE49-F238E27FC236}">
                <a16:creationId xmlns:a16="http://schemas.microsoft.com/office/drawing/2014/main" id="{8F9235F1-8AA5-9033-8AA5-5FE6D5734611}"/>
              </a:ext>
            </a:extLst>
          </p:cNvPr>
          <p:cNvGrpSpPr/>
          <p:nvPr/>
        </p:nvGrpSpPr>
        <p:grpSpPr>
          <a:xfrm>
            <a:off x="770514" y="1896436"/>
            <a:ext cx="10696723" cy="3589724"/>
            <a:chOff x="601219" y="1849941"/>
            <a:chExt cx="10696723" cy="3589724"/>
          </a:xfrm>
        </p:grpSpPr>
        <p:sp>
          <p:nvSpPr>
            <p:cNvPr id="41" name="TextBox 40">
              <a:extLst>
                <a:ext uri="{FF2B5EF4-FFF2-40B4-BE49-F238E27FC236}">
                  <a16:creationId xmlns:a16="http://schemas.microsoft.com/office/drawing/2014/main" id="{54725BA2-4839-B2DE-57EA-461ED14F1925}"/>
                </a:ext>
              </a:extLst>
            </p:cNvPr>
            <p:cNvSpPr txBox="1"/>
            <p:nvPr/>
          </p:nvSpPr>
          <p:spPr>
            <a:xfrm>
              <a:off x="5826904" y="4445200"/>
              <a:ext cx="5471038" cy="738664"/>
            </a:xfrm>
            <a:prstGeom prst="rect">
              <a:avLst/>
            </a:prstGeom>
            <a:noFill/>
          </p:spPr>
          <p:txBody>
            <a:bodyPr wrap="square" lIns="0" tIns="0" rIns="0" bIns="0" rtlCol="0">
              <a:spAutoFit/>
            </a:bodyPr>
            <a:lstStyle/>
            <a:p>
              <a:r>
                <a:rPr lang="en-US" sz="2400" dirty="0">
                  <a:latin typeface="Montserrat" pitchFamily="2" charset="0"/>
                </a:rPr>
                <a:t>Provide to Board for approval annually</a:t>
              </a:r>
            </a:p>
          </p:txBody>
        </p:sp>
        <p:pic>
          <p:nvPicPr>
            <p:cNvPr id="49" name="Graphic 48" descr="Document outline">
              <a:extLst>
                <a:ext uri="{FF2B5EF4-FFF2-40B4-BE49-F238E27FC236}">
                  <a16:creationId xmlns:a16="http://schemas.microsoft.com/office/drawing/2014/main" id="{0366C1BC-936C-5CCB-A9C4-62CC17DE848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557128" y="1849941"/>
              <a:ext cx="809341" cy="809341"/>
            </a:xfrm>
            <a:prstGeom prst="rect">
              <a:avLst/>
            </a:prstGeom>
          </p:spPr>
        </p:pic>
        <p:pic>
          <p:nvPicPr>
            <p:cNvPr id="50" name="Graphic 49" descr="Daily calendar outline">
              <a:extLst>
                <a:ext uri="{FF2B5EF4-FFF2-40B4-BE49-F238E27FC236}">
                  <a16:creationId xmlns:a16="http://schemas.microsoft.com/office/drawing/2014/main" id="{6245F7D9-7E60-02F9-3D7F-C033E438586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4571010" y="3144817"/>
              <a:ext cx="781578" cy="781578"/>
            </a:xfrm>
            <a:prstGeom prst="rect">
              <a:avLst/>
            </a:prstGeom>
          </p:spPr>
        </p:pic>
        <p:pic>
          <p:nvPicPr>
            <p:cNvPr id="51" name="Graphic 50" descr="Meeting outline">
              <a:extLst>
                <a:ext uri="{FF2B5EF4-FFF2-40B4-BE49-F238E27FC236}">
                  <a16:creationId xmlns:a16="http://schemas.microsoft.com/office/drawing/2014/main" id="{1220D15F-FBD2-AC27-F39B-FD3402A4CD1D}"/>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4585508" y="4431570"/>
              <a:ext cx="767080" cy="767080"/>
            </a:xfrm>
            <a:prstGeom prst="rect">
              <a:avLst/>
            </a:prstGeom>
          </p:spPr>
        </p:pic>
        <p:sp>
          <p:nvSpPr>
            <p:cNvPr id="52" name="TextBox 51">
              <a:extLst>
                <a:ext uri="{FF2B5EF4-FFF2-40B4-BE49-F238E27FC236}">
                  <a16:creationId xmlns:a16="http://schemas.microsoft.com/office/drawing/2014/main" id="{50C8D8B6-33E2-50BE-2876-5D5F266757FE}"/>
                </a:ext>
              </a:extLst>
            </p:cNvPr>
            <p:cNvSpPr txBox="1"/>
            <p:nvPr/>
          </p:nvSpPr>
          <p:spPr>
            <a:xfrm>
              <a:off x="5826904" y="1876493"/>
              <a:ext cx="5286514" cy="738664"/>
            </a:xfrm>
            <a:prstGeom prst="rect">
              <a:avLst/>
            </a:prstGeom>
            <a:noFill/>
          </p:spPr>
          <p:txBody>
            <a:bodyPr wrap="square" lIns="0" tIns="0" rIns="0" bIns="0" rtlCol="0">
              <a:spAutoFit/>
            </a:bodyPr>
            <a:lstStyle/>
            <a:p>
              <a:pPr algn="l"/>
              <a:r>
                <a:rPr lang="en-US" sz="2400" dirty="0">
                  <a:latin typeface="Montserrat" pitchFamily="2" charset="0"/>
                </a:rPr>
                <a:t>Document controls in a policies &amp; procedures manual</a:t>
              </a:r>
            </a:p>
          </p:txBody>
        </p:sp>
        <p:sp>
          <p:nvSpPr>
            <p:cNvPr id="57" name="Rectangle 56">
              <a:extLst>
                <a:ext uri="{FF2B5EF4-FFF2-40B4-BE49-F238E27FC236}">
                  <a16:creationId xmlns:a16="http://schemas.microsoft.com/office/drawing/2014/main" id="{41083062-2E5E-7B1A-F119-3B5F6D22F19E}"/>
                </a:ext>
              </a:extLst>
            </p:cNvPr>
            <p:cNvSpPr/>
            <p:nvPr/>
          </p:nvSpPr>
          <p:spPr>
            <a:xfrm>
              <a:off x="601219" y="2000857"/>
              <a:ext cx="2763100" cy="3438808"/>
            </a:xfrm>
            <a:prstGeom prst="rect">
              <a:avLst/>
            </a:prstGeom>
            <a:solidFill>
              <a:schemeClr val="accent2"/>
            </a:solid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22CB7DD9-AEEB-3DC5-5194-3ABC1AE63736}"/>
                </a:ext>
              </a:extLst>
            </p:cNvPr>
            <p:cNvSpPr/>
            <p:nvPr/>
          </p:nvSpPr>
          <p:spPr>
            <a:xfrm>
              <a:off x="742169" y="1876493"/>
              <a:ext cx="2706204" cy="3438809"/>
            </a:xfrm>
            <a:prstGeom prst="rect">
              <a:avLst/>
            </a:prstGeom>
            <a:solidFill>
              <a:schemeClr val="bg1"/>
            </a:solid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4" name="TextBox 53">
              <a:extLst>
                <a:ext uri="{FF2B5EF4-FFF2-40B4-BE49-F238E27FC236}">
                  <a16:creationId xmlns:a16="http://schemas.microsoft.com/office/drawing/2014/main" id="{C216A5FE-8488-58C2-9C5D-2577564EDAB3}"/>
                </a:ext>
              </a:extLst>
            </p:cNvPr>
            <p:cNvSpPr txBox="1"/>
            <p:nvPr/>
          </p:nvSpPr>
          <p:spPr>
            <a:xfrm>
              <a:off x="5826904" y="3364505"/>
              <a:ext cx="4505700" cy="369332"/>
            </a:xfrm>
            <a:prstGeom prst="rect">
              <a:avLst/>
            </a:prstGeom>
            <a:noFill/>
          </p:spPr>
          <p:txBody>
            <a:bodyPr wrap="square" lIns="0" tIns="0" rIns="0" bIns="0" rtlCol="0">
              <a:spAutoFit/>
            </a:bodyPr>
            <a:lstStyle/>
            <a:p>
              <a:r>
                <a:rPr lang="en-US" sz="2400" dirty="0">
                  <a:latin typeface="Montserrat" pitchFamily="2" charset="0"/>
                </a:rPr>
                <a:t>Review and update annually</a:t>
              </a:r>
            </a:p>
          </p:txBody>
        </p:sp>
        <p:sp>
          <p:nvSpPr>
            <p:cNvPr id="55" name="TextBox 54">
              <a:extLst>
                <a:ext uri="{FF2B5EF4-FFF2-40B4-BE49-F238E27FC236}">
                  <a16:creationId xmlns:a16="http://schemas.microsoft.com/office/drawing/2014/main" id="{0DC05617-FB06-EAFC-EA13-F202AAD525F4}"/>
                </a:ext>
              </a:extLst>
            </p:cNvPr>
            <p:cNvSpPr txBox="1"/>
            <p:nvPr/>
          </p:nvSpPr>
          <p:spPr>
            <a:xfrm>
              <a:off x="894058" y="3523947"/>
              <a:ext cx="2413364" cy="1538883"/>
            </a:xfrm>
            <a:prstGeom prst="rect">
              <a:avLst/>
            </a:prstGeom>
            <a:noFill/>
          </p:spPr>
          <p:txBody>
            <a:bodyPr wrap="square" lIns="0" tIns="0" rIns="0" bIns="0" rtlCol="0">
              <a:spAutoFit/>
            </a:bodyPr>
            <a:lstStyle/>
            <a:p>
              <a:pPr algn="ctr"/>
              <a:r>
                <a:rPr lang="en-US" sz="2000" b="1" dirty="0"/>
                <a:t>PROVIDE REVIEW OF P&amp;P MANUALS AND INTERNAL CONTROLS</a:t>
              </a:r>
            </a:p>
          </p:txBody>
        </p:sp>
        <p:pic>
          <p:nvPicPr>
            <p:cNvPr id="56" name="Graphic 55" descr="Shield Tick outline">
              <a:extLst>
                <a:ext uri="{FF2B5EF4-FFF2-40B4-BE49-F238E27FC236}">
                  <a16:creationId xmlns:a16="http://schemas.microsoft.com/office/drawing/2014/main" id="{2080AEAB-400E-F42F-0E05-9310BEBB4DC0}"/>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1287372" y="1911479"/>
              <a:ext cx="1403035" cy="1403035"/>
            </a:xfrm>
            <a:prstGeom prst="rect">
              <a:avLst/>
            </a:prstGeom>
          </p:spPr>
        </p:pic>
      </p:grpSp>
    </p:spTree>
    <p:extLst>
      <p:ext uri="{BB962C8B-B14F-4D97-AF65-F5344CB8AC3E}">
        <p14:creationId xmlns:p14="http://schemas.microsoft.com/office/powerpoint/2010/main" val="23878235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7F7D-69C1-DDE2-DAC8-DCBF40E9A9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9AB5BF-E992-DDAB-2009-02CA1775CFBB}"/>
              </a:ext>
            </a:extLst>
          </p:cNvPr>
          <p:cNvSpPr>
            <a:spLocks noGrp="1"/>
          </p:cNvSpPr>
          <p:nvPr>
            <p:ph type="title"/>
          </p:nvPr>
        </p:nvSpPr>
        <p:spPr>
          <a:xfrm>
            <a:off x="334617" y="167179"/>
            <a:ext cx="10356936" cy="693365"/>
          </a:xfrm>
        </p:spPr>
        <p:txBody>
          <a:bodyPr/>
          <a:lstStyle/>
          <a:p>
            <a:r>
              <a:rPr lang="en-US" dirty="0"/>
              <a:t>POLL QUESTION 2</a:t>
            </a:r>
          </a:p>
        </p:txBody>
      </p:sp>
      <p:sp>
        <p:nvSpPr>
          <p:cNvPr id="4" name="Slide Number Placeholder 3">
            <a:extLst>
              <a:ext uri="{FF2B5EF4-FFF2-40B4-BE49-F238E27FC236}">
                <a16:creationId xmlns:a16="http://schemas.microsoft.com/office/drawing/2014/main" id="{83E96070-1090-229E-932F-331FE5CFE56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12" name="Text Placeholder 5">
            <a:extLst>
              <a:ext uri="{FF2B5EF4-FFF2-40B4-BE49-F238E27FC236}">
                <a16:creationId xmlns:a16="http://schemas.microsoft.com/office/drawing/2014/main" id="{CE418A30-EA64-8E13-7C87-1031B10C2DDD}"/>
              </a:ext>
            </a:extLst>
          </p:cNvPr>
          <p:cNvSpPr txBox="1">
            <a:spLocks/>
          </p:cNvSpPr>
          <p:nvPr/>
        </p:nvSpPr>
        <p:spPr>
          <a:xfrm>
            <a:off x="6410533" y="2015991"/>
            <a:ext cx="5218662" cy="3269546"/>
          </a:xfrm>
          <a:prstGeom prst="rect">
            <a:avLst/>
          </a:prstGeom>
        </p:spPr>
        <p:txBody>
          <a:bodyPr>
            <a:normAutofit lnSpcReduction="1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b="0" i="0" u="none" strike="noStrike" kern="1200" cap="none" spc="0" normalizeH="0" baseline="0" noProof="0" dirty="0">
                <a:ln>
                  <a:noFill/>
                </a:ln>
                <a:solidFill>
                  <a:srgbClr val="243473"/>
                </a:solidFill>
                <a:effectLst/>
                <a:uLnTx/>
                <a:uFillTx/>
                <a:latin typeface="+mn-lt"/>
                <a:ea typeface="+mn-ea"/>
                <a:cs typeface="+mn-cs"/>
              </a:rPr>
              <a:t>New board member orientation</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Financial training</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Cheat sheets</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Reviewing policies &amp; procedures</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Some or all of the above</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None of the above</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b="0" dirty="0">
                <a:solidFill>
                  <a:srgbClr val="243473"/>
                </a:solidFill>
                <a:latin typeface="+mn-lt"/>
              </a:rPr>
              <a:t>N/A</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endParaRPr kumimoji="0" lang="en-US" b="0" i="0" u="none" strike="noStrike" kern="1200" cap="none" spc="0" normalizeH="0" baseline="0" noProof="0" dirty="0">
              <a:ln>
                <a:noFill/>
              </a:ln>
              <a:solidFill>
                <a:srgbClr val="243473"/>
              </a:solidFill>
              <a:effectLst/>
              <a:uLnTx/>
              <a:uFillTx/>
              <a:latin typeface="+mn-lt"/>
              <a:ea typeface="+mn-ea"/>
              <a:cs typeface="+mn-cs"/>
            </a:endParaRPr>
          </a:p>
        </p:txBody>
      </p:sp>
      <p:sp>
        <p:nvSpPr>
          <p:cNvPr id="13" name="Rectangle 12">
            <a:extLst>
              <a:ext uri="{FF2B5EF4-FFF2-40B4-BE49-F238E27FC236}">
                <a16:creationId xmlns:a16="http://schemas.microsoft.com/office/drawing/2014/main" id="{2D90D3CA-000F-1358-641D-6D44A001DDF1}"/>
              </a:ext>
            </a:extLst>
          </p:cNvPr>
          <p:cNvSpPr/>
          <p:nvPr/>
        </p:nvSpPr>
        <p:spPr>
          <a:xfrm>
            <a:off x="5979915" y="1992628"/>
            <a:ext cx="94042" cy="3177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393F189C-404F-1180-E633-5984FC634772}"/>
              </a:ext>
            </a:extLst>
          </p:cNvPr>
          <p:cNvSpPr txBox="1"/>
          <p:nvPr/>
        </p:nvSpPr>
        <p:spPr>
          <a:xfrm>
            <a:off x="1148934" y="1357356"/>
            <a:ext cx="4185066" cy="2256259"/>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243473"/>
                </a:solidFill>
                <a:effectLst/>
                <a:uLnTx/>
                <a:uFillTx/>
                <a:latin typeface="Montserrat" pitchFamily="2" charset="0"/>
              </a:rPr>
              <a:t>How are you educating Board members on fiscal responsibilities and understanding key financial information?</a:t>
            </a:r>
          </a:p>
        </p:txBody>
      </p:sp>
      <p:sp>
        <p:nvSpPr>
          <p:cNvPr id="9" name="Rectangle 8">
            <a:extLst>
              <a:ext uri="{FF2B5EF4-FFF2-40B4-BE49-F238E27FC236}">
                <a16:creationId xmlns:a16="http://schemas.microsoft.com/office/drawing/2014/main" id="{07303533-E6A4-2FAE-8F88-C5C49332451B}"/>
              </a:ext>
            </a:extLst>
          </p:cNvPr>
          <p:cNvSpPr/>
          <p:nvPr/>
        </p:nvSpPr>
        <p:spPr>
          <a:xfrm>
            <a:off x="4002062" y="4535714"/>
            <a:ext cx="677566"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0" name="Isosceles Triangle 9">
            <a:extLst>
              <a:ext uri="{FF2B5EF4-FFF2-40B4-BE49-F238E27FC236}">
                <a16:creationId xmlns:a16="http://schemas.microsoft.com/office/drawing/2014/main" id="{99A95CC7-4127-5D00-5C52-A03258C5CF11}"/>
              </a:ext>
            </a:extLst>
          </p:cNvPr>
          <p:cNvSpPr/>
          <p:nvPr/>
        </p:nvSpPr>
        <p:spPr>
          <a:xfrm>
            <a:off x="1344406" y="3995353"/>
            <a:ext cx="1244560" cy="71845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D4E650EF-06D6-1597-D323-81A88A15A6D0}"/>
              </a:ext>
            </a:extLst>
          </p:cNvPr>
          <p:cNvSpPr/>
          <p:nvPr/>
        </p:nvSpPr>
        <p:spPr>
          <a:xfrm>
            <a:off x="1519251" y="4535714"/>
            <a:ext cx="447435"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6" name="Speech Bubble: Rectangle 15">
            <a:extLst>
              <a:ext uri="{FF2B5EF4-FFF2-40B4-BE49-F238E27FC236}">
                <a16:creationId xmlns:a16="http://schemas.microsoft.com/office/drawing/2014/main" id="{30360115-9532-50EF-227E-0D394627A6F4}"/>
              </a:ext>
            </a:extLst>
          </p:cNvPr>
          <p:cNvSpPr/>
          <p:nvPr/>
        </p:nvSpPr>
        <p:spPr>
          <a:xfrm>
            <a:off x="783582" y="1119338"/>
            <a:ext cx="4550418" cy="2723615"/>
          </a:xfrm>
          <a:prstGeom prst="wedgeRectCallou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7" name="Speech Bubble: Rectangle 16">
            <a:extLst>
              <a:ext uri="{FF2B5EF4-FFF2-40B4-BE49-F238E27FC236}">
                <a16:creationId xmlns:a16="http://schemas.microsoft.com/office/drawing/2014/main" id="{8BC6F757-3E42-4386-55AD-814D3FFAD0A1}"/>
              </a:ext>
            </a:extLst>
          </p:cNvPr>
          <p:cNvSpPr/>
          <p:nvPr/>
        </p:nvSpPr>
        <p:spPr>
          <a:xfrm>
            <a:off x="935982" y="1271738"/>
            <a:ext cx="4550418" cy="2723615"/>
          </a:xfrm>
          <a:prstGeom prst="wedgeRectCallou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FB17BB53-A3D7-1F19-95B9-F0454C20885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598840" y="4169231"/>
            <a:ext cx="1484009" cy="2094036"/>
          </a:xfrm>
          <a:prstGeom prst="rect">
            <a:avLst/>
          </a:prstGeom>
        </p:spPr>
      </p:pic>
    </p:spTree>
    <p:extLst>
      <p:ext uri="{BB962C8B-B14F-4D97-AF65-F5344CB8AC3E}">
        <p14:creationId xmlns:p14="http://schemas.microsoft.com/office/powerpoint/2010/main" val="92277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6D48B793-10B1-6E6B-28F9-B4D71DAD604B}"/>
              </a:ext>
            </a:extLst>
          </p:cNvPr>
          <p:cNvGrpSpPr/>
          <p:nvPr/>
        </p:nvGrpSpPr>
        <p:grpSpPr>
          <a:xfrm>
            <a:off x="9448739" y="1"/>
            <a:ext cx="13187093" cy="11735043"/>
            <a:chOff x="14173108" y="0"/>
            <a:chExt cx="19780639" cy="17602565"/>
          </a:xfrm>
        </p:grpSpPr>
        <p:sp>
          <p:nvSpPr>
            <p:cNvPr id="3" name="Freeform 3">
              <a:extLst>
                <a:ext uri="{FF2B5EF4-FFF2-40B4-BE49-F238E27FC236}">
                  <a16:creationId xmlns:a16="http://schemas.microsoft.com/office/drawing/2014/main" id="{618EF530-882A-37E8-D487-C833C14B2361}"/>
                </a:ext>
              </a:extLst>
            </p:cNvPr>
            <p:cNvSpPr/>
            <p:nvPr/>
          </p:nvSpPr>
          <p:spPr>
            <a:xfrm>
              <a:off x="14173108" y="0"/>
              <a:ext cx="19780639" cy="17602565"/>
            </a:xfrm>
            <a:custGeom>
              <a:avLst/>
              <a:gdLst>
                <a:gd name="f0" fmla="val w"/>
                <a:gd name="f1" fmla="val h"/>
                <a:gd name="f2" fmla="val 0"/>
                <a:gd name="f3" fmla="val 913373"/>
                <a:gd name="f4" fmla="val 812800"/>
                <a:gd name="f5" fmla="val 456686"/>
                <a:gd name="f6" fmla="val 204465"/>
                <a:gd name="f7" fmla="val 181951"/>
                <a:gd name="f8" fmla="val 406400"/>
                <a:gd name="f9" fmla="val 630849"/>
                <a:gd name="f10" fmla="val 708907"/>
                <a:gd name="f11" fmla="*/ f0 1 913373"/>
                <a:gd name="f12" fmla="*/ f1 1 812800"/>
                <a:gd name="f13" fmla="val f2"/>
                <a:gd name="f14" fmla="val f3"/>
                <a:gd name="f15" fmla="val f4"/>
                <a:gd name="f16" fmla="+- f15 0 f13"/>
                <a:gd name="f17" fmla="+- f14 0 f13"/>
                <a:gd name="f18" fmla="*/ f17 1 913373"/>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13373"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FFFB63"/>
            </a:solidFill>
            <a:ln w="666753" cap="sq">
              <a:solidFill>
                <a:srgbClr val="FFFEE2"/>
              </a:solidFill>
              <a:prstDash val="solid"/>
              <a:miter/>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4" name="TextBox 4">
              <a:extLst>
                <a:ext uri="{FF2B5EF4-FFF2-40B4-BE49-F238E27FC236}">
                  <a16:creationId xmlns:a16="http://schemas.microsoft.com/office/drawing/2014/main" id="{5BEC6CF7-633A-89AD-AE38-23C9FB5FD70E}"/>
                </a:ext>
              </a:extLst>
            </p:cNvPr>
            <p:cNvSpPr txBox="1"/>
            <p:nvPr/>
          </p:nvSpPr>
          <p:spPr>
            <a:xfrm>
              <a:off x="16027548" y="618838"/>
              <a:ext cx="16071759" cy="15333482"/>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grpSp>
        <p:nvGrpSpPr>
          <p:cNvPr id="5" name="Group 5">
            <a:extLst>
              <a:ext uri="{FF2B5EF4-FFF2-40B4-BE49-F238E27FC236}">
                <a16:creationId xmlns:a16="http://schemas.microsoft.com/office/drawing/2014/main" id="{733922CB-BEF5-4B03-58B9-0BCCD5D5F295}"/>
              </a:ext>
            </a:extLst>
          </p:cNvPr>
          <p:cNvGrpSpPr/>
          <p:nvPr/>
        </p:nvGrpSpPr>
        <p:grpSpPr>
          <a:xfrm>
            <a:off x="9787335" y="-4071634"/>
            <a:ext cx="14126297" cy="11735043"/>
            <a:chOff x="14681002" y="-6107451"/>
            <a:chExt cx="21189446" cy="17602565"/>
          </a:xfrm>
        </p:grpSpPr>
        <p:sp>
          <p:nvSpPr>
            <p:cNvPr id="6" name="Freeform 6">
              <a:extLst>
                <a:ext uri="{FF2B5EF4-FFF2-40B4-BE49-F238E27FC236}">
                  <a16:creationId xmlns:a16="http://schemas.microsoft.com/office/drawing/2014/main" id="{2A93FBF1-E923-6112-BC6E-4E2DEA120EE1}"/>
                </a:ext>
              </a:extLst>
            </p:cNvPr>
            <p:cNvSpPr/>
            <p:nvPr/>
          </p:nvSpPr>
          <p:spPr>
            <a:xfrm>
              <a:off x="14681002" y="-6107451"/>
              <a:ext cx="21189446" cy="17602565"/>
            </a:xfrm>
            <a:custGeom>
              <a:avLst/>
              <a:gdLst>
                <a:gd name="f0" fmla="val w"/>
                <a:gd name="f1" fmla="val h"/>
                <a:gd name="f2" fmla="val 0"/>
                <a:gd name="f3" fmla="val 978424"/>
                <a:gd name="f4" fmla="val 812800"/>
                <a:gd name="f5" fmla="val 489212"/>
                <a:gd name="f6" fmla="val 219028"/>
                <a:gd name="f7" fmla="val 181951"/>
                <a:gd name="f8" fmla="val 406400"/>
                <a:gd name="f9" fmla="val 630849"/>
                <a:gd name="f10" fmla="val 759397"/>
                <a:gd name="f11" fmla="*/ f0 1 978424"/>
                <a:gd name="f12" fmla="*/ f1 1 812800"/>
                <a:gd name="f13" fmla="val f2"/>
                <a:gd name="f14" fmla="val f3"/>
                <a:gd name="f15" fmla="val f4"/>
                <a:gd name="f16" fmla="+- f15 0 f13"/>
                <a:gd name="f17" fmla="+- f14 0 f13"/>
                <a:gd name="f18" fmla="*/ f17 1 978424"/>
                <a:gd name="f19" fmla="*/ f16 1 812800"/>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978424" h="812800">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EEE809"/>
            </a:solidFill>
            <a:ln w="666753" cap="sq">
              <a:solidFill>
                <a:srgbClr val="F8F342"/>
              </a:solidFill>
              <a:prstDash val="solid"/>
              <a:miter/>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7" name="TextBox 7">
              <a:extLst>
                <a:ext uri="{FF2B5EF4-FFF2-40B4-BE49-F238E27FC236}">
                  <a16:creationId xmlns:a16="http://schemas.microsoft.com/office/drawing/2014/main" id="{DECCD04E-92DB-5E78-8663-64CD9C2910BF}"/>
                </a:ext>
              </a:extLst>
            </p:cNvPr>
            <p:cNvSpPr txBox="1"/>
            <p:nvPr/>
          </p:nvSpPr>
          <p:spPr>
            <a:xfrm>
              <a:off x="16667509" y="-5488612"/>
              <a:ext cx="17216432" cy="15333482"/>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sp>
        <p:nvSpPr>
          <p:cNvPr id="8" name="TextBox 3">
            <a:extLst>
              <a:ext uri="{FF2B5EF4-FFF2-40B4-BE49-F238E27FC236}">
                <a16:creationId xmlns:a16="http://schemas.microsoft.com/office/drawing/2014/main" id="{80642646-896D-4C32-ADFF-6013BCC3EDF2}"/>
              </a:ext>
            </a:extLst>
          </p:cNvPr>
          <p:cNvSpPr txBox="1"/>
          <p:nvPr/>
        </p:nvSpPr>
        <p:spPr>
          <a:xfrm>
            <a:off x="-56357" y="4064191"/>
            <a:ext cx="4173925" cy="1128450"/>
          </a:xfrm>
          <a:prstGeom prst="rect">
            <a:avLst/>
          </a:prstGeom>
          <a:noFill/>
          <a:ln cap="flat">
            <a:noFill/>
          </a:ln>
        </p:spPr>
        <p:txBody>
          <a:bodyPr vert="horz" wrap="square" lIns="60960" tIns="30480" rIns="60960" bIns="30480" anchor="t" anchorCtr="1" compatLnSpc="1">
            <a:spAutoFit/>
          </a:bodyPr>
          <a:lstStyle/>
          <a:p>
            <a:pPr algn="ctr" defTabSz="609630">
              <a:defRPr sz="1800" b="0" i="0" u="none" strike="noStrike" kern="0" cap="none" spc="0" baseline="0">
                <a:solidFill>
                  <a:srgbClr val="000000"/>
                </a:solidFill>
                <a:uFillTx/>
              </a:defRPr>
            </a:pPr>
            <a:r>
              <a:rPr lang="en-US" sz="2133" b="1">
                <a:solidFill>
                  <a:srgbClr val="FFFFFF"/>
                </a:solidFill>
                <a:latin typeface="lato"/>
                <a:ea typeface="Lato"/>
                <a:cs typeface="Lato"/>
              </a:rPr>
              <a:t>Mike Scoville</a:t>
            </a: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Director of Growth and Partnerships</a:t>
            </a: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701.320.8561</a:t>
            </a:r>
            <a:endParaRPr lang="en-US" sz="1600">
              <a:solidFill>
                <a:srgbClr val="FFFFFF"/>
              </a:solidFill>
              <a:latin typeface="Calibri"/>
              <a:ea typeface="Calibri"/>
              <a:cs typeface="Calibri"/>
            </a:endParaRP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mike@akoyaGO.com</a:t>
            </a:r>
            <a:endParaRPr lang="en-US" sz="1600">
              <a:solidFill>
                <a:srgbClr val="FFFFFF"/>
              </a:solidFill>
              <a:latin typeface="Calibri"/>
              <a:ea typeface="Calibri"/>
              <a:cs typeface="Calibri"/>
            </a:endParaRPr>
          </a:p>
        </p:txBody>
      </p:sp>
      <p:sp>
        <p:nvSpPr>
          <p:cNvPr id="9" name="TextBox 3">
            <a:extLst>
              <a:ext uri="{FF2B5EF4-FFF2-40B4-BE49-F238E27FC236}">
                <a16:creationId xmlns:a16="http://schemas.microsoft.com/office/drawing/2014/main" id="{5F98CCB8-E0A4-DB88-DAE1-F0718840BBB1}"/>
              </a:ext>
            </a:extLst>
          </p:cNvPr>
          <p:cNvSpPr txBox="1"/>
          <p:nvPr/>
        </p:nvSpPr>
        <p:spPr>
          <a:xfrm>
            <a:off x="4116312" y="3937339"/>
            <a:ext cx="4173925" cy="1128450"/>
          </a:xfrm>
          <a:prstGeom prst="rect">
            <a:avLst/>
          </a:prstGeom>
          <a:noFill/>
          <a:ln cap="flat">
            <a:noFill/>
          </a:ln>
        </p:spPr>
        <p:txBody>
          <a:bodyPr vert="horz" wrap="square" lIns="60960" tIns="30480" rIns="60960" bIns="30480" anchor="t" anchorCtr="1" compatLnSpc="1">
            <a:spAutoFit/>
          </a:bodyPr>
          <a:lstStyle/>
          <a:p>
            <a:pPr algn="ctr" defTabSz="609630">
              <a:defRPr sz="1800" b="0" i="0" u="none" strike="noStrike" kern="0" cap="none" spc="0" baseline="0">
                <a:solidFill>
                  <a:srgbClr val="000000"/>
                </a:solidFill>
                <a:uFillTx/>
              </a:defRPr>
            </a:pPr>
            <a:r>
              <a:rPr lang="en-US" sz="2133" b="1">
                <a:solidFill>
                  <a:srgbClr val="036563"/>
                </a:solidFill>
                <a:latin typeface="lato"/>
                <a:ea typeface="Lato"/>
                <a:cs typeface="Lato"/>
              </a:rPr>
              <a:t>Mike Scoville</a:t>
            </a:r>
          </a:p>
          <a:p>
            <a:pPr algn="ctr" defTabSz="609630">
              <a:defRPr sz="1800" b="0" i="0" u="none" strike="noStrike" kern="0" cap="none" spc="0" baseline="0">
                <a:solidFill>
                  <a:srgbClr val="000000"/>
                </a:solidFill>
                <a:uFillTx/>
              </a:defRPr>
            </a:pPr>
            <a:r>
              <a:rPr lang="en-US" sz="1600">
                <a:solidFill>
                  <a:srgbClr val="036563"/>
                </a:solidFill>
                <a:latin typeface="lato"/>
                <a:ea typeface="Lato"/>
                <a:cs typeface="Lato"/>
              </a:rPr>
              <a:t>Director of Growth and Partnerships</a:t>
            </a:r>
          </a:p>
          <a:p>
            <a:pPr algn="ctr" defTabSz="609630">
              <a:defRPr sz="1800" b="0" i="0" u="none" strike="noStrike" kern="0" cap="none" spc="0" baseline="0">
                <a:solidFill>
                  <a:srgbClr val="000000"/>
                </a:solidFill>
                <a:uFillTx/>
              </a:defRPr>
            </a:pPr>
            <a:r>
              <a:rPr lang="en-US" sz="1600">
                <a:solidFill>
                  <a:srgbClr val="036563"/>
                </a:solidFill>
                <a:latin typeface="lato"/>
                <a:ea typeface="Lato"/>
                <a:cs typeface="Lato"/>
              </a:rPr>
              <a:t>701.320.8561</a:t>
            </a:r>
            <a:endParaRPr lang="en-US" sz="1600">
              <a:solidFill>
                <a:srgbClr val="036563"/>
              </a:solidFill>
              <a:latin typeface="Calibri"/>
              <a:ea typeface="Calibri"/>
              <a:cs typeface="Calibri"/>
            </a:endParaRPr>
          </a:p>
          <a:p>
            <a:pPr algn="ctr" defTabSz="609630">
              <a:defRPr sz="1800" b="0" i="0" u="none" strike="noStrike" kern="0" cap="none" spc="0" baseline="0">
                <a:solidFill>
                  <a:srgbClr val="000000"/>
                </a:solidFill>
                <a:uFillTx/>
              </a:defRPr>
            </a:pPr>
            <a:r>
              <a:rPr lang="en-US" sz="1600">
                <a:solidFill>
                  <a:srgbClr val="036563"/>
                </a:solidFill>
                <a:latin typeface="lato"/>
                <a:ea typeface="Lato"/>
                <a:cs typeface="Lato"/>
              </a:rPr>
              <a:t>mike@akoyaGO.com</a:t>
            </a:r>
            <a:endParaRPr lang="en-US" sz="1600">
              <a:solidFill>
                <a:srgbClr val="036563"/>
              </a:solidFill>
              <a:latin typeface="Calibri"/>
              <a:ea typeface="Calibri"/>
              <a:cs typeface="Calibri"/>
            </a:endParaRPr>
          </a:p>
        </p:txBody>
      </p:sp>
      <p:pic>
        <p:nvPicPr>
          <p:cNvPr id="10" name="Picture 17" descr="A person in a suit&#10;&#10;AI-generated content may be incorrect.">
            <a:extLst>
              <a:ext uri="{FF2B5EF4-FFF2-40B4-BE49-F238E27FC236}">
                <a16:creationId xmlns:a16="http://schemas.microsoft.com/office/drawing/2014/main" id="{EB62E549-297D-40AD-62AE-5AC856059EFB}"/>
              </a:ext>
            </a:extLst>
          </p:cNvPr>
          <p:cNvPicPr>
            <a:picLocks noChangeAspect="1"/>
          </p:cNvPicPr>
          <p:nvPr/>
        </p:nvPicPr>
        <p:blipFill>
          <a:blip r:embed="rId2"/>
          <a:srcRect/>
          <a:stretch>
            <a:fillRect/>
          </a:stretch>
        </p:blipFill>
        <p:spPr>
          <a:xfrm>
            <a:off x="1158856" y="3201064"/>
            <a:ext cx="2619189" cy="2604187"/>
          </a:xfrm>
          <a:prstGeom prst="rect">
            <a:avLst/>
          </a:prstGeom>
          <a:noFill/>
          <a:ln cap="flat">
            <a:noFill/>
          </a:ln>
        </p:spPr>
      </p:pic>
      <p:pic>
        <p:nvPicPr>
          <p:cNvPr id="11" name="Picture 20" descr="A black and grey logo&#10;&#10;AI-generated content may be incorrect.">
            <a:extLst>
              <a:ext uri="{FF2B5EF4-FFF2-40B4-BE49-F238E27FC236}">
                <a16:creationId xmlns:a16="http://schemas.microsoft.com/office/drawing/2014/main" id="{96A8A1E6-623F-8ECC-B41A-63D3C081028E}"/>
              </a:ext>
            </a:extLst>
          </p:cNvPr>
          <p:cNvPicPr>
            <a:picLocks noChangeAspect="1"/>
          </p:cNvPicPr>
          <p:nvPr/>
        </p:nvPicPr>
        <p:blipFill>
          <a:blip r:embed="rId3"/>
          <a:stretch>
            <a:fillRect/>
          </a:stretch>
        </p:blipFill>
        <p:spPr>
          <a:xfrm>
            <a:off x="963284" y="546653"/>
            <a:ext cx="4701393" cy="1494617"/>
          </a:xfrm>
          <a:prstGeom prst="rect">
            <a:avLst/>
          </a:prstGeom>
          <a:noFill/>
          <a:ln cap="flat">
            <a:noFill/>
          </a:ln>
        </p:spPr>
      </p:pic>
    </p:spTree>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43158C28-3223-264D-6096-70A2A5D59614}"/>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B555973E-478C-DE2D-0B7D-6D68868822C2}"/>
              </a:ext>
            </a:extLst>
          </p:cNvPr>
          <p:cNvSpPr>
            <a:spLocks noGrp="1"/>
          </p:cNvSpPr>
          <p:nvPr>
            <p:ph type="ftr" sz="quarter" idx="4294967295"/>
          </p:nvPr>
        </p:nvSpPr>
        <p:spPr>
          <a:xfrm>
            <a:off x="317714" y="6625147"/>
            <a:ext cx="4114800" cy="161925"/>
          </a:xfrm>
        </p:spPr>
        <p:txBody>
          <a:bodyPr/>
          <a:lstStyle/>
          <a:p>
            <a:r>
              <a:rPr lang="en-US" dirty="0"/>
              <a:t>© 2026 Your Part-Time Controller, LLC</a:t>
            </a:r>
          </a:p>
        </p:txBody>
      </p:sp>
      <p:sp>
        <p:nvSpPr>
          <p:cNvPr id="10" name="Slide Number Placeholder 9">
            <a:extLst>
              <a:ext uri="{FF2B5EF4-FFF2-40B4-BE49-F238E27FC236}">
                <a16:creationId xmlns:a16="http://schemas.microsoft.com/office/drawing/2014/main" id="{2A195778-3F91-331B-1096-04949E42A3F7}"/>
              </a:ext>
            </a:extLst>
          </p:cNvPr>
          <p:cNvSpPr>
            <a:spLocks noGrp="1"/>
          </p:cNvSpPr>
          <p:nvPr>
            <p:ph type="sldNum" sz="quarter" idx="4294967295"/>
          </p:nvPr>
        </p:nvSpPr>
        <p:spPr>
          <a:xfrm>
            <a:off x="11477948" y="6625148"/>
            <a:ext cx="504825" cy="161925"/>
          </a:xfrm>
        </p:spPr>
        <p:txBody>
          <a:bodyPr/>
          <a:lstStyle/>
          <a:p>
            <a:fld id="{C1B541A1-1433-6F4E-B694-E12A48D8985C}" type="slidenum">
              <a:rPr lang="en-US" smtClean="0"/>
              <a:pPr/>
              <a:t>20</a:t>
            </a:fld>
            <a:endParaRPr lang="en-US" dirty="0"/>
          </a:p>
        </p:txBody>
      </p:sp>
      <p:cxnSp>
        <p:nvCxnSpPr>
          <p:cNvPr id="14" name="Straight Connector 13">
            <a:extLst>
              <a:ext uri="{FF2B5EF4-FFF2-40B4-BE49-F238E27FC236}">
                <a16:creationId xmlns:a16="http://schemas.microsoft.com/office/drawing/2014/main" id="{9B23AEE9-E275-CFAD-8179-DAD7EC39A660}"/>
              </a:ext>
            </a:extLst>
          </p:cNvPr>
          <p:cNvCxnSpPr>
            <a:cxnSpLocks/>
          </p:cNvCxnSpPr>
          <p:nvPr/>
        </p:nvCxnSpPr>
        <p:spPr>
          <a:xfrm flipH="1">
            <a:off x="4221171" y="4288415"/>
            <a:ext cx="7970829"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7724CD8A-7BE7-0D9A-AF78-A8268694B34D}"/>
              </a:ext>
            </a:extLst>
          </p:cNvPr>
          <p:cNvSpPr txBox="1">
            <a:spLocks/>
          </p:cNvSpPr>
          <p:nvPr/>
        </p:nvSpPr>
        <p:spPr>
          <a:xfrm>
            <a:off x="317714" y="5520875"/>
            <a:ext cx="11160234" cy="439608"/>
          </a:xfrm>
          <a:prstGeom prst="rect">
            <a:avLst/>
          </a:prstGeom>
        </p:spPr>
        <p:txBody>
          <a:bodyPr anchor="ctr">
            <a:no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2400" b="0" i="0" kern="1200">
                <a:solidFill>
                  <a:schemeClr val="tx1"/>
                </a:solidFill>
                <a:latin typeface="Montserrat" pitchFamily="2" charset="77"/>
                <a:ea typeface="+mj-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Identifying key financial messages</a:t>
            </a:r>
          </a:p>
        </p:txBody>
      </p:sp>
      <p:sp>
        <p:nvSpPr>
          <p:cNvPr id="18" name="Text Placeholder 2">
            <a:extLst>
              <a:ext uri="{FF2B5EF4-FFF2-40B4-BE49-F238E27FC236}">
                <a16:creationId xmlns:a16="http://schemas.microsoft.com/office/drawing/2014/main" id="{9209AA88-E74C-E586-7344-48C09A232147}"/>
              </a:ext>
            </a:extLst>
          </p:cNvPr>
          <p:cNvSpPr txBox="1">
            <a:spLocks/>
          </p:cNvSpPr>
          <p:nvPr/>
        </p:nvSpPr>
        <p:spPr>
          <a:xfrm>
            <a:off x="317714" y="4836480"/>
            <a:ext cx="11160234" cy="725276"/>
          </a:xfrm>
          <a:prstGeom prst="rect">
            <a:avLst/>
          </a:prstGeom>
        </p:spPr>
        <p:txBody>
          <a:bodyPr anchor="b">
            <a:noAutofit/>
          </a:bodyPr>
          <a:lstStyle>
            <a:lvl1pPr marL="0" indent="0" algn="l" defTabSz="914400" rtl="0" eaLnBrk="1" latinLnBrk="0" hangingPunct="1">
              <a:lnSpc>
                <a:spcPct val="130000"/>
              </a:lnSpc>
              <a:spcBef>
                <a:spcPts val="1000"/>
              </a:spcBef>
              <a:buClr>
                <a:schemeClr val="accent2"/>
              </a:buClr>
              <a:buFont typeface="Arial" panose="020B0604020202020204" pitchFamily="34" charset="0"/>
              <a:buNone/>
              <a:defRPr sz="5400" b="0" i="0" kern="1200">
                <a:solidFill>
                  <a:schemeClr val="tx1"/>
                </a:solidFill>
                <a:latin typeface="Montserrat ExtraBold" pitchFamily="2" charset="77"/>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Montserrat" pitchFamily="2" charset="0"/>
              </a:rPr>
              <a:t>FINANCIAL STORYTELLING</a:t>
            </a:r>
          </a:p>
        </p:txBody>
      </p:sp>
      <p:pic>
        <p:nvPicPr>
          <p:cNvPr id="2" name="Picture 1">
            <a:extLst>
              <a:ext uri="{FF2B5EF4-FFF2-40B4-BE49-F238E27FC236}">
                <a16:creationId xmlns:a16="http://schemas.microsoft.com/office/drawing/2014/main" id="{A155E012-71E5-8E15-2319-C544E5650F08}"/>
              </a:ext>
            </a:extLst>
          </p:cNvPr>
          <p:cNvPicPr>
            <a:picLocks noChangeAspect="1"/>
          </p:cNvPicPr>
          <p:nvPr/>
        </p:nvPicPr>
        <p:blipFill>
          <a:blip r:embed="rId3">
            <a:lum bright="70000" contrast="-70000"/>
          </a:blip>
          <a:stretch>
            <a:fillRect/>
          </a:stretch>
        </p:blipFill>
        <p:spPr>
          <a:xfrm>
            <a:off x="9240522" y="1776957"/>
            <a:ext cx="2237426" cy="2237426"/>
          </a:xfrm>
          <a:prstGeom prst="rect">
            <a:avLst/>
          </a:prstGeom>
        </p:spPr>
      </p:pic>
    </p:spTree>
    <p:extLst>
      <p:ext uri="{BB962C8B-B14F-4D97-AF65-F5344CB8AC3E}">
        <p14:creationId xmlns:p14="http://schemas.microsoft.com/office/powerpoint/2010/main" val="27797677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AC8220-147B-2341-919F-74D9A2941C42}"/>
              </a:ext>
            </a:extLst>
          </p:cNvPr>
          <p:cNvSpPr>
            <a:spLocks noGrp="1"/>
          </p:cNvSpPr>
          <p:nvPr>
            <p:ph type="title"/>
          </p:nvPr>
        </p:nvSpPr>
        <p:spPr/>
        <p:txBody>
          <a:bodyPr/>
          <a:lstStyle/>
          <a:p>
            <a:r>
              <a:rPr lang="en-US" dirty="0"/>
              <a:t>Storytelling</a:t>
            </a:r>
          </a:p>
        </p:txBody>
      </p:sp>
      <p:sp>
        <p:nvSpPr>
          <p:cNvPr id="4" name="Slide Number Placeholder 3">
            <a:extLst>
              <a:ext uri="{FF2B5EF4-FFF2-40B4-BE49-F238E27FC236}">
                <a16:creationId xmlns:a16="http://schemas.microsoft.com/office/drawing/2014/main" id="{B3E1FCC6-7365-6D43-8FDC-5AC73CF4CD63}"/>
              </a:ext>
            </a:extLst>
          </p:cNvPr>
          <p:cNvSpPr>
            <a:spLocks noGrp="1"/>
          </p:cNvSpPr>
          <p:nvPr>
            <p:ph type="sldNum" sz="quarter" idx="11"/>
          </p:nvPr>
        </p:nvSpPr>
        <p:spPr/>
        <p:txBody>
          <a:bodyPr/>
          <a:lstStyle/>
          <a:p>
            <a:fld id="{C1B541A1-1433-6F4E-B694-E12A48D8985C}" type="slidenum">
              <a:rPr lang="en-US" smtClean="0"/>
              <a:pPr/>
              <a:t>21</a:t>
            </a:fld>
            <a:endParaRPr lang="en-US" dirty="0"/>
          </a:p>
        </p:txBody>
      </p:sp>
      <p:grpSp>
        <p:nvGrpSpPr>
          <p:cNvPr id="3" name="Group 2">
            <a:extLst>
              <a:ext uri="{FF2B5EF4-FFF2-40B4-BE49-F238E27FC236}">
                <a16:creationId xmlns:a16="http://schemas.microsoft.com/office/drawing/2014/main" id="{5540500B-2542-DB6B-A408-67B6ADAD9A78}"/>
              </a:ext>
            </a:extLst>
          </p:cNvPr>
          <p:cNvGrpSpPr/>
          <p:nvPr/>
        </p:nvGrpSpPr>
        <p:grpSpPr>
          <a:xfrm>
            <a:off x="-1214711" y="1383658"/>
            <a:ext cx="12065290" cy="4048017"/>
            <a:chOff x="-1373737" y="1251136"/>
            <a:chExt cx="12065290" cy="4048017"/>
          </a:xfrm>
        </p:grpSpPr>
        <p:graphicFrame>
          <p:nvGraphicFramePr>
            <p:cNvPr id="5" name="Diagram 4">
              <a:extLst>
                <a:ext uri="{FF2B5EF4-FFF2-40B4-BE49-F238E27FC236}">
                  <a16:creationId xmlns:a16="http://schemas.microsoft.com/office/drawing/2014/main" id="{215BED35-B0A3-1E0D-69E8-ABD08513E365}"/>
                </a:ext>
              </a:extLst>
            </p:cNvPr>
            <p:cNvGraphicFramePr/>
            <p:nvPr>
              <p:extLst>
                <p:ext uri="{D42A27DB-BD31-4B8C-83A1-F6EECF244321}">
                  <p14:modId xmlns:p14="http://schemas.microsoft.com/office/powerpoint/2010/main" val="367811309"/>
                </p:ext>
              </p:extLst>
            </p:nvPr>
          </p:nvGraphicFramePr>
          <p:xfrm>
            <a:off x="-1373737" y="2401798"/>
            <a:ext cx="9515722" cy="28973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7" name="Group 6">
              <a:extLst>
                <a:ext uri="{FF2B5EF4-FFF2-40B4-BE49-F238E27FC236}">
                  <a16:creationId xmlns:a16="http://schemas.microsoft.com/office/drawing/2014/main" id="{E609910F-8AF7-38CA-5266-B43536117067}"/>
                </a:ext>
              </a:extLst>
            </p:cNvPr>
            <p:cNvGrpSpPr/>
            <p:nvPr/>
          </p:nvGrpSpPr>
          <p:grpSpPr>
            <a:xfrm>
              <a:off x="957967" y="1251136"/>
              <a:ext cx="9733586" cy="3310496"/>
              <a:chOff x="957967" y="1251136"/>
              <a:chExt cx="9733586" cy="3310496"/>
            </a:xfrm>
          </p:grpSpPr>
          <p:grpSp>
            <p:nvGrpSpPr>
              <p:cNvPr id="8" name="Group 7">
                <a:extLst>
                  <a:ext uri="{FF2B5EF4-FFF2-40B4-BE49-F238E27FC236}">
                    <a16:creationId xmlns:a16="http://schemas.microsoft.com/office/drawing/2014/main" id="{FE52AF68-0C1C-F4D4-EF21-D4EC7116AD90}"/>
                  </a:ext>
                </a:extLst>
              </p:cNvPr>
              <p:cNvGrpSpPr/>
              <p:nvPr/>
            </p:nvGrpSpPr>
            <p:grpSpPr>
              <a:xfrm>
                <a:off x="957967" y="1251136"/>
                <a:ext cx="9733586" cy="693101"/>
                <a:chOff x="631051" y="3004588"/>
                <a:chExt cx="4272728" cy="2139171"/>
              </a:xfrm>
            </p:grpSpPr>
            <p:sp>
              <p:nvSpPr>
                <p:cNvPr id="19" name="Rectangle 18">
                  <a:extLst>
                    <a:ext uri="{FF2B5EF4-FFF2-40B4-BE49-F238E27FC236}">
                      <a16:creationId xmlns:a16="http://schemas.microsoft.com/office/drawing/2014/main" id="{41C33654-C742-5CC2-1557-F2DDE1ABF3BE}"/>
                    </a:ext>
                  </a:extLst>
                </p:cNvPr>
                <p:cNvSpPr/>
                <p:nvPr/>
              </p:nvSpPr>
              <p:spPr>
                <a:xfrm>
                  <a:off x="631051" y="3260683"/>
                  <a:ext cx="4240515" cy="1883076"/>
                </a:xfrm>
                <a:prstGeom prst="rect">
                  <a:avLst/>
                </a:prstGeom>
                <a:solidFill>
                  <a:schemeClr val="accent2"/>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963E1E72-8E7E-CB42-0819-7399CA27A63E}"/>
                    </a:ext>
                  </a:extLst>
                </p:cNvPr>
                <p:cNvSpPr/>
                <p:nvPr/>
              </p:nvSpPr>
              <p:spPr>
                <a:xfrm>
                  <a:off x="663264" y="3004588"/>
                  <a:ext cx="4240515" cy="1961575"/>
                </a:xfrm>
                <a:prstGeom prst="rect">
                  <a:avLst/>
                </a:prstGeom>
                <a:solidFill>
                  <a:schemeClr val="accent1"/>
                </a:solidFill>
                <a:ln w="57150">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r>
                    <a:rPr lang="en-US" sz="2800" b="1" dirty="0">
                      <a:solidFill>
                        <a:schemeClr val="bg1"/>
                      </a:solidFill>
                    </a:rPr>
                    <a:t>       What is the </a:t>
                  </a:r>
                  <a:r>
                    <a:rPr lang="en-US" sz="2800" b="1" dirty="0">
                      <a:solidFill>
                        <a:schemeClr val="accent2"/>
                      </a:solidFill>
                    </a:rPr>
                    <a:t>STORY</a:t>
                  </a:r>
                  <a:r>
                    <a:rPr lang="en-US" sz="2800" b="1" dirty="0">
                      <a:solidFill>
                        <a:schemeClr val="bg1"/>
                      </a:solidFill>
                    </a:rPr>
                    <a:t> behind the numbers?</a:t>
                  </a:r>
                </a:p>
              </p:txBody>
            </p:sp>
          </p:grpSp>
          <p:sp>
            <p:nvSpPr>
              <p:cNvPr id="10" name="TextBox 9">
                <a:extLst>
                  <a:ext uri="{FF2B5EF4-FFF2-40B4-BE49-F238E27FC236}">
                    <a16:creationId xmlns:a16="http://schemas.microsoft.com/office/drawing/2014/main" id="{16694168-1411-B67E-D259-555EE902BB04}"/>
                  </a:ext>
                </a:extLst>
              </p:cNvPr>
              <p:cNvSpPr txBox="1"/>
              <p:nvPr/>
            </p:nvSpPr>
            <p:spPr>
              <a:xfrm>
                <a:off x="6705600" y="2962092"/>
                <a:ext cx="3985953" cy="1599540"/>
              </a:xfrm>
              <a:prstGeom prst="rect">
                <a:avLst/>
              </a:prstGeom>
              <a:noFill/>
            </p:spPr>
            <p:txBody>
              <a:bodyPr wrap="square" lIns="0" tIns="0" rIns="0" bIns="0" rtlCol="0">
                <a:spAutoFit/>
              </a:bodyPr>
              <a:lstStyle/>
              <a:p>
                <a:pPr algn="l">
                  <a:lnSpc>
                    <a:spcPct val="150000"/>
                  </a:lnSpc>
                  <a:buClr>
                    <a:schemeClr val="accent2"/>
                  </a:buClr>
                </a:pPr>
                <a:r>
                  <a:rPr lang="en-US" sz="2400" dirty="0">
                    <a:solidFill>
                      <a:schemeClr val="accent1"/>
                    </a:solidFill>
                    <a:latin typeface="Montserrat" pitchFamily="2" charset="0"/>
                  </a:rPr>
                  <a:t>To a non-accountant, the story may not be readily accessible or apparent</a:t>
                </a:r>
              </a:p>
            </p:txBody>
          </p:sp>
          <p:pic>
            <p:nvPicPr>
              <p:cNvPr id="18" name="Graphic 17" descr="Storytelling outline">
                <a:extLst>
                  <a:ext uri="{FF2B5EF4-FFF2-40B4-BE49-F238E27FC236}">
                    <a16:creationId xmlns:a16="http://schemas.microsoft.com/office/drawing/2014/main" id="{F2066E5E-C1F8-1D3D-E478-30FEF77CCAE1}"/>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1178014" y="1334112"/>
                <a:ext cx="475038" cy="475038"/>
              </a:xfrm>
              <a:prstGeom prst="rect">
                <a:avLst/>
              </a:prstGeom>
            </p:spPr>
          </p:pic>
        </p:grpSp>
      </p:grpSp>
    </p:spTree>
    <p:extLst>
      <p:ext uri="{BB962C8B-B14F-4D97-AF65-F5344CB8AC3E}">
        <p14:creationId xmlns:p14="http://schemas.microsoft.com/office/powerpoint/2010/main" val="7004100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931BEC-F75A-E744-5CEB-5875A996B2DD}"/>
              </a:ext>
            </a:extLst>
          </p:cNvPr>
          <p:cNvSpPr>
            <a:spLocks noGrp="1"/>
          </p:cNvSpPr>
          <p:nvPr>
            <p:ph type="title"/>
          </p:nvPr>
        </p:nvSpPr>
        <p:spPr/>
        <p:txBody>
          <a:bodyPr/>
          <a:lstStyle/>
          <a:p>
            <a:r>
              <a:rPr lang="en-US" dirty="0"/>
              <a:t>How to Tell the Story</a:t>
            </a:r>
          </a:p>
        </p:txBody>
      </p:sp>
      <p:sp>
        <p:nvSpPr>
          <p:cNvPr id="4" name="Slide Number Placeholder 3">
            <a:extLst>
              <a:ext uri="{FF2B5EF4-FFF2-40B4-BE49-F238E27FC236}">
                <a16:creationId xmlns:a16="http://schemas.microsoft.com/office/drawing/2014/main" id="{0730B421-BF47-0E11-B7B4-BC9D7611B1D0}"/>
              </a:ext>
            </a:extLst>
          </p:cNvPr>
          <p:cNvSpPr>
            <a:spLocks noGrp="1"/>
          </p:cNvSpPr>
          <p:nvPr>
            <p:ph type="sldNum" sz="quarter" idx="11"/>
          </p:nvPr>
        </p:nvSpPr>
        <p:spPr/>
        <p:txBody>
          <a:bodyPr/>
          <a:lstStyle/>
          <a:p>
            <a:fld id="{C1B541A1-1433-6F4E-B694-E12A48D8985C}" type="slidenum">
              <a:rPr lang="en-US" smtClean="0"/>
              <a:pPr/>
              <a:t>22</a:t>
            </a:fld>
            <a:endParaRPr lang="en-US" dirty="0"/>
          </a:p>
        </p:txBody>
      </p:sp>
      <p:sp>
        <p:nvSpPr>
          <p:cNvPr id="7" name="AutoShape 20">
            <a:extLst>
              <a:ext uri="{FF2B5EF4-FFF2-40B4-BE49-F238E27FC236}">
                <a16:creationId xmlns:a16="http://schemas.microsoft.com/office/drawing/2014/main" id="{BB156DB8-3FD4-527A-0497-B5AE95B75DBF}"/>
              </a:ext>
            </a:extLst>
          </p:cNvPr>
          <p:cNvSpPr/>
          <p:nvPr/>
        </p:nvSpPr>
        <p:spPr>
          <a:xfrm flipH="1" flipV="1">
            <a:off x="9986205" y="3128123"/>
            <a:ext cx="1113586" cy="508644"/>
          </a:xfrm>
          <a:prstGeom prst="line">
            <a:avLst/>
          </a:prstGeom>
          <a:ln w="28575" cap="flat">
            <a:solidFill>
              <a:srgbClr val="8E90B2"/>
            </a:solidFill>
            <a:prstDash val="sysDash"/>
            <a:headEnd type="none" w="sm" len="sm"/>
            <a:tailEnd type="none" w="sm" len="sm"/>
          </a:ln>
        </p:spPr>
        <p:txBody>
          <a:bodyPr/>
          <a:lstStyle/>
          <a:p>
            <a:endParaRPr lang="en-US" sz="2400" dirty="0"/>
          </a:p>
        </p:txBody>
      </p:sp>
      <p:sp>
        <p:nvSpPr>
          <p:cNvPr id="9" name="AutoShape 17">
            <a:extLst>
              <a:ext uri="{FF2B5EF4-FFF2-40B4-BE49-F238E27FC236}">
                <a16:creationId xmlns:a16="http://schemas.microsoft.com/office/drawing/2014/main" id="{5C0D8FE6-0785-3607-4AD8-02EB0A9CF480}"/>
              </a:ext>
            </a:extLst>
          </p:cNvPr>
          <p:cNvSpPr/>
          <p:nvPr/>
        </p:nvSpPr>
        <p:spPr>
          <a:xfrm flipV="1">
            <a:off x="334617" y="4162982"/>
            <a:ext cx="989775" cy="161582"/>
          </a:xfrm>
          <a:prstGeom prst="line">
            <a:avLst/>
          </a:prstGeom>
          <a:ln w="28575" cap="flat">
            <a:solidFill>
              <a:schemeClr val="accent4"/>
            </a:solidFill>
            <a:prstDash val="sysDash"/>
            <a:headEnd type="none" w="sm" len="sm"/>
            <a:tailEnd type="none" w="sm" len="sm"/>
          </a:ln>
        </p:spPr>
        <p:txBody>
          <a:bodyPr/>
          <a:lstStyle/>
          <a:p>
            <a:endParaRPr lang="en-US" sz="2400" dirty="0"/>
          </a:p>
        </p:txBody>
      </p:sp>
      <p:sp>
        <p:nvSpPr>
          <p:cNvPr id="15" name="AutoShape 17">
            <a:extLst>
              <a:ext uri="{FF2B5EF4-FFF2-40B4-BE49-F238E27FC236}">
                <a16:creationId xmlns:a16="http://schemas.microsoft.com/office/drawing/2014/main" id="{F7DA38F1-2560-61B3-6129-FD252FA7D1FB}"/>
              </a:ext>
            </a:extLst>
          </p:cNvPr>
          <p:cNvSpPr/>
          <p:nvPr/>
        </p:nvSpPr>
        <p:spPr>
          <a:xfrm flipV="1">
            <a:off x="2892046" y="3204764"/>
            <a:ext cx="1542679" cy="589094"/>
          </a:xfrm>
          <a:prstGeom prst="line">
            <a:avLst/>
          </a:prstGeom>
          <a:ln w="28575" cap="flat">
            <a:solidFill>
              <a:srgbClr val="8E90B2"/>
            </a:solidFill>
            <a:prstDash val="sysDash"/>
            <a:headEnd type="none" w="sm" len="sm"/>
            <a:tailEnd type="none" w="sm" len="sm"/>
          </a:ln>
        </p:spPr>
        <p:txBody>
          <a:bodyPr/>
          <a:lstStyle/>
          <a:p>
            <a:endParaRPr lang="en-US" sz="2400" dirty="0"/>
          </a:p>
        </p:txBody>
      </p:sp>
      <p:sp>
        <p:nvSpPr>
          <p:cNvPr id="16" name="AutoShape 18">
            <a:extLst>
              <a:ext uri="{FF2B5EF4-FFF2-40B4-BE49-F238E27FC236}">
                <a16:creationId xmlns:a16="http://schemas.microsoft.com/office/drawing/2014/main" id="{918920AF-220A-BB37-301D-9CC63BA38B61}"/>
              </a:ext>
            </a:extLst>
          </p:cNvPr>
          <p:cNvSpPr/>
          <p:nvPr/>
        </p:nvSpPr>
        <p:spPr>
          <a:xfrm flipV="1">
            <a:off x="7578962" y="3172312"/>
            <a:ext cx="1543167" cy="589095"/>
          </a:xfrm>
          <a:prstGeom prst="line">
            <a:avLst/>
          </a:prstGeom>
          <a:ln w="28575" cap="flat">
            <a:solidFill>
              <a:srgbClr val="8E90B2"/>
            </a:solidFill>
            <a:prstDash val="sysDash"/>
            <a:headEnd type="none" w="sm" len="sm"/>
            <a:tailEnd type="none" w="sm" len="sm"/>
          </a:ln>
        </p:spPr>
        <p:txBody>
          <a:bodyPr/>
          <a:lstStyle/>
          <a:p>
            <a:endParaRPr lang="en-US" sz="2400" dirty="0"/>
          </a:p>
        </p:txBody>
      </p:sp>
      <p:sp>
        <p:nvSpPr>
          <p:cNvPr id="17" name="AutoShape 20">
            <a:extLst>
              <a:ext uri="{FF2B5EF4-FFF2-40B4-BE49-F238E27FC236}">
                <a16:creationId xmlns:a16="http://schemas.microsoft.com/office/drawing/2014/main" id="{7335E7DE-68FC-A14B-6177-405AF778196C}"/>
              </a:ext>
            </a:extLst>
          </p:cNvPr>
          <p:cNvSpPr/>
          <p:nvPr/>
        </p:nvSpPr>
        <p:spPr>
          <a:xfrm flipH="1" flipV="1">
            <a:off x="5037560" y="3174639"/>
            <a:ext cx="1533486" cy="627253"/>
          </a:xfrm>
          <a:prstGeom prst="line">
            <a:avLst/>
          </a:prstGeom>
          <a:ln w="28575" cap="flat">
            <a:solidFill>
              <a:srgbClr val="8E90B2"/>
            </a:solidFill>
            <a:prstDash val="sysDash"/>
            <a:headEnd type="none" w="sm" len="sm"/>
            <a:tailEnd type="none" w="sm" len="sm"/>
          </a:ln>
        </p:spPr>
        <p:txBody>
          <a:bodyPr/>
          <a:lstStyle/>
          <a:p>
            <a:endParaRPr lang="en-US" sz="2400" dirty="0"/>
          </a:p>
        </p:txBody>
      </p:sp>
      <p:pic>
        <p:nvPicPr>
          <p:cNvPr id="30" name="Graphic 29" descr="Pencil outline">
            <a:extLst>
              <a:ext uri="{FF2B5EF4-FFF2-40B4-BE49-F238E27FC236}">
                <a16:creationId xmlns:a16="http://schemas.microsoft.com/office/drawing/2014/main" id="{77A2544E-0D4E-A791-0C16-D1CD0F27CC60}"/>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412734" y="4291569"/>
            <a:ext cx="992977" cy="992977"/>
          </a:xfrm>
          <a:prstGeom prst="rect">
            <a:avLst/>
          </a:prstGeom>
          <a:scene3d>
            <a:camera prst="orthographicFront">
              <a:rot lat="0" lon="0" rev="16200000"/>
            </a:camera>
            <a:lightRig rig="threePt" dir="t"/>
          </a:scene3d>
        </p:spPr>
      </p:pic>
      <p:pic>
        <p:nvPicPr>
          <p:cNvPr id="31" name="Graphic 30" descr="Storytelling outline">
            <a:extLst>
              <a:ext uri="{FF2B5EF4-FFF2-40B4-BE49-F238E27FC236}">
                <a16:creationId xmlns:a16="http://schemas.microsoft.com/office/drawing/2014/main" id="{71386AF2-8DD8-AAE3-FF7D-81C4EE2DADF4}"/>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11049864" y="3278726"/>
            <a:ext cx="914400" cy="914400"/>
          </a:xfrm>
          <a:prstGeom prst="rect">
            <a:avLst/>
          </a:prstGeom>
        </p:spPr>
      </p:pic>
      <p:sp>
        <p:nvSpPr>
          <p:cNvPr id="38" name="Flowchart: Connector 37">
            <a:extLst>
              <a:ext uri="{FF2B5EF4-FFF2-40B4-BE49-F238E27FC236}">
                <a16:creationId xmlns:a16="http://schemas.microsoft.com/office/drawing/2014/main" id="{28C5E52D-6D59-B432-DB56-B3A00905FB03}"/>
              </a:ext>
            </a:extLst>
          </p:cNvPr>
          <p:cNvSpPr/>
          <p:nvPr/>
        </p:nvSpPr>
        <p:spPr>
          <a:xfrm>
            <a:off x="1391934" y="3150797"/>
            <a:ext cx="1769953" cy="1736035"/>
          </a:xfrm>
          <a:prstGeom prst="flowChartConnector">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Flowchart: Connector 38">
            <a:extLst>
              <a:ext uri="{FF2B5EF4-FFF2-40B4-BE49-F238E27FC236}">
                <a16:creationId xmlns:a16="http://schemas.microsoft.com/office/drawing/2014/main" id="{A75C9845-3FA7-3054-5455-9520674552E3}"/>
              </a:ext>
            </a:extLst>
          </p:cNvPr>
          <p:cNvSpPr/>
          <p:nvPr/>
        </p:nvSpPr>
        <p:spPr>
          <a:xfrm>
            <a:off x="1324392" y="3204764"/>
            <a:ext cx="1769953" cy="1736035"/>
          </a:xfrm>
          <a:prstGeom prst="flowChartConnector">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1" name="Graphic 40" descr="Ruler outline">
            <a:extLst>
              <a:ext uri="{FF2B5EF4-FFF2-40B4-BE49-F238E27FC236}">
                <a16:creationId xmlns:a16="http://schemas.microsoft.com/office/drawing/2014/main" id="{771A71D2-3955-148F-7E68-E5E9C60CA668}"/>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700071" y="3499311"/>
            <a:ext cx="1048337" cy="1048337"/>
          </a:xfrm>
          <a:prstGeom prst="rect">
            <a:avLst/>
          </a:prstGeom>
        </p:spPr>
      </p:pic>
      <p:sp>
        <p:nvSpPr>
          <p:cNvPr id="42" name="Flowchart: Connector 41">
            <a:extLst>
              <a:ext uri="{FF2B5EF4-FFF2-40B4-BE49-F238E27FC236}">
                <a16:creationId xmlns:a16="http://schemas.microsoft.com/office/drawing/2014/main" id="{99426E54-9DEA-7EAE-5037-921DEE174AEC}"/>
              </a:ext>
            </a:extLst>
          </p:cNvPr>
          <p:cNvSpPr/>
          <p:nvPr/>
        </p:nvSpPr>
        <p:spPr>
          <a:xfrm>
            <a:off x="3885691" y="2235796"/>
            <a:ext cx="1769953" cy="1736035"/>
          </a:xfrm>
          <a:prstGeom prst="flowChart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3" name="Flowchart: Connector 42">
            <a:extLst>
              <a:ext uri="{FF2B5EF4-FFF2-40B4-BE49-F238E27FC236}">
                <a16:creationId xmlns:a16="http://schemas.microsoft.com/office/drawing/2014/main" id="{512312F7-3377-AA33-BD87-1DF899A5613F}"/>
              </a:ext>
            </a:extLst>
          </p:cNvPr>
          <p:cNvSpPr/>
          <p:nvPr/>
        </p:nvSpPr>
        <p:spPr>
          <a:xfrm>
            <a:off x="3818149" y="2289763"/>
            <a:ext cx="1769953" cy="1736035"/>
          </a:xfrm>
          <a:prstGeom prst="flowChartConnector">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4" name="Graphic 43" descr="Bullseye outline">
            <a:extLst>
              <a:ext uri="{FF2B5EF4-FFF2-40B4-BE49-F238E27FC236}">
                <a16:creationId xmlns:a16="http://schemas.microsoft.com/office/drawing/2014/main" id="{1327C1F5-E1D1-02B2-7189-E925124E5B5F}"/>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4193828" y="2584310"/>
            <a:ext cx="1048337" cy="1048337"/>
          </a:xfrm>
          <a:prstGeom prst="rect">
            <a:avLst/>
          </a:prstGeom>
        </p:spPr>
      </p:pic>
      <p:sp>
        <p:nvSpPr>
          <p:cNvPr id="45" name="Flowchart: Connector 44">
            <a:extLst>
              <a:ext uri="{FF2B5EF4-FFF2-40B4-BE49-F238E27FC236}">
                <a16:creationId xmlns:a16="http://schemas.microsoft.com/office/drawing/2014/main" id="{28153DEC-C876-9E14-EC8A-218886159C17}"/>
              </a:ext>
            </a:extLst>
          </p:cNvPr>
          <p:cNvSpPr/>
          <p:nvPr/>
        </p:nvSpPr>
        <p:spPr>
          <a:xfrm>
            <a:off x="6311906" y="3103813"/>
            <a:ext cx="1769953" cy="1736035"/>
          </a:xfrm>
          <a:prstGeom prst="flowChartConnector">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Flowchart: Connector 45">
            <a:extLst>
              <a:ext uri="{FF2B5EF4-FFF2-40B4-BE49-F238E27FC236}">
                <a16:creationId xmlns:a16="http://schemas.microsoft.com/office/drawing/2014/main" id="{74F4977E-AA92-C023-9107-887272B19C27}"/>
              </a:ext>
            </a:extLst>
          </p:cNvPr>
          <p:cNvSpPr/>
          <p:nvPr/>
        </p:nvSpPr>
        <p:spPr>
          <a:xfrm>
            <a:off x="6244364" y="3157780"/>
            <a:ext cx="1769953" cy="1736035"/>
          </a:xfrm>
          <a:prstGeom prst="flowChartConnector">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7" name="Graphic 46" descr="Comment Important outline">
            <a:extLst>
              <a:ext uri="{FF2B5EF4-FFF2-40B4-BE49-F238E27FC236}">
                <a16:creationId xmlns:a16="http://schemas.microsoft.com/office/drawing/2014/main" id="{9A240592-FF2D-068E-26B9-E661F5C0AB30}"/>
              </a:ext>
            </a:extLst>
          </p:cNvPr>
          <p:cNvPicPr>
            <a:picLocks noChangeAspect="1"/>
          </p:cNvPicPr>
          <p:nvPr/>
        </p:nvPicPr>
        <p:blipFill>
          <a:blip>
            <a:extLst>
              <a:ext uri="{96DAC541-7B7A-43D3-8B79-37D633B846F1}">
                <asvg:svgBlip xmlns:asvg="http://schemas.microsoft.com/office/drawing/2016/SVG/main" r:embed="rId7"/>
              </a:ext>
            </a:extLst>
          </a:blip>
          <a:srcRect/>
          <a:stretch/>
        </p:blipFill>
        <p:spPr>
          <a:xfrm>
            <a:off x="6651761" y="3501629"/>
            <a:ext cx="1048337" cy="1048337"/>
          </a:xfrm>
          <a:prstGeom prst="rect">
            <a:avLst/>
          </a:prstGeom>
        </p:spPr>
      </p:pic>
      <p:sp>
        <p:nvSpPr>
          <p:cNvPr id="48" name="Flowchart: Connector 47">
            <a:extLst>
              <a:ext uri="{FF2B5EF4-FFF2-40B4-BE49-F238E27FC236}">
                <a16:creationId xmlns:a16="http://schemas.microsoft.com/office/drawing/2014/main" id="{6637C05B-E2AE-1821-ECF6-CEF164068E28}"/>
              </a:ext>
            </a:extLst>
          </p:cNvPr>
          <p:cNvSpPr/>
          <p:nvPr/>
        </p:nvSpPr>
        <p:spPr>
          <a:xfrm>
            <a:off x="8843327" y="2065857"/>
            <a:ext cx="1769953" cy="1736035"/>
          </a:xfrm>
          <a:prstGeom prst="flowChartConnector">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Flowchart: Connector 48">
            <a:extLst>
              <a:ext uri="{FF2B5EF4-FFF2-40B4-BE49-F238E27FC236}">
                <a16:creationId xmlns:a16="http://schemas.microsoft.com/office/drawing/2014/main" id="{FCA11415-E1FA-D6BD-116B-62021B3D9693}"/>
              </a:ext>
            </a:extLst>
          </p:cNvPr>
          <p:cNvSpPr/>
          <p:nvPr/>
        </p:nvSpPr>
        <p:spPr>
          <a:xfrm>
            <a:off x="8775785" y="2119824"/>
            <a:ext cx="1769953" cy="1736035"/>
          </a:xfrm>
          <a:prstGeom prst="flowChartConnector">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0" name="Graphic 49" descr="Megaphone1 outline">
            <a:extLst>
              <a:ext uri="{FF2B5EF4-FFF2-40B4-BE49-F238E27FC236}">
                <a16:creationId xmlns:a16="http://schemas.microsoft.com/office/drawing/2014/main" id="{84EEF069-4342-CE67-EBE4-E4734E8BBE94}"/>
              </a:ext>
            </a:extLst>
          </p:cNvPr>
          <p:cNvPicPr>
            <a:picLocks noChangeAspect="1"/>
          </p:cNvPicPr>
          <p:nvPr/>
        </p:nvPicPr>
        <p:blipFill>
          <a:blip>
            <a:extLst>
              <a:ext uri="{96DAC541-7B7A-43D3-8B79-37D633B846F1}">
                <asvg:svgBlip xmlns:asvg="http://schemas.microsoft.com/office/drawing/2016/SVG/main" r:embed="rId8"/>
              </a:ext>
            </a:extLst>
          </a:blip>
          <a:srcRect/>
          <a:stretch/>
        </p:blipFill>
        <p:spPr>
          <a:xfrm>
            <a:off x="9178335" y="2347969"/>
            <a:ext cx="1151342" cy="1151342"/>
          </a:xfrm>
          <a:prstGeom prst="rect">
            <a:avLst/>
          </a:prstGeom>
        </p:spPr>
      </p:pic>
      <p:sp>
        <p:nvSpPr>
          <p:cNvPr id="51" name="TextBox 50">
            <a:extLst>
              <a:ext uri="{FF2B5EF4-FFF2-40B4-BE49-F238E27FC236}">
                <a16:creationId xmlns:a16="http://schemas.microsoft.com/office/drawing/2014/main" id="{A52B5C34-7324-02F2-6785-6BAE2497C9A5}"/>
              </a:ext>
            </a:extLst>
          </p:cNvPr>
          <p:cNvSpPr txBox="1"/>
          <p:nvPr/>
        </p:nvSpPr>
        <p:spPr>
          <a:xfrm>
            <a:off x="1138765" y="2310733"/>
            <a:ext cx="2196305" cy="677108"/>
          </a:xfrm>
          <a:prstGeom prst="rect">
            <a:avLst/>
          </a:prstGeom>
          <a:noFill/>
        </p:spPr>
        <p:txBody>
          <a:bodyPr wrap="square" lIns="0" tIns="0" rIns="0" bIns="0" rtlCol="0">
            <a:spAutoFit/>
          </a:bodyPr>
          <a:lstStyle/>
          <a:p>
            <a:pPr algn="ctr"/>
            <a:r>
              <a:rPr lang="en-US" sz="2200" dirty="0">
                <a:solidFill>
                  <a:schemeClr val="accent1"/>
                </a:solidFill>
                <a:latin typeface="Montserrat Medium" panose="00000600000000000000" pitchFamily="2" charset="0"/>
              </a:rPr>
              <a:t>What can we measure?</a:t>
            </a:r>
          </a:p>
        </p:txBody>
      </p:sp>
      <p:sp>
        <p:nvSpPr>
          <p:cNvPr id="52" name="TextBox 51">
            <a:extLst>
              <a:ext uri="{FF2B5EF4-FFF2-40B4-BE49-F238E27FC236}">
                <a16:creationId xmlns:a16="http://schemas.microsoft.com/office/drawing/2014/main" id="{FD99487F-B0F0-32BD-C7AD-58DB3BE20DC0}"/>
              </a:ext>
            </a:extLst>
          </p:cNvPr>
          <p:cNvSpPr txBox="1"/>
          <p:nvPr/>
        </p:nvSpPr>
        <p:spPr>
          <a:xfrm>
            <a:off x="3663385" y="4214127"/>
            <a:ext cx="2196305" cy="1015663"/>
          </a:xfrm>
          <a:prstGeom prst="rect">
            <a:avLst/>
          </a:prstGeom>
          <a:noFill/>
        </p:spPr>
        <p:txBody>
          <a:bodyPr wrap="square" lIns="0" tIns="0" rIns="0" bIns="0" rtlCol="0">
            <a:spAutoFit/>
          </a:bodyPr>
          <a:lstStyle/>
          <a:p>
            <a:pPr algn="ctr"/>
            <a:r>
              <a:rPr lang="en-US" sz="2200" dirty="0">
                <a:solidFill>
                  <a:schemeClr val="accent1"/>
                </a:solidFill>
                <a:latin typeface="Montserrat Medium" panose="00000600000000000000" pitchFamily="2" charset="0"/>
              </a:rPr>
              <a:t>How can we evaluate performance?</a:t>
            </a:r>
          </a:p>
        </p:txBody>
      </p:sp>
      <p:sp>
        <p:nvSpPr>
          <p:cNvPr id="53" name="TextBox 52">
            <a:extLst>
              <a:ext uri="{FF2B5EF4-FFF2-40B4-BE49-F238E27FC236}">
                <a16:creationId xmlns:a16="http://schemas.microsoft.com/office/drawing/2014/main" id="{E9756B0F-F950-EF31-CA2C-D2112861548C}"/>
              </a:ext>
            </a:extLst>
          </p:cNvPr>
          <p:cNvSpPr txBox="1"/>
          <p:nvPr/>
        </p:nvSpPr>
        <p:spPr>
          <a:xfrm>
            <a:off x="6096000" y="1866767"/>
            <a:ext cx="2196305" cy="1015663"/>
          </a:xfrm>
          <a:prstGeom prst="rect">
            <a:avLst/>
          </a:prstGeom>
          <a:noFill/>
        </p:spPr>
        <p:txBody>
          <a:bodyPr wrap="square" lIns="0" tIns="0" rIns="0" bIns="0" rtlCol="0">
            <a:spAutoFit/>
          </a:bodyPr>
          <a:lstStyle/>
          <a:p>
            <a:pPr algn="ctr"/>
            <a:r>
              <a:rPr lang="en-US" sz="2200" dirty="0">
                <a:solidFill>
                  <a:schemeClr val="accent1"/>
                </a:solidFill>
                <a:latin typeface="Montserrat Medium" panose="00000600000000000000" pitchFamily="2" charset="0"/>
              </a:rPr>
              <a:t>What info is important to our audience?</a:t>
            </a:r>
          </a:p>
        </p:txBody>
      </p:sp>
      <p:sp>
        <p:nvSpPr>
          <p:cNvPr id="54" name="TextBox 53">
            <a:extLst>
              <a:ext uri="{FF2B5EF4-FFF2-40B4-BE49-F238E27FC236}">
                <a16:creationId xmlns:a16="http://schemas.microsoft.com/office/drawing/2014/main" id="{ED2DE591-D783-D352-B23E-7DBDADD9D631}"/>
              </a:ext>
            </a:extLst>
          </p:cNvPr>
          <p:cNvSpPr txBox="1"/>
          <p:nvPr/>
        </p:nvSpPr>
        <p:spPr>
          <a:xfrm>
            <a:off x="8630150" y="4039816"/>
            <a:ext cx="2196305" cy="1354217"/>
          </a:xfrm>
          <a:prstGeom prst="rect">
            <a:avLst/>
          </a:prstGeom>
          <a:noFill/>
        </p:spPr>
        <p:txBody>
          <a:bodyPr wrap="square" lIns="0" tIns="0" rIns="0" bIns="0" rtlCol="0">
            <a:spAutoFit/>
          </a:bodyPr>
          <a:lstStyle/>
          <a:p>
            <a:pPr algn="ctr"/>
            <a:r>
              <a:rPr lang="en-US" sz="2200" dirty="0">
                <a:solidFill>
                  <a:schemeClr val="accent1"/>
                </a:solidFill>
                <a:latin typeface="Montserrat Medium" panose="00000600000000000000" pitchFamily="2" charset="0"/>
              </a:rPr>
              <a:t>How do we draw attention to what’s important?</a:t>
            </a:r>
          </a:p>
        </p:txBody>
      </p:sp>
    </p:spTree>
    <p:extLst>
      <p:ext uri="{BB962C8B-B14F-4D97-AF65-F5344CB8AC3E}">
        <p14:creationId xmlns:p14="http://schemas.microsoft.com/office/powerpoint/2010/main" val="4648969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DE28DF-DD07-59FB-5B3D-E8DEF5363196}"/>
              </a:ext>
            </a:extLst>
          </p:cNvPr>
          <p:cNvSpPr>
            <a:spLocks noGrp="1"/>
          </p:cNvSpPr>
          <p:nvPr>
            <p:ph type="title"/>
          </p:nvPr>
        </p:nvSpPr>
        <p:spPr/>
        <p:txBody>
          <a:bodyPr/>
          <a:lstStyle/>
          <a:p>
            <a:r>
              <a:rPr lang="en-US" dirty="0"/>
              <a:t>CATER TO YOUR AUDIENCE</a:t>
            </a:r>
          </a:p>
        </p:txBody>
      </p:sp>
      <p:sp>
        <p:nvSpPr>
          <p:cNvPr id="4" name="Slide Number Placeholder 3">
            <a:extLst>
              <a:ext uri="{FF2B5EF4-FFF2-40B4-BE49-F238E27FC236}">
                <a16:creationId xmlns:a16="http://schemas.microsoft.com/office/drawing/2014/main" id="{4DF5D75A-6710-62D1-9031-B83D9CF2A9BF}"/>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pic>
        <p:nvPicPr>
          <p:cNvPr id="6" name="Graphic 5" descr="Board Of Directors outline">
            <a:extLst>
              <a:ext uri="{FF2B5EF4-FFF2-40B4-BE49-F238E27FC236}">
                <a16:creationId xmlns:a16="http://schemas.microsoft.com/office/drawing/2014/main" id="{6A259B28-AC43-CCEF-1B70-D32FDB373B7B}"/>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0097106" y="2071346"/>
            <a:ext cx="758419" cy="744689"/>
          </a:xfrm>
          <a:prstGeom prst="rect">
            <a:avLst/>
          </a:prstGeom>
        </p:spPr>
      </p:pic>
      <p:pic>
        <p:nvPicPr>
          <p:cNvPr id="12" name="Graphic 11" descr="Office worker female outline">
            <a:extLst>
              <a:ext uri="{FF2B5EF4-FFF2-40B4-BE49-F238E27FC236}">
                <a16:creationId xmlns:a16="http://schemas.microsoft.com/office/drawing/2014/main" id="{7F040709-3ACA-C1BE-3E04-8BF591649F1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386761" y="1967617"/>
            <a:ext cx="816499" cy="816499"/>
          </a:xfrm>
          <a:prstGeom prst="rect">
            <a:avLst/>
          </a:prstGeom>
        </p:spPr>
      </p:pic>
      <p:sp>
        <p:nvSpPr>
          <p:cNvPr id="28" name="TextBox 27">
            <a:extLst>
              <a:ext uri="{FF2B5EF4-FFF2-40B4-BE49-F238E27FC236}">
                <a16:creationId xmlns:a16="http://schemas.microsoft.com/office/drawing/2014/main" id="{A8815BEF-AFD0-C0B8-DA61-B33EF39F2290}"/>
              </a:ext>
            </a:extLst>
          </p:cNvPr>
          <p:cNvSpPr txBox="1"/>
          <p:nvPr/>
        </p:nvSpPr>
        <p:spPr>
          <a:xfrm>
            <a:off x="395719" y="2960795"/>
            <a:ext cx="2621377"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ea typeface="+mn-ea"/>
                <a:cs typeface="+mn-cs"/>
              </a:rPr>
              <a:t>DEPARTMENT HEADS</a:t>
            </a:r>
          </a:p>
        </p:txBody>
      </p:sp>
      <p:sp>
        <p:nvSpPr>
          <p:cNvPr id="29" name="TextBox 28">
            <a:extLst>
              <a:ext uri="{FF2B5EF4-FFF2-40B4-BE49-F238E27FC236}">
                <a16:creationId xmlns:a16="http://schemas.microsoft.com/office/drawing/2014/main" id="{43EEFC8A-4CC7-6D81-BF8D-B1F8BB980676}"/>
              </a:ext>
            </a:extLst>
          </p:cNvPr>
          <p:cNvSpPr txBox="1"/>
          <p:nvPr/>
        </p:nvSpPr>
        <p:spPr>
          <a:xfrm>
            <a:off x="9378807" y="2945173"/>
            <a:ext cx="2195019"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ea typeface="+mn-ea"/>
                <a:cs typeface="+mn-cs"/>
              </a:rPr>
              <a:t>BOARD MEMBERS</a:t>
            </a:r>
          </a:p>
        </p:txBody>
      </p:sp>
      <p:sp>
        <p:nvSpPr>
          <p:cNvPr id="31" name="TextBox 30">
            <a:extLst>
              <a:ext uri="{FF2B5EF4-FFF2-40B4-BE49-F238E27FC236}">
                <a16:creationId xmlns:a16="http://schemas.microsoft.com/office/drawing/2014/main" id="{D5BCE35E-BB80-85A9-DBC7-463200400A9A}"/>
              </a:ext>
            </a:extLst>
          </p:cNvPr>
          <p:cNvSpPr txBox="1"/>
          <p:nvPr/>
        </p:nvSpPr>
        <p:spPr>
          <a:xfrm>
            <a:off x="6455230" y="2945173"/>
            <a:ext cx="2520211"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ea typeface="+mn-ea"/>
                <a:cs typeface="+mn-cs"/>
              </a:rPr>
              <a:t>FINANCE COMMITTEE</a:t>
            </a:r>
          </a:p>
        </p:txBody>
      </p:sp>
      <p:sp>
        <p:nvSpPr>
          <p:cNvPr id="33" name="TextBox 32">
            <a:extLst>
              <a:ext uri="{FF2B5EF4-FFF2-40B4-BE49-F238E27FC236}">
                <a16:creationId xmlns:a16="http://schemas.microsoft.com/office/drawing/2014/main" id="{36C7D8E0-9762-8A4B-13D0-C35EF3D98DCE}"/>
              </a:ext>
            </a:extLst>
          </p:cNvPr>
          <p:cNvSpPr txBox="1"/>
          <p:nvPr/>
        </p:nvSpPr>
        <p:spPr>
          <a:xfrm>
            <a:off x="3474624" y="2945173"/>
            <a:ext cx="2621376" cy="646331"/>
          </a:xfrm>
          <a:prstGeom prst="rect">
            <a:avLst/>
          </a:prstGeom>
          <a:noFill/>
        </p:spPr>
        <p:txBody>
          <a:bodyPr wrap="square">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b="1" i="0" u="none" strike="noStrike" kern="1200" cap="none" spc="0" normalizeH="0" baseline="0" noProof="0" dirty="0">
                <a:ln>
                  <a:noFill/>
                </a:ln>
                <a:solidFill>
                  <a:schemeClr val="accent2"/>
                </a:solidFill>
                <a:effectLst/>
                <a:uLnTx/>
                <a:uFillTx/>
                <a:latin typeface="Montserrat"/>
                <a:ea typeface="+mn-ea"/>
                <a:cs typeface="+mn-cs"/>
              </a:rPr>
              <a:t>EXECUTIVE DIRECTOR</a:t>
            </a:r>
          </a:p>
        </p:txBody>
      </p:sp>
      <p:sp>
        <p:nvSpPr>
          <p:cNvPr id="23" name="Content Placeholder 22">
            <a:extLst>
              <a:ext uri="{FF2B5EF4-FFF2-40B4-BE49-F238E27FC236}">
                <a16:creationId xmlns:a16="http://schemas.microsoft.com/office/drawing/2014/main" id="{BF399F0A-A092-AF9D-ED82-17A2BCAFD9E4}"/>
              </a:ext>
            </a:extLst>
          </p:cNvPr>
          <p:cNvSpPr txBox="1">
            <a:spLocks/>
          </p:cNvSpPr>
          <p:nvPr/>
        </p:nvSpPr>
        <p:spPr>
          <a:xfrm>
            <a:off x="1516528" y="1133029"/>
            <a:ext cx="9246032" cy="454094"/>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kumimoji="0" lang="en-US" sz="2400" b="1" i="0" u="none" strike="noStrike" kern="1200" cap="none" spc="0" normalizeH="0" baseline="0" noProof="0" dirty="0">
                <a:ln>
                  <a:noFill/>
                </a:ln>
                <a:solidFill>
                  <a:schemeClr val="tx1"/>
                </a:solidFill>
                <a:effectLst/>
                <a:uLnTx/>
                <a:uFillTx/>
                <a:latin typeface="Montserrat" panose="00000800000000000000" pitchFamily="50" charset="0"/>
                <a:ea typeface="+mn-ea"/>
                <a:cs typeface="+mn-cs"/>
              </a:rPr>
              <a:t>DIFFERENT STAKEHOLDERS, DIFFERENT EXPECTATIONS</a:t>
            </a:r>
          </a:p>
        </p:txBody>
      </p:sp>
      <p:sp>
        <p:nvSpPr>
          <p:cNvPr id="7" name="TextBox 6">
            <a:extLst>
              <a:ext uri="{FF2B5EF4-FFF2-40B4-BE49-F238E27FC236}">
                <a16:creationId xmlns:a16="http://schemas.microsoft.com/office/drawing/2014/main" id="{C83D7D8B-808D-797E-C36C-E8BC2DE91B67}"/>
              </a:ext>
            </a:extLst>
          </p:cNvPr>
          <p:cNvSpPr txBox="1"/>
          <p:nvPr/>
        </p:nvSpPr>
        <p:spPr>
          <a:xfrm>
            <a:off x="650833" y="3782729"/>
            <a:ext cx="2195019" cy="1804981"/>
          </a:xfrm>
          <a:prstGeom prst="rect">
            <a:avLst/>
          </a:prstGeom>
          <a:noFill/>
        </p:spPr>
        <p:txBody>
          <a:bodyPr wrap="square" lIns="0" tIns="0" rIns="0" bIns="0" rtlCol="0">
            <a:spAutoFit/>
          </a:bodyPr>
          <a:lstStyle/>
          <a:p>
            <a:pPr algn="ctr">
              <a:lnSpc>
                <a:spcPct val="150000"/>
              </a:lnSpc>
            </a:pPr>
            <a:r>
              <a:rPr lang="en-US" sz="1600" dirty="0"/>
              <a:t>Use financial data to inform day-to-day management and strategic decisions, so need detailed info </a:t>
            </a:r>
          </a:p>
        </p:txBody>
      </p:sp>
      <p:sp>
        <p:nvSpPr>
          <p:cNvPr id="9" name="TextBox 8">
            <a:extLst>
              <a:ext uri="{FF2B5EF4-FFF2-40B4-BE49-F238E27FC236}">
                <a16:creationId xmlns:a16="http://schemas.microsoft.com/office/drawing/2014/main" id="{C4AC1933-06EB-CD3D-273F-41378569023B}"/>
              </a:ext>
            </a:extLst>
          </p:cNvPr>
          <p:cNvSpPr txBox="1"/>
          <p:nvPr/>
        </p:nvSpPr>
        <p:spPr>
          <a:xfrm>
            <a:off x="3697500" y="3778346"/>
            <a:ext cx="2195019" cy="2174313"/>
          </a:xfrm>
          <a:prstGeom prst="rect">
            <a:avLst/>
          </a:prstGeom>
          <a:noFill/>
        </p:spPr>
        <p:txBody>
          <a:bodyPr wrap="square" lIns="0" tIns="0" rIns="0" bIns="0" rtlCol="0">
            <a:spAutoFit/>
          </a:bodyPr>
          <a:lstStyle/>
          <a:p>
            <a:pPr algn="ctr">
              <a:lnSpc>
                <a:spcPct val="150000"/>
              </a:lnSpc>
            </a:pPr>
            <a:r>
              <a:rPr lang="en-US" sz="1600" dirty="0"/>
              <a:t>Relies on clear financial messaging to communicate strategy with staff, board, and external stakeholders</a:t>
            </a:r>
          </a:p>
        </p:txBody>
      </p:sp>
      <p:sp>
        <p:nvSpPr>
          <p:cNvPr id="11" name="TextBox 10">
            <a:extLst>
              <a:ext uri="{FF2B5EF4-FFF2-40B4-BE49-F238E27FC236}">
                <a16:creationId xmlns:a16="http://schemas.microsoft.com/office/drawing/2014/main" id="{1F282831-69DC-67D8-ACF0-B018F6DFE584}"/>
              </a:ext>
            </a:extLst>
          </p:cNvPr>
          <p:cNvSpPr txBox="1"/>
          <p:nvPr/>
        </p:nvSpPr>
        <p:spPr>
          <a:xfrm>
            <a:off x="9248505" y="3778345"/>
            <a:ext cx="2592013" cy="2174313"/>
          </a:xfrm>
          <a:prstGeom prst="rect">
            <a:avLst/>
          </a:prstGeom>
          <a:noFill/>
        </p:spPr>
        <p:txBody>
          <a:bodyPr wrap="square" lIns="0" tIns="0" rIns="0" bIns="0" rtlCol="0">
            <a:spAutoFit/>
          </a:bodyPr>
          <a:lstStyle/>
          <a:p>
            <a:pPr algn="ctr">
              <a:lnSpc>
                <a:spcPct val="150000"/>
              </a:lnSpc>
            </a:pPr>
            <a:r>
              <a:rPr lang="en-US" sz="1600" dirty="0"/>
              <a:t>Benefits from </a:t>
            </a:r>
            <a:r>
              <a:rPr lang="en-US" sz="1600" b="1" dirty="0"/>
              <a:t>summarized, </a:t>
            </a:r>
          </a:p>
          <a:p>
            <a:pPr algn="ctr">
              <a:lnSpc>
                <a:spcPct val="150000"/>
              </a:lnSpc>
            </a:pPr>
            <a:r>
              <a:rPr lang="en-US" sz="1600" b="1" dirty="0"/>
              <a:t>big-picture financial presentations </a:t>
            </a:r>
            <a:r>
              <a:rPr lang="en-US" sz="1600" dirty="0"/>
              <a:t>with </a:t>
            </a:r>
            <a:r>
              <a:rPr lang="en-US" sz="1600" b="1" dirty="0"/>
              <a:t>context and narrative explanation</a:t>
            </a:r>
          </a:p>
        </p:txBody>
      </p:sp>
      <p:sp>
        <p:nvSpPr>
          <p:cNvPr id="13" name="TextBox 12">
            <a:extLst>
              <a:ext uri="{FF2B5EF4-FFF2-40B4-BE49-F238E27FC236}">
                <a16:creationId xmlns:a16="http://schemas.microsoft.com/office/drawing/2014/main" id="{9FBBC262-EF79-03F0-4F62-5CB1AA037CAF}"/>
              </a:ext>
            </a:extLst>
          </p:cNvPr>
          <p:cNvSpPr txBox="1"/>
          <p:nvPr/>
        </p:nvSpPr>
        <p:spPr>
          <a:xfrm>
            <a:off x="6744167" y="3762723"/>
            <a:ext cx="1942336" cy="1804981"/>
          </a:xfrm>
          <a:prstGeom prst="rect">
            <a:avLst/>
          </a:prstGeom>
          <a:noFill/>
        </p:spPr>
        <p:txBody>
          <a:bodyPr wrap="square" lIns="0" tIns="0" rIns="0" bIns="0" rtlCol="0">
            <a:spAutoFit/>
          </a:bodyPr>
          <a:lstStyle/>
          <a:p>
            <a:pPr algn="ctr">
              <a:lnSpc>
                <a:spcPct val="150000"/>
              </a:lnSpc>
            </a:pPr>
            <a:r>
              <a:rPr lang="en-US" sz="1600" dirty="0"/>
              <a:t>Seeks in-depth analysis and technical details for oversight and compliance</a:t>
            </a:r>
          </a:p>
        </p:txBody>
      </p:sp>
      <p:pic>
        <p:nvPicPr>
          <p:cNvPr id="8" name="Graphic 7" descr="Management outline">
            <a:extLst>
              <a:ext uri="{FF2B5EF4-FFF2-40B4-BE49-F238E27FC236}">
                <a16:creationId xmlns:a16="http://schemas.microsoft.com/office/drawing/2014/main" id="{C07FAE5C-361E-4217-1700-DF023BC1300B}"/>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1296757" y="1950428"/>
            <a:ext cx="837852" cy="837852"/>
          </a:xfrm>
          <a:prstGeom prst="rect">
            <a:avLst/>
          </a:prstGeom>
        </p:spPr>
      </p:pic>
      <p:pic>
        <p:nvPicPr>
          <p:cNvPr id="20" name="Graphic 19" descr="Group of men outline">
            <a:extLst>
              <a:ext uri="{FF2B5EF4-FFF2-40B4-BE49-F238E27FC236}">
                <a16:creationId xmlns:a16="http://schemas.microsoft.com/office/drawing/2014/main" id="{71E77B1B-9DF4-932B-3971-BD52D43DB76B}"/>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7227590" y="1950287"/>
            <a:ext cx="994886" cy="994886"/>
          </a:xfrm>
          <a:prstGeom prst="rect">
            <a:avLst/>
          </a:prstGeom>
        </p:spPr>
      </p:pic>
      <p:sp>
        <p:nvSpPr>
          <p:cNvPr id="3" name="Rectangle: Rounded Corners 2">
            <a:extLst>
              <a:ext uri="{FF2B5EF4-FFF2-40B4-BE49-F238E27FC236}">
                <a16:creationId xmlns:a16="http://schemas.microsoft.com/office/drawing/2014/main" id="{AF4DAE50-3D97-F573-9EBE-7A1E943BD014}"/>
              </a:ext>
            </a:extLst>
          </p:cNvPr>
          <p:cNvSpPr/>
          <p:nvPr/>
        </p:nvSpPr>
        <p:spPr>
          <a:xfrm>
            <a:off x="9248506" y="3762723"/>
            <a:ext cx="2592013" cy="2313612"/>
          </a:xfrm>
          <a:prstGeom prst="roundRect">
            <a:avLst/>
          </a:prstGeom>
          <a:noFill/>
          <a:ln w="19050">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Rounded Corners 4">
            <a:extLst>
              <a:ext uri="{FF2B5EF4-FFF2-40B4-BE49-F238E27FC236}">
                <a16:creationId xmlns:a16="http://schemas.microsoft.com/office/drawing/2014/main" id="{3E46DBFE-0E8A-8A19-C652-B610EBBA8D9B}"/>
              </a:ext>
            </a:extLst>
          </p:cNvPr>
          <p:cNvSpPr/>
          <p:nvPr/>
        </p:nvSpPr>
        <p:spPr>
          <a:xfrm>
            <a:off x="9214814" y="1789681"/>
            <a:ext cx="2621376" cy="4559121"/>
          </a:xfrm>
          <a:prstGeom prst="roundRect">
            <a:avLst/>
          </a:prstGeom>
          <a:noFill/>
          <a:ln w="28575">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9022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p:bldP spid="13" grpId="0"/>
      <p:bldP spid="3" grpId="0" animBg="1"/>
      <p:bldP spid="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25B490-C12E-0917-E111-6533790E5E8F}"/>
              </a:ext>
            </a:extLst>
          </p:cNvPr>
          <p:cNvSpPr>
            <a:spLocks noGrp="1"/>
          </p:cNvSpPr>
          <p:nvPr>
            <p:ph type="title"/>
          </p:nvPr>
        </p:nvSpPr>
        <p:spPr/>
        <p:txBody>
          <a:bodyPr/>
          <a:lstStyle/>
          <a:p>
            <a:r>
              <a:rPr lang="en-US" dirty="0"/>
              <a:t>Choose Your Presentation method</a:t>
            </a:r>
          </a:p>
        </p:txBody>
      </p:sp>
      <p:sp>
        <p:nvSpPr>
          <p:cNvPr id="3" name="Text Placeholder 2">
            <a:extLst>
              <a:ext uri="{FF2B5EF4-FFF2-40B4-BE49-F238E27FC236}">
                <a16:creationId xmlns:a16="http://schemas.microsoft.com/office/drawing/2014/main" id="{AF926138-C66E-2C98-3B87-65C647A2A256}"/>
              </a:ext>
            </a:extLst>
          </p:cNvPr>
          <p:cNvSpPr>
            <a:spLocks noGrp="1"/>
          </p:cNvSpPr>
          <p:nvPr>
            <p:ph type="body" sz="quarter" idx="36"/>
          </p:nvPr>
        </p:nvSpPr>
        <p:spPr/>
        <p:txBody>
          <a:bodyPr/>
          <a:lstStyle/>
          <a:p>
            <a:endParaRPr lang="en-US" dirty="0"/>
          </a:p>
        </p:txBody>
      </p:sp>
      <p:sp>
        <p:nvSpPr>
          <p:cNvPr id="4" name="Text Placeholder 3">
            <a:extLst>
              <a:ext uri="{FF2B5EF4-FFF2-40B4-BE49-F238E27FC236}">
                <a16:creationId xmlns:a16="http://schemas.microsoft.com/office/drawing/2014/main" id="{32C27E4D-E29D-B4D8-4FDE-FB9208BD0087}"/>
              </a:ext>
            </a:extLst>
          </p:cNvPr>
          <p:cNvSpPr>
            <a:spLocks noGrp="1"/>
          </p:cNvSpPr>
          <p:nvPr>
            <p:ph type="body" sz="quarter" idx="17"/>
          </p:nvPr>
        </p:nvSpPr>
        <p:spPr>
          <a:xfrm>
            <a:off x="404804" y="4132656"/>
            <a:ext cx="2441448" cy="844718"/>
          </a:xfrm>
        </p:spPr>
        <p:txBody>
          <a:bodyPr/>
          <a:lstStyle/>
          <a:p>
            <a:pPr>
              <a:lnSpc>
                <a:spcPct val="100000"/>
              </a:lnSpc>
              <a:spcBef>
                <a:spcPts val="1000"/>
              </a:spcBef>
            </a:pPr>
            <a:r>
              <a:rPr lang="en-US" sz="1800" b="1" dirty="0">
                <a:latin typeface="+mn-lt"/>
              </a:rPr>
              <a:t>Condensed financial statement</a:t>
            </a:r>
          </a:p>
          <a:p>
            <a:endParaRPr lang="en-US" dirty="0"/>
          </a:p>
        </p:txBody>
      </p:sp>
      <p:sp>
        <p:nvSpPr>
          <p:cNvPr id="5" name="Text Placeholder 4">
            <a:extLst>
              <a:ext uri="{FF2B5EF4-FFF2-40B4-BE49-F238E27FC236}">
                <a16:creationId xmlns:a16="http://schemas.microsoft.com/office/drawing/2014/main" id="{A3641DF9-C66B-C801-B377-F112DAD513C2}"/>
              </a:ext>
            </a:extLst>
          </p:cNvPr>
          <p:cNvSpPr>
            <a:spLocks noGrp="1"/>
          </p:cNvSpPr>
          <p:nvPr>
            <p:ph type="body" sz="quarter" idx="40"/>
          </p:nvPr>
        </p:nvSpPr>
        <p:spPr>
          <a:xfrm>
            <a:off x="600365" y="4944523"/>
            <a:ext cx="2271757" cy="1414463"/>
          </a:xfrm>
        </p:spPr>
        <p:txBody>
          <a:bodyPr>
            <a:normAutofit/>
          </a:bodyPr>
          <a:lstStyle/>
          <a:p>
            <a:pPr marL="171450" lvl="0" indent="-171450" algn="l">
              <a:lnSpc>
                <a:spcPct val="100000"/>
              </a:lnSpc>
              <a:buFont typeface="Arial" panose="020B0604020202020204" pitchFamily="34" charset="0"/>
              <a:buChar char="•"/>
            </a:pPr>
            <a:r>
              <a:rPr lang="en-US" sz="1600" dirty="0">
                <a:latin typeface="Montserrat" pitchFamily="2" charset="0"/>
              </a:rPr>
              <a:t>Keep it simple</a:t>
            </a:r>
          </a:p>
          <a:p>
            <a:pPr marL="171450" lvl="0" indent="-171450" algn="l">
              <a:lnSpc>
                <a:spcPct val="100000"/>
              </a:lnSpc>
              <a:buFont typeface="Arial" panose="020B0604020202020204" pitchFamily="34" charset="0"/>
              <a:buChar char="•"/>
            </a:pPr>
            <a:r>
              <a:rPr lang="en-US" sz="1600" dirty="0">
                <a:latin typeface="Montserrat" pitchFamily="2" charset="0"/>
              </a:rPr>
              <a:t>Highlight only key lines</a:t>
            </a:r>
          </a:p>
          <a:p>
            <a:pPr marL="171450" lvl="0" indent="-171450" algn="l">
              <a:lnSpc>
                <a:spcPct val="100000"/>
              </a:lnSpc>
              <a:buFont typeface="Arial" panose="020B0604020202020204" pitchFamily="34" charset="0"/>
              <a:buChar char="•"/>
            </a:pPr>
            <a:r>
              <a:rPr lang="en-US" sz="1600" dirty="0">
                <a:latin typeface="Montserrat" pitchFamily="2" charset="0"/>
              </a:rPr>
              <a:t>Direct the reader</a:t>
            </a:r>
            <a:endParaRPr lang="en-US" dirty="0">
              <a:latin typeface="Montserrat" pitchFamily="2" charset="0"/>
            </a:endParaRPr>
          </a:p>
        </p:txBody>
      </p:sp>
      <p:sp>
        <p:nvSpPr>
          <p:cNvPr id="6" name="Text Placeholder 5">
            <a:extLst>
              <a:ext uri="{FF2B5EF4-FFF2-40B4-BE49-F238E27FC236}">
                <a16:creationId xmlns:a16="http://schemas.microsoft.com/office/drawing/2014/main" id="{9313446F-A8E9-55EF-9F99-9A1456E988F5}"/>
              </a:ext>
            </a:extLst>
          </p:cNvPr>
          <p:cNvSpPr>
            <a:spLocks noGrp="1"/>
          </p:cNvSpPr>
          <p:nvPr>
            <p:ph type="body" sz="quarter" idx="41"/>
          </p:nvPr>
        </p:nvSpPr>
        <p:spPr/>
        <p:txBody>
          <a:bodyPr/>
          <a:lstStyle/>
          <a:p>
            <a:endParaRPr lang="en-US" dirty="0"/>
          </a:p>
        </p:txBody>
      </p:sp>
      <p:sp>
        <p:nvSpPr>
          <p:cNvPr id="7" name="Text Placeholder 6">
            <a:extLst>
              <a:ext uri="{FF2B5EF4-FFF2-40B4-BE49-F238E27FC236}">
                <a16:creationId xmlns:a16="http://schemas.microsoft.com/office/drawing/2014/main" id="{FBBDD081-D03A-4BC1-9954-E67CAB8B8808}"/>
              </a:ext>
            </a:extLst>
          </p:cNvPr>
          <p:cNvSpPr>
            <a:spLocks noGrp="1"/>
          </p:cNvSpPr>
          <p:nvPr>
            <p:ph type="body" sz="quarter" idx="42"/>
          </p:nvPr>
        </p:nvSpPr>
        <p:spPr>
          <a:xfrm>
            <a:off x="3555188" y="3994156"/>
            <a:ext cx="2165300" cy="1121717"/>
          </a:xfrm>
        </p:spPr>
        <p:txBody>
          <a:bodyPr/>
          <a:lstStyle/>
          <a:p>
            <a:pPr>
              <a:lnSpc>
                <a:spcPct val="100000"/>
              </a:lnSpc>
              <a:spcBef>
                <a:spcPts val="1000"/>
              </a:spcBef>
            </a:pPr>
            <a:r>
              <a:rPr lang="en-US" sz="1800" b="1" dirty="0">
                <a:solidFill>
                  <a:schemeClr val="tx1"/>
                </a:solidFill>
                <a:latin typeface="Montserrat"/>
              </a:rPr>
              <a:t>Financial statement</a:t>
            </a:r>
            <a:r>
              <a:rPr lang="en-US" sz="1800" b="1" kern="1200" dirty="0">
                <a:solidFill>
                  <a:schemeClr val="tx1"/>
                </a:solidFill>
                <a:latin typeface="Montserrat"/>
                <a:ea typeface="+mn-ea"/>
                <a:cs typeface="+mn-cs"/>
              </a:rPr>
              <a:t> memo</a:t>
            </a:r>
          </a:p>
          <a:p>
            <a:endParaRPr lang="en-US" dirty="0"/>
          </a:p>
        </p:txBody>
      </p:sp>
      <p:sp>
        <p:nvSpPr>
          <p:cNvPr id="8" name="Text Placeholder 7">
            <a:extLst>
              <a:ext uri="{FF2B5EF4-FFF2-40B4-BE49-F238E27FC236}">
                <a16:creationId xmlns:a16="http://schemas.microsoft.com/office/drawing/2014/main" id="{0E5EC11D-6659-6DD0-B0E7-EC3EC9DC7B48}"/>
              </a:ext>
            </a:extLst>
          </p:cNvPr>
          <p:cNvSpPr>
            <a:spLocks noGrp="1"/>
          </p:cNvSpPr>
          <p:nvPr>
            <p:ph type="body" sz="quarter" idx="43"/>
          </p:nvPr>
        </p:nvSpPr>
        <p:spPr>
          <a:xfrm>
            <a:off x="3623147" y="4977374"/>
            <a:ext cx="2342311" cy="1192718"/>
          </a:xfrm>
        </p:spPr>
        <p:txBody>
          <a:bodyPr>
            <a:normAutofit fontScale="92500" lnSpcReduction="10000"/>
          </a:bodyPr>
          <a:lstStyle/>
          <a:p>
            <a:pPr marL="114300" lvl="0" indent="-114300" algn="l" defTabSz="622300">
              <a:lnSpc>
                <a:spcPct val="110000"/>
              </a:lnSpc>
              <a:buChar char="•"/>
            </a:pPr>
            <a:r>
              <a:rPr lang="en-US" sz="1600" dirty="0">
                <a:solidFill>
                  <a:srgbClr val="243473">
                    <a:hueOff val="0"/>
                    <a:satOff val="0"/>
                    <a:lumOff val="0"/>
                    <a:alphaOff val="0"/>
                  </a:srgbClr>
                </a:solidFill>
                <a:latin typeface="Montserrat" pitchFamily="2" charset="0"/>
              </a:rPr>
              <a:t>Executive‑summary style</a:t>
            </a:r>
          </a:p>
          <a:p>
            <a:pPr marL="114300" lvl="0" indent="-114300" algn="l" defTabSz="622300">
              <a:lnSpc>
                <a:spcPct val="110000"/>
              </a:lnSpc>
              <a:buChar char="•"/>
            </a:pPr>
            <a:r>
              <a:rPr lang="en-US" sz="1600" dirty="0">
                <a:solidFill>
                  <a:srgbClr val="243473">
                    <a:hueOff val="0"/>
                    <a:satOff val="0"/>
                    <a:lumOff val="0"/>
                    <a:alphaOff val="0"/>
                  </a:srgbClr>
                </a:solidFill>
                <a:latin typeface="Montserrat" pitchFamily="2" charset="0"/>
              </a:rPr>
              <a:t>Clear narrative</a:t>
            </a:r>
          </a:p>
          <a:p>
            <a:pPr marL="114300" lvl="0" indent="-114300" algn="l" defTabSz="622300">
              <a:lnSpc>
                <a:spcPct val="110000"/>
              </a:lnSpc>
              <a:buChar char="•"/>
            </a:pPr>
            <a:r>
              <a:rPr lang="en-US" sz="1600" dirty="0">
                <a:solidFill>
                  <a:srgbClr val="243473">
                    <a:hueOff val="0"/>
                    <a:satOff val="0"/>
                    <a:lumOff val="0"/>
                    <a:alphaOff val="0"/>
                  </a:srgbClr>
                </a:solidFill>
                <a:latin typeface="Montserrat" pitchFamily="2" charset="0"/>
              </a:rPr>
              <a:t>No jargon</a:t>
            </a:r>
            <a:endParaRPr lang="en-US" dirty="0">
              <a:latin typeface="Montserrat" pitchFamily="2" charset="0"/>
            </a:endParaRPr>
          </a:p>
        </p:txBody>
      </p:sp>
      <p:sp>
        <p:nvSpPr>
          <p:cNvPr id="9" name="Text Placeholder 8">
            <a:extLst>
              <a:ext uri="{FF2B5EF4-FFF2-40B4-BE49-F238E27FC236}">
                <a16:creationId xmlns:a16="http://schemas.microsoft.com/office/drawing/2014/main" id="{6D3BEBA5-3017-F4CF-AC77-E4DF32422A15}"/>
              </a:ext>
            </a:extLst>
          </p:cNvPr>
          <p:cNvSpPr>
            <a:spLocks noGrp="1"/>
          </p:cNvSpPr>
          <p:nvPr>
            <p:ph type="body" sz="quarter" idx="44"/>
          </p:nvPr>
        </p:nvSpPr>
        <p:spPr/>
        <p:txBody>
          <a:bodyPr/>
          <a:lstStyle/>
          <a:p>
            <a:endParaRPr lang="en-US" dirty="0"/>
          </a:p>
        </p:txBody>
      </p:sp>
      <p:sp>
        <p:nvSpPr>
          <p:cNvPr id="10" name="Text Placeholder 9">
            <a:extLst>
              <a:ext uri="{FF2B5EF4-FFF2-40B4-BE49-F238E27FC236}">
                <a16:creationId xmlns:a16="http://schemas.microsoft.com/office/drawing/2014/main" id="{58AF3F42-19E2-AED5-22E5-5BDA158785BC}"/>
              </a:ext>
            </a:extLst>
          </p:cNvPr>
          <p:cNvSpPr>
            <a:spLocks noGrp="1"/>
          </p:cNvSpPr>
          <p:nvPr>
            <p:ph type="body" sz="quarter" idx="45"/>
          </p:nvPr>
        </p:nvSpPr>
        <p:spPr>
          <a:xfrm>
            <a:off x="6465455" y="4263697"/>
            <a:ext cx="2165300" cy="567720"/>
          </a:xfrm>
        </p:spPr>
        <p:txBody>
          <a:bodyPr/>
          <a:lstStyle/>
          <a:p>
            <a:pPr>
              <a:lnSpc>
                <a:spcPct val="100000"/>
              </a:lnSpc>
              <a:spcBef>
                <a:spcPts val="1000"/>
              </a:spcBef>
            </a:pPr>
            <a:r>
              <a:rPr lang="en-US" sz="1800" b="1" kern="1200" dirty="0">
                <a:solidFill>
                  <a:schemeClr val="tx1"/>
                </a:solidFill>
                <a:latin typeface="Montserrat"/>
                <a:ea typeface="+mn-ea"/>
                <a:cs typeface="+mn-cs"/>
              </a:rPr>
              <a:t>Static visualization</a:t>
            </a:r>
          </a:p>
          <a:p>
            <a:endParaRPr lang="en-US" dirty="0"/>
          </a:p>
        </p:txBody>
      </p:sp>
      <p:sp>
        <p:nvSpPr>
          <p:cNvPr id="11" name="Text Placeholder 10">
            <a:extLst>
              <a:ext uri="{FF2B5EF4-FFF2-40B4-BE49-F238E27FC236}">
                <a16:creationId xmlns:a16="http://schemas.microsoft.com/office/drawing/2014/main" id="{125C1F71-2F18-660D-1A4D-BDA46B2E82FE}"/>
              </a:ext>
            </a:extLst>
          </p:cNvPr>
          <p:cNvSpPr>
            <a:spLocks noGrp="1"/>
          </p:cNvSpPr>
          <p:nvPr>
            <p:ph type="body" sz="quarter" idx="46"/>
          </p:nvPr>
        </p:nvSpPr>
        <p:spPr>
          <a:xfrm>
            <a:off x="6524911" y="4977374"/>
            <a:ext cx="2441448" cy="1265870"/>
          </a:xfrm>
        </p:spPr>
        <p:txBody>
          <a:bodyPr>
            <a:normAutofit/>
          </a:bodyPr>
          <a:lstStyle/>
          <a:p>
            <a:pPr marL="114300" lvl="0" indent="-114300" algn="l" defTabSz="622300">
              <a:lnSpc>
                <a:spcPct val="100000"/>
              </a:lnSpc>
              <a:buChar char="•"/>
            </a:pPr>
            <a:r>
              <a:rPr lang="en-US" sz="1600" kern="1200" dirty="0">
                <a:solidFill>
                  <a:srgbClr val="243473">
                    <a:hueOff val="0"/>
                    <a:satOff val="0"/>
                    <a:lumOff val="0"/>
                    <a:alphaOff val="0"/>
                  </a:srgbClr>
                </a:solidFill>
                <a:latin typeface="Montserrat" pitchFamily="2" charset="0"/>
              </a:rPr>
              <a:t>Visual, not text‑heavy</a:t>
            </a:r>
          </a:p>
          <a:p>
            <a:pPr marL="114300" lvl="0" indent="-114300" algn="l" defTabSz="622300">
              <a:lnSpc>
                <a:spcPct val="100000"/>
              </a:lnSpc>
              <a:buChar char="•"/>
            </a:pPr>
            <a:r>
              <a:rPr lang="en-US" sz="1600" kern="1200" dirty="0">
                <a:solidFill>
                  <a:srgbClr val="243473">
                    <a:hueOff val="0"/>
                    <a:satOff val="0"/>
                    <a:lumOff val="0"/>
                    <a:alphaOff val="0"/>
                  </a:srgbClr>
                </a:solidFill>
                <a:latin typeface="Montserrat" pitchFamily="2" charset="0"/>
              </a:rPr>
              <a:t>Highlight key insights</a:t>
            </a:r>
          </a:p>
          <a:p>
            <a:pPr marL="114300" lvl="0" indent="-114300" algn="l" defTabSz="622300">
              <a:lnSpc>
                <a:spcPct val="100000"/>
              </a:lnSpc>
              <a:buChar char="•"/>
            </a:pPr>
            <a:r>
              <a:rPr lang="en-US" sz="1600" kern="1200" dirty="0">
                <a:solidFill>
                  <a:srgbClr val="243473">
                    <a:hueOff val="0"/>
                    <a:satOff val="0"/>
                    <a:lumOff val="0"/>
                    <a:alphaOff val="0"/>
                  </a:srgbClr>
                </a:solidFill>
                <a:latin typeface="Montserrat" pitchFamily="2" charset="0"/>
              </a:rPr>
              <a:t>Use explanatory headlines</a:t>
            </a:r>
            <a:endParaRPr lang="en-US" dirty="0">
              <a:latin typeface="Montserrat" pitchFamily="2" charset="0"/>
            </a:endParaRPr>
          </a:p>
        </p:txBody>
      </p:sp>
      <p:sp>
        <p:nvSpPr>
          <p:cNvPr id="12" name="Text Placeholder 11">
            <a:extLst>
              <a:ext uri="{FF2B5EF4-FFF2-40B4-BE49-F238E27FC236}">
                <a16:creationId xmlns:a16="http://schemas.microsoft.com/office/drawing/2014/main" id="{BAC4C94F-1074-A1E7-7606-DFEC6D2A9A7F}"/>
              </a:ext>
            </a:extLst>
          </p:cNvPr>
          <p:cNvSpPr>
            <a:spLocks noGrp="1"/>
          </p:cNvSpPr>
          <p:nvPr>
            <p:ph type="body" sz="quarter" idx="47"/>
          </p:nvPr>
        </p:nvSpPr>
        <p:spPr/>
        <p:txBody>
          <a:bodyPr/>
          <a:lstStyle/>
          <a:p>
            <a:endParaRPr lang="en-US" dirty="0"/>
          </a:p>
        </p:txBody>
      </p:sp>
      <p:sp>
        <p:nvSpPr>
          <p:cNvPr id="13" name="Text Placeholder 12">
            <a:extLst>
              <a:ext uri="{FF2B5EF4-FFF2-40B4-BE49-F238E27FC236}">
                <a16:creationId xmlns:a16="http://schemas.microsoft.com/office/drawing/2014/main" id="{2AC97692-538A-0659-AF75-71F942433378}"/>
              </a:ext>
            </a:extLst>
          </p:cNvPr>
          <p:cNvSpPr>
            <a:spLocks noGrp="1"/>
          </p:cNvSpPr>
          <p:nvPr>
            <p:ph type="body" sz="quarter" idx="48"/>
          </p:nvPr>
        </p:nvSpPr>
        <p:spPr>
          <a:xfrm>
            <a:off x="9287381" y="4229868"/>
            <a:ext cx="2481570" cy="609006"/>
          </a:xfrm>
        </p:spPr>
        <p:txBody>
          <a:bodyPr/>
          <a:lstStyle/>
          <a:p>
            <a:pPr>
              <a:lnSpc>
                <a:spcPct val="100000"/>
              </a:lnSpc>
              <a:spcBef>
                <a:spcPts val="1000"/>
              </a:spcBef>
            </a:pPr>
            <a:r>
              <a:rPr lang="en-US" sz="1800" b="1" kern="1200" dirty="0">
                <a:solidFill>
                  <a:schemeClr val="tx1"/>
                </a:solidFill>
                <a:latin typeface="Montserrat"/>
                <a:ea typeface="+mn-ea"/>
                <a:cs typeface="+mn-cs"/>
              </a:rPr>
              <a:t>Dynamic visualization</a:t>
            </a:r>
          </a:p>
          <a:p>
            <a:endParaRPr lang="en-US" dirty="0"/>
          </a:p>
        </p:txBody>
      </p:sp>
      <p:sp>
        <p:nvSpPr>
          <p:cNvPr id="14" name="Text Placeholder 13">
            <a:extLst>
              <a:ext uri="{FF2B5EF4-FFF2-40B4-BE49-F238E27FC236}">
                <a16:creationId xmlns:a16="http://schemas.microsoft.com/office/drawing/2014/main" id="{75A9DD9D-E4DA-541A-039B-7F6774FFFB88}"/>
              </a:ext>
            </a:extLst>
          </p:cNvPr>
          <p:cNvSpPr>
            <a:spLocks noGrp="1"/>
          </p:cNvSpPr>
          <p:nvPr>
            <p:ph type="body" sz="quarter" idx="49"/>
          </p:nvPr>
        </p:nvSpPr>
        <p:spPr>
          <a:xfrm>
            <a:off x="9525812" y="4977374"/>
            <a:ext cx="2481570" cy="1123690"/>
          </a:xfrm>
        </p:spPr>
        <p:txBody>
          <a:bodyPr>
            <a:normAutofit fontScale="92500" lnSpcReduction="10000"/>
          </a:bodyPr>
          <a:lstStyle/>
          <a:p>
            <a:pPr marL="114300" lvl="0" indent="-114300" algn="l" defTabSz="622300">
              <a:lnSpc>
                <a:spcPct val="100000"/>
              </a:lnSpc>
              <a:buChar char="•"/>
            </a:pPr>
            <a:r>
              <a:rPr lang="en-US" sz="1600" dirty="0">
                <a:latin typeface="Montserrat" pitchFamily="2" charset="0"/>
              </a:rPr>
              <a:t>Interactive</a:t>
            </a:r>
          </a:p>
          <a:p>
            <a:pPr marL="114300" lvl="0" indent="-114300" algn="l" defTabSz="622300">
              <a:lnSpc>
                <a:spcPct val="100000"/>
              </a:lnSpc>
              <a:buChar char="•"/>
            </a:pPr>
            <a:r>
              <a:rPr lang="en-US" sz="1600" dirty="0">
                <a:latin typeface="Montserrat" pitchFamily="2" charset="0"/>
              </a:rPr>
              <a:t>Real‑time or refreshable data</a:t>
            </a:r>
          </a:p>
          <a:p>
            <a:pPr marL="114300" lvl="0" indent="-114300" algn="l" defTabSz="622300">
              <a:lnSpc>
                <a:spcPct val="100000"/>
              </a:lnSpc>
              <a:buChar char="•"/>
            </a:pPr>
            <a:r>
              <a:rPr lang="en-US" sz="1600" dirty="0">
                <a:latin typeface="Montserrat" pitchFamily="2" charset="0"/>
              </a:rPr>
              <a:t>Drill‑down capability</a:t>
            </a:r>
            <a:endParaRPr lang="en-US" dirty="0">
              <a:latin typeface="Montserrat" pitchFamily="2" charset="0"/>
            </a:endParaRPr>
          </a:p>
        </p:txBody>
      </p:sp>
      <p:sp>
        <p:nvSpPr>
          <p:cNvPr id="15" name="Slide Number Placeholder 14">
            <a:extLst>
              <a:ext uri="{FF2B5EF4-FFF2-40B4-BE49-F238E27FC236}">
                <a16:creationId xmlns:a16="http://schemas.microsoft.com/office/drawing/2014/main" id="{EEDE8BA2-E0CE-A754-8835-BA6FF7999D32}"/>
              </a:ext>
            </a:extLst>
          </p:cNvPr>
          <p:cNvSpPr>
            <a:spLocks noGrp="1"/>
          </p:cNvSpPr>
          <p:nvPr>
            <p:ph type="sldNum" sz="quarter" idx="11"/>
          </p:nvPr>
        </p:nvSpPr>
        <p:spPr/>
        <p:txBody>
          <a:bodyPr/>
          <a:lstStyle/>
          <a:p>
            <a:fld id="{C1B541A1-1433-6F4E-B694-E12A48D8985C}" type="slidenum">
              <a:rPr lang="en-US" smtClean="0"/>
              <a:pPr/>
              <a:t>24</a:t>
            </a:fld>
            <a:endParaRPr lang="en-US" dirty="0"/>
          </a:p>
        </p:txBody>
      </p:sp>
      <p:pic>
        <p:nvPicPr>
          <p:cNvPr id="17" name="Graphic 16" descr="Touchscreen outline">
            <a:extLst>
              <a:ext uri="{FF2B5EF4-FFF2-40B4-BE49-F238E27FC236}">
                <a16:creationId xmlns:a16="http://schemas.microsoft.com/office/drawing/2014/main" id="{4A289F42-ED0C-DD48-DC19-6FA9E5500598}"/>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10070966" y="2215346"/>
            <a:ext cx="914400" cy="914400"/>
          </a:xfrm>
          <a:prstGeom prst="rect">
            <a:avLst/>
          </a:prstGeom>
        </p:spPr>
      </p:pic>
      <p:pic>
        <p:nvPicPr>
          <p:cNvPr id="19" name="Graphic 18" descr="Document outline">
            <a:extLst>
              <a:ext uri="{FF2B5EF4-FFF2-40B4-BE49-F238E27FC236}">
                <a16:creationId xmlns:a16="http://schemas.microsoft.com/office/drawing/2014/main" id="{6CAB89F2-8BE7-2C42-CB1B-A91DF713DA6E}"/>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4012378" y="2095025"/>
            <a:ext cx="1155043" cy="1155043"/>
          </a:xfrm>
          <a:prstGeom prst="rect">
            <a:avLst/>
          </a:prstGeom>
        </p:spPr>
      </p:pic>
      <p:pic>
        <p:nvPicPr>
          <p:cNvPr id="21" name="Graphic 20" descr="Bar chart outline">
            <a:extLst>
              <a:ext uri="{FF2B5EF4-FFF2-40B4-BE49-F238E27FC236}">
                <a16:creationId xmlns:a16="http://schemas.microsoft.com/office/drawing/2014/main" id="{ABDF11FF-B0F3-170F-5A88-4F2024EF4A50}"/>
              </a:ext>
            </a:extLst>
          </p:cNvPr>
          <p:cNvPicPr>
            <a:picLocks noChangeAspect="1"/>
          </p:cNvPicPr>
          <p:nvPr/>
        </p:nvPicPr>
        <p:blipFill>
          <a:blip>
            <a:extLst>
              <a:ext uri="{96DAC541-7B7A-43D3-8B79-37D633B846F1}">
                <asvg:svgBlip xmlns:asvg="http://schemas.microsoft.com/office/drawing/2016/SVG/main" r:embed="rId5"/>
              </a:ext>
            </a:extLst>
          </a:blip>
          <a:srcRect/>
          <a:stretch/>
        </p:blipFill>
        <p:spPr>
          <a:xfrm>
            <a:off x="6975360" y="2059567"/>
            <a:ext cx="1155043" cy="1155043"/>
          </a:xfrm>
          <a:prstGeom prst="rect">
            <a:avLst/>
          </a:prstGeom>
        </p:spPr>
      </p:pic>
      <p:pic>
        <p:nvPicPr>
          <p:cNvPr id="23" name="Graphic 22" descr="Eyes outline">
            <a:extLst>
              <a:ext uri="{FF2B5EF4-FFF2-40B4-BE49-F238E27FC236}">
                <a16:creationId xmlns:a16="http://schemas.microsoft.com/office/drawing/2014/main" id="{AE06F361-4863-D26E-329E-C73CF4BD4C0F}"/>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1043245" y="2059566"/>
            <a:ext cx="1155043" cy="1155043"/>
          </a:xfrm>
          <a:prstGeom prst="rect">
            <a:avLst/>
          </a:prstGeom>
        </p:spPr>
      </p:pic>
    </p:spTree>
    <p:extLst>
      <p:ext uri="{BB962C8B-B14F-4D97-AF65-F5344CB8AC3E}">
        <p14:creationId xmlns:p14="http://schemas.microsoft.com/office/powerpoint/2010/main" val="168586304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523C5-A467-FA8E-5192-D3BB914A2ECB}"/>
            </a:ext>
          </a:extLst>
        </p:cNvPr>
        <p:cNvGrpSpPr/>
        <p:nvPr/>
      </p:nvGrpSpPr>
      <p:grpSpPr>
        <a:xfrm>
          <a:off x="0" y="0"/>
          <a:ext cx="0" cy="0"/>
          <a:chOff x="0" y="0"/>
          <a:chExt cx="0" cy="0"/>
        </a:xfrm>
      </p:grpSpPr>
      <p:sp>
        <p:nvSpPr>
          <p:cNvPr id="6" name="Title 5">
            <a:extLst>
              <a:ext uri="{FF2B5EF4-FFF2-40B4-BE49-F238E27FC236}">
                <a16:creationId xmlns:a16="http://schemas.microsoft.com/office/drawing/2014/main" id="{05F1E03F-565F-31A1-9D77-7ADA701D64C6}"/>
              </a:ext>
            </a:extLst>
          </p:cNvPr>
          <p:cNvSpPr>
            <a:spLocks noGrp="1"/>
          </p:cNvSpPr>
          <p:nvPr>
            <p:ph type="title"/>
          </p:nvPr>
        </p:nvSpPr>
        <p:spPr/>
        <p:txBody>
          <a:bodyPr/>
          <a:lstStyle/>
          <a:p>
            <a:r>
              <a:rPr lang="en-US" dirty="0"/>
              <a:t>KPIS for boards</a:t>
            </a:r>
          </a:p>
        </p:txBody>
      </p:sp>
      <p:sp>
        <p:nvSpPr>
          <p:cNvPr id="7" name="Slide Number Placeholder 6">
            <a:extLst>
              <a:ext uri="{FF2B5EF4-FFF2-40B4-BE49-F238E27FC236}">
                <a16:creationId xmlns:a16="http://schemas.microsoft.com/office/drawing/2014/main" id="{9BE67FD2-8E57-3756-2F78-387150CB5EB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graphicFrame>
        <p:nvGraphicFramePr>
          <p:cNvPr id="12" name="Table 11">
            <a:extLst>
              <a:ext uri="{FF2B5EF4-FFF2-40B4-BE49-F238E27FC236}">
                <a16:creationId xmlns:a16="http://schemas.microsoft.com/office/drawing/2014/main" id="{A48887EB-0D01-6C56-8BE4-7541200477FC}"/>
              </a:ext>
            </a:extLst>
          </p:cNvPr>
          <p:cNvGraphicFramePr>
            <a:graphicFrameLocks noGrp="1"/>
          </p:cNvGraphicFramePr>
          <p:nvPr>
            <p:extLst>
              <p:ext uri="{D42A27DB-BD31-4B8C-83A1-F6EECF244321}">
                <p14:modId xmlns:p14="http://schemas.microsoft.com/office/powerpoint/2010/main" val="446530683"/>
              </p:ext>
            </p:extLst>
          </p:nvPr>
        </p:nvGraphicFramePr>
        <p:xfrm>
          <a:off x="2038028" y="2215397"/>
          <a:ext cx="8648382" cy="4003996"/>
        </p:xfrm>
        <a:graphic>
          <a:graphicData uri="http://schemas.openxmlformats.org/drawingml/2006/table">
            <a:tbl>
              <a:tblPr firstRow="1" bandRow="1">
                <a:tableStyleId>{7E9639D4-E3E2-4D34-9284-5A2195B3D0D7}</a:tableStyleId>
              </a:tblPr>
              <a:tblGrid>
                <a:gridCol w="3866826">
                  <a:extLst>
                    <a:ext uri="{9D8B030D-6E8A-4147-A177-3AD203B41FA5}">
                      <a16:colId xmlns:a16="http://schemas.microsoft.com/office/drawing/2014/main" val="907308112"/>
                    </a:ext>
                  </a:extLst>
                </a:gridCol>
                <a:gridCol w="4781556">
                  <a:extLst>
                    <a:ext uri="{9D8B030D-6E8A-4147-A177-3AD203B41FA5}">
                      <a16:colId xmlns:a16="http://schemas.microsoft.com/office/drawing/2014/main" val="2870397699"/>
                    </a:ext>
                  </a:extLst>
                </a:gridCol>
              </a:tblGrid>
              <a:tr h="0">
                <a:tc>
                  <a:txBody>
                    <a:bodyPr/>
                    <a:lstStyle/>
                    <a:p>
                      <a:pPr algn="ctr">
                        <a:lnSpc>
                          <a:spcPct val="120000"/>
                        </a:lnSpc>
                        <a:spcBef>
                          <a:spcPts val="400"/>
                        </a:spcBef>
                      </a:pPr>
                      <a:r>
                        <a:rPr lang="en-US" sz="1800" dirty="0"/>
                        <a:t>KEY PERFORMANCE INDICATOR (KPI)</a:t>
                      </a:r>
                    </a:p>
                  </a:txBody>
                  <a:tcPr/>
                </a:tc>
                <a:tc>
                  <a:txBody>
                    <a:bodyPr/>
                    <a:lstStyle/>
                    <a:p>
                      <a:pPr algn="ctr">
                        <a:lnSpc>
                          <a:spcPct val="120000"/>
                        </a:lnSpc>
                        <a:spcBef>
                          <a:spcPts val="400"/>
                        </a:spcBef>
                      </a:pPr>
                      <a:r>
                        <a:rPr lang="en-US" sz="1800" dirty="0"/>
                        <a:t>WHAT IT MEASURES</a:t>
                      </a:r>
                    </a:p>
                  </a:txBody>
                  <a:tcPr anchor="ctr"/>
                </a:tc>
                <a:extLst>
                  <a:ext uri="{0D108BD9-81ED-4DB2-BD59-A6C34878D82A}">
                    <a16:rowId xmlns:a16="http://schemas.microsoft.com/office/drawing/2014/main" val="2931913228"/>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1074960584"/>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89124257"/>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3981972097"/>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2701159519"/>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2750368049"/>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3518778027"/>
                  </a:ext>
                </a:extLst>
              </a:tr>
              <a:tr h="0">
                <a:tc>
                  <a:txBody>
                    <a:bodyPr/>
                    <a:lstStyle/>
                    <a:p>
                      <a:pPr>
                        <a:lnSpc>
                          <a:spcPct val="120000"/>
                        </a:lnSpc>
                        <a:spcBef>
                          <a:spcPts val="400"/>
                        </a:spcBef>
                      </a:pPr>
                      <a:endParaRPr lang="en-US" sz="1600" dirty="0"/>
                    </a:p>
                  </a:txBody>
                  <a:tcPr/>
                </a:tc>
                <a:tc>
                  <a:txBody>
                    <a:bodyPr/>
                    <a:lstStyle/>
                    <a:p>
                      <a:pPr>
                        <a:lnSpc>
                          <a:spcPct val="120000"/>
                        </a:lnSpc>
                        <a:spcBef>
                          <a:spcPts val="400"/>
                        </a:spcBef>
                      </a:pPr>
                      <a:endParaRPr lang="en-US" sz="1600" dirty="0"/>
                    </a:p>
                    <a:p>
                      <a:pPr>
                        <a:lnSpc>
                          <a:spcPct val="120000"/>
                        </a:lnSpc>
                        <a:spcBef>
                          <a:spcPts val="400"/>
                        </a:spcBef>
                      </a:pPr>
                      <a:endParaRPr lang="en-US" sz="200" dirty="0"/>
                    </a:p>
                  </a:txBody>
                  <a:tcPr/>
                </a:tc>
                <a:extLst>
                  <a:ext uri="{0D108BD9-81ED-4DB2-BD59-A6C34878D82A}">
                    <a16:rowId xmlns:a16="http://schemas.microsoft.com/office/drawing/2014/main" val="2682374149"/>
                  </a:ext>
                </a:extLst>
              </a:tr>
            </a:tbl>
          </a:graphicData>
        </a:graphic>
      </p:graphicFrame>
      <p:sp>
        <p:nvSpPr>
          <p:cNvPr id="13" name="TextBox 12">
            <a:extLst>
              <a:ext uri="{FF2B5EF4-FFF2-40B4-BE49-F238E27FC236}">
                <a16:creationId xmlns:a16="http://schemas.microsoft.com/office/drawing/2014/main" id="{6A1A77E3-25B1-88CB-8591-23A49D4381D4}"/>
              </a:ext>
            </a:extLst>
          </p:cNvPr>
          <p:cNvSpPr txBox="1"/>
          <p:nvPr/>
        </p:nvSpPr>
        <p:spPr>
          <a:xfrm>
            <a:off x="516447" y="1190526"/>
            <a:ext cx="9344891" cy="7380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473"/>
                </a:solidFill>
                <a:effectLst/>
                <a:uLnTx/>
                <a:uFillTx/>
                <a:latin typeface="Montserrat"/>
                <a:ea typeface="+mn-ea"/>
                <a:cs typeface="+mn-cs"/>
              </a:rPr>
              <a:t>MEASURING WHAT MATTERS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473"/>
                </a:solidFill>
                <a:effectLst/>
                <a:uLnTx/>
                <a:uFillTx/>
                <a:latin typeface="Montserrat Medium" panose="00000600000000000000" pitchFamily="2" charset="0"/>
                <a:ea typeface="+mn-ea"/>
                <a:cs typeface="+mn-cs"/>
              </a:rPr>
              <a:t>Clear metrics inform decision-making.</a:t>
            </a:r>
          </a:p>
        </p:txBody>
      </p:sp>
      <p:sp>
        <p:nvSpPr>
          <p:cNvPr id="2" name="TextBox 1">
            <a:extLst>
              <a:ext uri="{FF2B5EF4-FFF2-40B4-BE49-F238E27FC236}">
                <a16:creationId xmlns:a16="http://schemas.microsoft.com/office/drawing/2014/main" id="{D348FF62-4D5D-C2CC-65CF-4898D4AA2B39}"/>
              </a:ext>
            </a:extLst>
          </p:cNvPr>
          <p:cNvSpPr txBox="1"/>
          <p:nvPr/>
        </p:nvSpPr>
        <p:spPr>
          <a:xfrm>
            <a:off x="2207455" y="3070162"/>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Liquidity Ratio</a:t>
            </a:r>
          </a:p>
        </p:txBody>
      </p:sp>
      <p:sp>
        <p:nvSpPr>
          <p:cNvPr id="5" name="TextBox 4">
            <a:extLst>
              <a:ext uri="{FF2B5EF4-FFF2-40B4-BE49-F238E27FC236}">
                <a16:creationId xmlns:a16="http://schemas.microsoft.com/office/drawing/2014/main" id="{8CEDCF9A-25C4-00C1-89EC-4180E08BCFBD}"/>
              </a:ext>
            </a:extLst>
          </p:cNvPr>
          <p:cNvSpPr txBox="1"/>
          <p:nvPr/>
        </p:nvSpPr>
        <p:spPr>
          <a:xfrm>
            <a:off x="2236617" y="3549408"/>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Operating Reserve</a:t>
            </a:r>
          </a:p>
        </p:txBody>
      </p:sp>
      <p:sp>
        <p:nvSpPr>
          <p:cNvPr id="8" name="TextBox 7">
            <a:extLst>
              <a:ext uri="{FF2B5EF4-FFF2-40B4-BE49-F238E27FC236}">
                <a16:creationId xmlns:a16="http://schemas.microsoft.com/office/drawing/2014/main" id="{362F1D64-5959-D245-51C6-A7B9BB7C7A82}"/>
              </a:ext>
            </a:extLst>
          </p:cNvPr>
          <p:cNvSpPr txBox="1"/>
          <p:nvPr/>
        </p:nvSpPr>
        <p:spPr>
          <a:xfrm>
            <a:off x="6009253" y="3528486"/>
            <a:ext cx="4529922" cy="246220"/>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Months</a:t>
            </a:r>
            <a:r>
              <a:rPr kumimoji="0" lang="en-US" sz="1600" b="0" i="0" u="none" strike="noStrike" kern="1200" cap="none" spc="0" normalizeH="0" noProof="0" dirty="0">
                <a:ln>
                  <a:noFill/>
                </a:ln>
                <a:solidFill>
                  <a:srgbClr val="243473"/>
                </a:solidFill>
                <a:effectLst/>
                <a:uLnTx/>
                <a:uFillTx/>
                <a:latin typeface="Montserrat"/>
                <a:ea typeface="+mn-ea"/>
                <a:cs typeface="+mn-cs"/>
              </a:rPr>
              <a:t> cash on hand</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3C672148-3343-A521-C103-E326D52B24F1}"/>
              </a:ext>
            </a:extLst>
          </p:cNvPr>
          <p:cNvSpPr txBox="1"/>
          <p:nvPr/>
        </p:nvSpPr>
        <p:spPr>
          <a:xfrm>
            <a:off x="2236617" y="4041191"/>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Program Efficiency</a:t>
            </a:r>
          </a:p>
        </p:txBody>
      </p:sp>
      <p:sp>
        <p:nvSpPr>
          <p:cNvPr id="10" name="TextBox 9">
            <a:extLst>
              <a:ext uri="{FF2B5EF4-FFF2-40B4-BE49-F238E27FC236}">
                <a16:creationId xmlns:a16="http://schemas.microsoft.com/office/drawing/2014/main" id="{BBD163C9-4D4A-5738-A149-B537A876A08B}"/>
              </a:ext>
            </a:extLst>
          </p:cNvPr>
          <p:cNvSpPr txBox="1"/>
          <p:nvPr/>
        </p:nvSpPr>
        <p:spPr>
          <a:xfrm>
            <a:off x="6009251" y="4007513"/>
            <a:ext cx="442371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 of expenses spent on mission delivery</a:t>
            </a:r>
          </a:p>
        </p:txBody>
      </p:sp>
      <p:sp>
        <p:nvSpPr>
          <p:cNvPr id="11" name="TextBox 10">
            <a:extLst>
              <a:ext uri="{FF2B5EF4-FFF2-40B4-BE49-F238E27FC236}">
                <a16:creationId xmlns:a16="http://schemas.microsoft.com/office/drawing/2014/main" id="{E9C325CB-CBC8-2630-81FA-41F4EA5FE1F6}"/>
              </a:ext>
            </a:extLst>
          </p:cNvPr>
          <p:cNvSpPr txBox="1"/>
          <p:nvPr/>
        </p:nvSpPr>
        <p:spPr>
          <a:xfrm>
            <a:off x="2236616" y="4493411"/>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43473"/>
                </a:solidFill>
                <a:latin typeface="Montserrat"/>
              </a:rPr>
              <a:t>Revenue Diversity</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14" name="TextBox 13">
            <a:extLst>
              <a:ext uri="{FF2B5EF4-FFF2-40B4-BE49-F238E27FC236}">
                <a16:creationId xmlns:a16="http://schemas.microsoft.com/office/drawing/2014/main" id="{3A45AC47-758F-5892-535C-A584A73BD174}"/>
              </a:ext>
            </a:extLst>
          </p:cNvPr>
          <p:cNvSpPr txBox="1"/>
          <p:nvPr/>
        </p:nvSpPr>
        <p:spPr>
          <a:xfrm>
            <a:off x="6009251" y="4468506"/>
            <a:ext cx="452992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Dependency</a:t>
            </a:r>
            <a:r>
              <a:rPr kumimoji="0" lang="en-US" sz="1600" b="0" i="0" u="none" strike="noStrike" kern="1200" cap="none" spc="0" normalizeH="0" noProof="0" dirty="0">
                <a:ln>
                  <a:noFill/>
                </a:ln>
                <a:solidFill>
                  <a:srgbClr val="243473"/>
                </a:solidFill>
                <a:effectLst/>
                <a:uLnTx/>
                <a:uFillTx/>
                <a:latin typeface="Montserrat"/>
                <a:ea typeface="+mn-ea"/>
                <a:cs typeface="+mn-cs"/>
              </a:rPr>
              <a:t> on single funding source</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4" name="TextBox 3">
            <a:extLst>
              <a:ext uri="{FF2B5EF4-FFF2-40B4-BE49-F238E27FC236}">
                <a16:creationId xmlns:a16="http://schemas.microsoft.com/office/drawing/2014/main" id="{F4ECBBF8-8745-2C26-82FC-F7471F01F6B0}"/>
              </a:ext>
            </a:extLst>
          </p:cNvPr>
          <p:cNvSpPr txBox="1"/>
          <p:nvPr/>
        </p:nvSpPr>
        <p:spPr>
          <a:xfrm>
            <a:off x="2236616" y="4945631"/>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Fundraising ROI</a:t>
            </a:r>
          </a:p>
        </p:txBody>
      </p:sp>
      <p:sp>
        <p:nvSpPr>
          <p:cNvPr id="18" name="TextBox 17">
            <a:extLst>
              <a:ext uri="{FF2B5EF4-FFF2-40B4-BE49-F238E27FC236}">
                <a16:creationId xmlns:a16="http://schemas.microsoft.com/office/drawing/2014/main" id="{A06F27AF-2FB7-30D0-5295-A570C52A2EFB}"/>
              </a:ext>
            </a:extLst>
          </p:cNvPr>
          <p:cNvSpPr txBox="1"/>
          <p:nvPr/>
        </p:nvSpPr>
        <p:spPr>
          <a:xfrm>
            <a:off x="2236616" y="5425564"/>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Board Engagement</a:t>
            </a:r>
          </a:p>
        </p:txBody>
      </p:sp>
      <p:sp>
        <p:nvSpPr>
          <p:cNvPr id="24" name="TextBox 23">
            <a:extLst>
              <a:ext uri="{FF2B5EF4-FFF2-40B4-BE49-F238E27FC236}">
                <a16:creationId xmlns:a16="http://schemas.microsoft.com/office/drawing/2014/main" id="{BD79CCA8-DE65-4453-B096-05F64124132A}"/>
              </a:ext>
            </a:extLst>
          </p:cNvPr>
          <p:cNvSpPr txBox="1"/>
          <p:nvPr/>
        </p:nvSpPr>
        <p:spPr>
          <a:xfrm>
            <a:off x="2236616" y="5893075"/>
            <a:ext cx="325753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43473"/>
                </a:solidFill>
                <a:latin typeface="Montserrat"/>
              </a:rPr>
              <a:t>Scenario Planning Metrics</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17" name="TextBox 16">
            <a:extLst>
              <a:ext uri="{FF2B5EF4-FFF2-40B4-BE49-F238E27FC236}">
                <a16:creationId xmlns:a16="http://schemas.microsoft.com/office/drawing/2014/main" id="{36AD14EB-DD30-B54A-471E-86BB2FA92C82}"/>
              </a:ext>
            </a:extLst>
          </p:cNvPr>
          <p:cNvSpPr txBox="1"/>
          <p:nvPr/>
        </p:nvSpPr>
        <p:spPr>
          <a:xfrm>
            <a:off x="6009254" y="3058645"/>
            <a:ext cx="4423710"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rgbClr val="243473"/>
                </a:solidFill>
                <a:latin typeface="Montserrat"/>
              </a:rPr>
              <a:t>Financial stability</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20" name="TextBox 19">
            <a:extLst>
              <a:ext uri="{FF2B5EF4-FFF2-40B4-BE49-F238E27FC236}">
                <a16:creationId xmlns:a16="http://schemas.microsoft.com/office/drawing/2014/main" id="{844062E9-96DE-32E7-9E39-DAFABBEF70EB}"/>
              </a:ext>
            </a:extLst>
          </p:cNvPr>
          <p:cNvSpPr txBox="1"/>
          <p:nvPr/>
        </p:nvSpPr>
        <p:spPr>
          <a:xfrm>
            <a:off x="6009251" y="4935019"/>
            <a:ext cx="4423713"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Cost per</a:t>
            </a:r>
            <a:r>
              <a:rPr kumimoji="0" lang="en-US" sz="1600" b="0" i="0" u="none" strike="noStrike" kern="1200" cap="none" spc="0" normalizeH="0" noProof="0" dirty="0">
                <a:ln>
                  <a:noFill/>
                </a:ln>
                <a:solidFill>
                  <a:srgbClr val="243473"/>
                </a:solidFill>
                <a:effectLst/>
                <a:uLnTx/>
                <a:uFillTx/>
                <a:latin typeface="Montserrat"/>
                <a:ea typeface="+mn-ea"/>
                <a:cs typeface="+mn-cs"/>
              </a:rPr>
              <a:t> dollar raised</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21" name="TextBox 20">
            <a:extLst>
              <a:ext uri="{FF2B5EF4-FFF2-40B4-BE49-F238E27FC236}">
                <a16:creationId xmlns:a16="http://schemas.microsoft.com/office/drawing/2014/main" id="{47D0C482-3281-54A5-4B72-C0AB070BEC3F}"/>
              </a:ext>
            </a:extLst>
          </p:cNvPr>
          <p:cNvSpPr txBox="1"/>
          <p:nvPr/>
        </p:nvSpPr>
        <p:spPr>
          <a:xfrm>
            <a:off x="6009252" y="5414047"/>
            <a:ext cx="4529924"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Attendance</a:t>
            </a:r>
            <a:r>
              <a:rPr kumimoji="0" lang="en-US" sz="1600" b="0" i="0" u="none" strike="noStrike" kern="1200" cap="none" spc="0" normalizeH="0" noProof="0" dirty="0">
                <a:ln>
                  <a:noFill/>
                </a:ln>
                <a:solidFill>
                  <a:srgbClr val="243473"/>
                </a:solidFill>
                <a:effectLst/>
                <a:uLnTx/>
                <a:uFillTx/>
                <a:latin typeface="Montserrat"/>
                <a:ea typeface="+mn-ea"/>
                <a:cs typeface="+mn-cs"/>
              </a:rPr>
              <a:t> and participation metrics</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
        <p:nvSpPr>
          <p:cNvPr id="22" name="TextBox 21">
            <a:extLst>
              <a:ext uri="{FF2B5EF4-FFF2-40B4-BE49-F238E27FC236}">
                <a16:creationId xmlns:a16="http://schemas.microsoft.com/office/drawing/2014/main" id="{D273EFF8-14FF-BB61-9D9F-3AD3086739EC}"/>
              </a:ext>
            </a:extLst>
          </p:cNvPr>
          <p:cNvSpPr txBox="1"/>
          <p:nvPr/>
        </p:nvSpPr>
        <p:spPr>
          <a:xfrm>
            <a:off x="6009253" y="5893075"/>
            <a:ext cx="4423711" cy="246221"/>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a:ea typeface="+mn-ea"/>
                <a:cs typeface="+mn-cs"/>
              </a:rPr>
              <a:t>Stress-test</a:t>
            </a:r>
            <a:r>
              <a:rPr kumimoji="0" lang="en-US" sz="1600" b="0" i="0" u="none" strike="noStrike" kern="1200" cap="none" spc="0" normalizeH="0" noProof="0" dirty="0">
                <a:ln>
                  <a:noFill/>
                </a:ln>
                <a:solidFill>
                  <a:srgbClr val="243473"/>
                </a:solidFill>
                <a:effectLst/>
                <a:uLnTx/>
                <a:uFillTx/>
                <a:latin typeface="Montserrat"/>
                <a:ea typeface="+mn-ea"/>
                <a:cs typeface="+mn-cs"/>
              </a:rPr>
              <a:t> for shifts in revenue &amp; expense</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spTree>
    <p:extLst>
      <p:ext uri="{BB962C8B-B14F-4D97-AF65-F5344CB8AC3E}">
        <p14:creationId xmlns:p14="http://schemas.microsoft.com/office/powerpoint/2010/main" val="21449844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1467237" y="6621270"/>
            <a:ext cx="503583" cy="161583"/>
          </a:xfrm>
          <a:prstGeom prst="rect">
            <a:avLst/>
          </a:prstGeom>
        </p:spPr>
        <p:txBody>
          <a:bodyPr vert="horz" wrap="square" lIns="0" tIns="0" rIns="0" bIns="0" rtlCol="0" anchor="ctr">
            <a:spAutoFit/>
          </a:bodyPr>
          <a:lstStyle>
            <a:defPPr>
              <a:defRPr lang="en-US"/>
            </a:defPPr>
            <a:lvl1pPr marL="0" algn="r"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12" name="Title 11">
            <a:extLst>
              <a:ext uri="{FF2B5EF4-FFF2-40B4-BE49-F238E27FC236}">
                <a16:creationId xmlns:a16="http://schemas.microsoft.com/office/drawing/2014/main" id="{3A6C300C-764F-4489-8AA2-668088753E87}"/>
              </a:ext>
            </a:extLst>
          </p:cNvPr>
          <p:cNvSpPr>
            <a:spLocks noGrp="1"/>
          </p:cNvSpPr>
          <p:nvPr>
            <p:ph type="title"/>
          </p:nvPr>
        </p:nvSpPr>
        <p:spPr/>
        <p:txBody>
          <a:bodyPr>
            <a:normAutofit/>
          </a:bodyPr>
          <a:lstStyle/>
          <a:p>
            <a:r>
              <a:rPr lang="en-US" cap="small" dirty="0"/>
              <a:t>KPIS FOR BOARDS</a:t>
            </a:r>
          </a:p>
        </p:txBody>
      </p:sp>
      <p:graphicFrame>
        <p:nvGraphicFramePr>
          <p:cNvPr id="3" name="Table 3">
            <a:extLst>
              <a:ext uri="{FF2B5EF4-FFF2-40B4-BE49-F238E27FC236}">
                <a16:creationId xmlns:a16="http://schemas.microsoft.com/office/drawing/2014/main" id="{7E85D5E2-971F-F536-6081-55A86F0F45C6}"/>
              </a:ext>
            </a:extLst>
          </p:cNvPr>
          <p:cNvGraphicFramePr>
            <a:graphicFrameLocks noGrp="1"/>
          </p:cNvGraphicFramePr>
          <p:nvPr>
            <p:extLst>
              <p:ext uri="{D42A27DB-BD31-4B8C-83A1-F6EECF244321}">
                <p14:modId xmlns:p14="http://schemas.microsoft.com/office/powerpoint/2010/main" val="2178477799"/>
              </p:ext>
            </p:extLst>
          </p:nvPr>
        </p:nvGraphicFramePr>
        <p:xfrm>
          <a:off x="580965" y="2737644"/>
          <a:ext cx="11030070" cy="3352800"/>
        </p:xfrm>
        <a:graphic>
          <a:graphicData uri="http://schemas.openxmlformats.org/drawingml/2006/table">
            <a:tbl>
              <a:tblPr firstRow="1" bandRow="1">
                <a:tableStyleId>{00A15C55-8517-42AA-B614-E9B94910E393}</a:tableStyleId>
              </a:tblPr>
              <a:tblGrid>
                <a:gridCol w="2206014">
                  <a:extLst>
                    <a:ext uri="{9D8B030D-6E8A-4147-A177-3AD203B41FA5}">
                      <a16:colId xmlns:a16="http://schemas.microsoft.com/office/drawing/2014/main" val="1365066394"/>
                    </a:ext>
                  </a:extLst>
                </a:gridCol>
                <a:gridCol w="2206014">
                  <a:extLst>
                    <a:ext uri="{9D8B030D-6E8A-4147-A177-3AD203B41FA5}">
                      <a16:colId xmlns:a16="http://schemas.microsoft.com/office/drawing/2014/main" val="1459446970"/>
                    </a:ext>
                  </a:extLst>
                </a:gridCol>
                <a:gridCol w="2206014">
                  <a:extLst>
                    <a:ext uri="{9D8B030D-6E8A-4147-A177-3AD203B41FA5}">
                      <a16:colId xmlns:a16="http://schemas.microsoft.com/office/drawing/2014/main" val="2636755368"/>
                    </a:ext>
                  </a:extLst>
                </a:gridCol>
                <a:gridCol w="2206014">
                  <a:extLst>
                    <a:ext uri="{9D8B030D-6E8A-4147-A177-3AD203B41FA5}">
                      <a16:colId xmlns:a16="http://schemas.microsoft.com/office/drawing/2014/main" val="1843704481"/>
                    </a:ext>
                  </a:extLst>
                </a:gridCol>
                <a:gridCol w="2206014">
                  <a:extLst>
                    <a:ext uri="{9D8B030D-6E8A-4147-A177-3AD203B41FA5}">
                      <a16:colId xmlns:a16="http://schemas.microsoft.com/office/drawing/2014/main" val="2162095112"/>
                    </a:ext>
                  </a:extLst>
                </a:gridCol>
              </a:tblGrid>
              <a:tr h="370840">
                <a:tc>
                  <a:txBody>
                    <a:bodyPr/>
                    <a:lstStyle/>
                    <a:p>
                      <a:pPr algn="ctr"/>
                      <a:r>
                        <a:rPr lang="en-US" sz="1800" b="0" dirty="0"/>
                        <a:t>Liquidity</a:t>
                      </a:r>
                      <a:endParaRPr lang="en-US" sz="1800" b="0" dirty="0">
                        <a:latin typeface="Montserrat Medium" panose="00000600000000000000" pitchFamily="2" charset="0"/>
                      </a:endParaRPr>
                    </a:p>
                  </a:txBody>
                  <a:tcPr anchor="ctr">
                    <a:lnL w="28575" cap="flat" cmpd="sng" algn="ctr">
                      <a:solidFill>
                        <a:schemeClr val="accent4"/>
                      </a:solidFill>
                      <a:prstDash val="solid"/>
                      <a:round/>
                      <a:headEnd type="none" w="med" len="med"/>
                      <a:tailEnd type="none" w="med" len="med"/>
                    </a:lnL>
                    <a:lnT w="28575" cap="flat" cmpd="sng" algn="ctr">
                      <a:solidFill>
                        <a:schemeClr val="accent4"/>
                      </a:solidFill>
                      <a:prstDash val="solid"/>
                      <a:round/>
                      <a:headEnd type="none" w="med" len="med"/>
                      <a:tailEnd type="none" w="med" len="med"/>
                    </a:lnT>
                  </a:tcPr>
                </a:tc>
                <a:tc>
                  <a:txBody>
                    <a:bodyPr/>
                    <a:lstStyle/>
                    <a:p>
                      <a:pPr algn="ctr"/>
                      <a:r>
                        <a:rPr lang="en-US" sz="1800" b="0" dirty="0"/>
                        <a:t>Investments</a:t>
                      </a:r>
                      <a:endParaRPr lang="en-US" sz="1800" b="0" dirty="0">
                        <a:latin typeface="Montserrat Medium" panose="00000600000000000000" pitchFamily="2" charset="0"/>
                      </a:endParaRPr>
                    </a:p>
                  </a:txBody>
                  <a:tcPr anchor="ctr">
                    <a:lnT w="28575" cap="flat" cmpd="sng" algn="ctr">
                      <a:solidFill>
                        <a:schemeClr val="accent4"/>
                      </a:solidFill>
                      <a:prstDash val="solid"/>
                      <a:round/>
                      <a:headEnd type="none" w="med" len="med"/>
                      <a:tailEnd type="none" w="med" len="med"/>
                    </a:lnT>
                  </a:tcPr>
                </a:tc>
                <a:tc>
                  <a:txBody>
                    <a:bodyPr/>
                    <a:lstStyle/>
                    <a:p>
                      <a:pPr algn="ctr"/>
                      <a:r>
                        <a:rPr lang="en-US" sz="1800" b="0" dirty="0">
                          <a:latin typeface="+mn-lt"/>
                        </a:rPr>
                        <a:t>Grant Commitments</a:t>
                      </a:r>
                    </a:p>
                  </a:txBody>
                  <a:tcPr anchor="ctr">
                    <a:lnT w="28575" cap="flat" cmpd="sng" algn="ctr">
                      <a:solidFill>
                        <a:schemeClr val="accent4"/>
                      </a:solidFill>
                      <a:prstDash val="solid"/>
                      <a:round/>
                      <a:headEnd type="none" w="med" len="med"/>
                      <a:tailEnd type="none" w="med" len="med"/>
                    </a:lnT>
                  </a:tcPr>
                </a:tc>
                <a:tc>
                  <a:txBody>
                    <a:bodyPr/>
                    <a:lstStyle/>
                    <a:p>
                      <a:pPr algn="ctr"/>
                      <a:r>
                        <a:rPr lang="en-US" sz="1800" b="0" baseline="0" dirty="0"/>
                        <a:t>Programmatic</a:t>
                      </a:r>
                      <a:endParaRPr lang="en-US" sz="1800" b="0" dirty="0">
                        <a:latin typeface="Montserrat Medium" panose="00000600000000000000" pitchFamily="2" charset="0"/>
                      </a:endParaRPr>
                    </a:p>
                  </a:txBody>
                  <a:tcPr anchor="ctr">
                    <a:lnT w="28575" cap="flat" cmpd="sng" algn="ctr">
                      <a:solidFill>
                        <a:schemeClr val="accent4"/>
                      </a:solidFill>
                      <a:prstDash val="solid"/>
                      <a:round/>
                      <a:headEnd type="none" w="med" len="med"/>
                      <a:tailEnd type="none" w="med" len="med"/>
                    </a:lnT>
                  </a:tcPr>
                </a:tc>
                <a:tc>
                  <a:txBody>
                    <a:bodyPr/>
                    <a:lstStyle/>
                    <a:p>
                      <a:pPr algn="ctr"/>
                      <a:r>
                        <a:rPr lang="en-US" sz="1800" b="0" dirty="0"/>
                        <a:t>Impact</a:t>
                      </a:r>
                      <a:endParaRPr lang="en-US" sz="1800" b="0" dirty="0">
                        <a:latin typeface="Montserrat Medium" panose="00000600000000000000" pitchFamily="2" charset="0"/>
                      </a:endParaRPr>
                    </a:p>
                  </a:txBody>
                  <a:tcPr anchor="ctr">
                    <a:lnR w="28575" cap="flat" cmpd="sng" algn="ctr">
                      <a:solidFill>
                        <a:schemeClr val="accent4"/>
                      </a:solidFill>
                      <a:prstDash val="solid"/>
                      <a:round/>
                      <a:headEnd type="none" w="med" len="med"/>
                      <a:tailEnd type="none" w="med" len="med"/>
                    </a:lnR>
                    <a:lnT w="28575" cap="flat" cmpd="sng" algn="ctr">
                      <a:solidFill>
                        <a:schemeClr val="accent4"/>
                      </a:solidFill>
                      <a:prstDash val="solid"/>
                      <a:round/>
                      <a:headEnd type="none" w="med" len="med"/>
                      <a:tailEnd type="none" w="med" len="med"/>
                    </a:lnT>
                  </a:tcPr>
                </a:tc>
                <a:extLst>
                  <a:ext uri="{0D108BD9-81ED-4DB2-BD59-A6C34878D82A}">
                    <a16:rowId xmlns:a16="http://schemas.microsoft.com/office/drawing/2014/main" val="4287270980"/>
                  </a:ext>
                </a:extLst>
              </a:tr>
              <a:tr h="370840">
                <a:tc>
                  <a:txBody>
                    <a:bodyPr/>
                    <a:lstStyle/>
                    <a:p>
                      <a:r>
                        <a:rPr lang="en-US" sz="1600" dirty="0">
                          <a:solidFill>
                            <a:schemeClr val="accent1"/>
                          </a:solidFill>
                        </a:rPr>
                        <a:t>Cash available for near-term payments</a:t>
                      </a:r>
                      <a:endParaRPr lang="en-US" sz="1600" dirty="0">
                        <a:solidFill>
                          <a:schemeClr val="accent1"/>
                        </a:solidFill>
                        <a:latin typeface="+mn-lt"/>
                      </a:endParaRPr>
                    </a:p>
                  </a:txBody>
                  <a:tcPr anchor="ctr">
                    <a:lnL w="28575" cap="flat" cmpd="sng" algn="ctr">
                      <a:solidFill>
                        <a:schemeClr val="accent4"/>
                      </a:solidFill>
                      <a:prstDash val="solid"/>
                      <a:round/>
                      <a:headEnd type="none" w="med" len="med"/>
                      <a:tailEnd type="none" w="med" len="med"/>
                    </a:lnL>
                  </a:tcPr>
                </a:tc>
                <a:tc>
                  <a:txBody>
                    <a:bodyPr/>
                    <a:lstStyle/>
                    <a:p>
                      <a:r>
                        <a:rPr lang="en-US" sz="1600" dirty="0">
                          <a:solidFill>
                            <a:schemeClr val="accent1"/>
                          </a:solidFill>
                        </a:rPr>
                        <a:t>Return vs policy benchmark</a:t>
                      </a:r>
                      <a:endParaRPr lang="en-US" sz="1600" dirty="0">
                        <a:solidFill>
                          <a:schemeClr val="accent1"/>
                        </a:solidFill>
                        <a:latin typeface="+mn-lt"/>
                      </a:endParaRPr>
                    </a:p>
                  </a:txBody>
                  <a:tcPr anchor="ctr"/>
                </a:tc>
                <a:tc>
                  <a:txBody>
                    <a:bodyPr/>
                    <a:lstStyle/>
                    <a:p>
                      <a:r>
                        <a:rPr lang="en-US" sz="1600" dirty="0">
                          <a:solidFill>
                            <a:schemeClr val="accent1"/>
                          </a:solidFill>
                          <a:latin typeface="+mn-lt"/>
                        </a:rPr>
                        <a:t>Grants committed vs paid</a:t>
                      </a:r>
                    </a:p>
                  </a:txBody>
                  <a:tcPr anchor="ctr"/>
                </a:tc>
                <a:tc>
                  <a:txBody>
                    <a:bodyPr/>
                    <a:lstStyle/>
                    <a:p>
                      <a:r>
                        <a:rPr lang="en-US" sz="1600" dirty="0">
                          <a:solidFill>
                            <a:schemeClr val="accent1"/>
                          </a:solidFill>
                        </a:rPr>
                        <a:t>Grants awarded by strategy and/or geography</a:t>
                      </a:r>
                      <a:endParaRPr lang="en-US" sz="1600" dirty="0">
                        <a:solidFill>
                          <a:schemeClr val="accent1"/>
                        </a:solidFill>
                        <a:latin typeface="+mn-lt"/>
                      </a:endParaRPr>
                    </a:p>
                  </a:txBody>
                  <a:tcPr anchor="ctr"/>
                </a:tc>
                <a:tc>
                  <a:txBody>
                    <a:bodyPr/>
                    <a:lstStyle/>
                    <a:p>
                      <a:r>
                        <a:rPr lang="en-US" sz="1600" dirty="0">
                          <a:solidFill>
                            <a:schemeClr val="accent1"/>
                          </a:solidFill>
                        </a:rPr>
                        <a:t>Impact data from grantees by strategy area</a:t>
                      </a:r>
                      <a:endParaRPr lang="en-US" sz="1600" dirty="0">
                        <a:solidFill>
                          <a:schemeClr val="accent1"/>
                        </a:solidFill>
                        <a:latin typeface="+mn-lt"/>
                      </a:endParaRPr>
                    </a:p>
                  </a:txBody>
                  <a:tcPr anchor="ctr">
                    <a:lnR w="28575" cap="flat" cmpd="sng" algn="ctr">
                      <a:solidFill>
                        <a:schemeClr val="accent4"/>
                      </a:solidFill>
                      <a:prstDash val="solid"/>
                      <a:round/>
                      <a:headEnd type="none" w="med" len="med"/>
                      <a:tailEnd type="none" w="med" len="med"/>
                    </a:lnR>
                  </a:tcPr>
                </a:tc>
                <a:extLst>
                  <a:ext uri="{0D108BD9-81ED-4DB2-BD59-A6C34878D82A}">
                    <a16:rowId xmlns:a16="http://schemas.microsoft.com/office/drawing/2014/main" val="1475790344"/>
                  </a:ext>
                </a:extLst>
              </a:tr>
              <a:tr h="370840">
                <a:tc>
                  <a:txBody>
                    <a:bodyPr/>
                    <a:lstStyle/>
                    <a:p>
                      <a:r>
                        <a:rPr lang="en-US" sz="1600" dirty="0">
                          <a:solidFill>
                            <a:schemeClr val="accent1"/>
                          </a:solidFill>
                        </a:rPr>
                        <a:t>Percentage of assets in illiquid investments</a:t>
                      </a:r>
                      <a:endParaRPr lang="en-US" sz="1600" dirty="0">
                        <a:solidFill>
                          <a:schemeClr val="accent1"/>
                        </a:solidFill>
                        <a:latin typeface="+mn-lt"/>
                      </a:endParaRPr>
                    </a:p>
                  </a:txBody>
                  <a:tcPr anchor="ctr">
                    <a:lnL w="28575" cap="flat" cmpd="sng" algn="ctr">
                      <a:solidFill>
                        <a:schemeClr val="accent4"/>
                      </a:solidFill>
                      <a:prstDash val="solid"/>
                      <a:round/>
                      <a:headEnd type="none" w="med" len="med"/>
                      <a:tailEnd type="none" w="med" len="med"/>
                    </a:lnL>
                  </a:tcPr>
                </a:tc>
                <a:tc>
                  <a:txBody>
                    <a:bodyPr/>
                    <a:lstStyle/>
                    <a:p>
                      <a:r>
                        <a:rPr lang="en-US" sz="1600" dirty="0">
                          <a:solidFill>
                            <a:schemeClr val="accent1"/>
                          </a:solidFill>
                        </a:rPr>
                        <a:t>Investment asset mix vs policy statement</a:t>
                      </a:r>
                      <a:endParaRPr lang="en-US" sz="1600" dirty="0">
                        <a:solidFill>
                          <a:schemeClr val="accent1"/>
                        </a:solidFill>
                        <a:latin typeface="+mn-lt"/>
                      </a:endParaRPr>
                    </a:p>
                  </a:txBody>
                  <a:tcPr anchor="ctr"/>
                </a:tc>
                <a:tc>
                  <a:txBody>
                    <a:bodyPr/>
                    <a:lstStyle/>
                    <a:p>
                      <a:r>
                        <a:rPr lang="en-US" sz="1600" dirty="0">
                          <a:solidFill>
                            <a:schemeClr val="accent1"/>
                          </a:solidFill>
                          <a:latin typeface="+mn-lt"/>
                        </a:rPr>
                        <a:t>Grants payable commitments by year</a:t>
                      </a:r>
                    </a:p>
                  </a:txBody>
                  <a:tcPr anchor="ctr"/>
                </a:tc>
                <a:tc>
                  <a:txBody>
                    <a:bodyPr/>
                    <a:lstStyle/>
                    <a:p>
                      <a:r>
                        <a:rPr lang="en-US" sz="1600" dirty="0">
                          <a:solidFill>
                            <a:schemeClr val="accent1"/>
                          </a:solidFill>
                        </a:rPr>
                        <a:t>Average time from grant approval to payment</a:t>
                      </a:r>
                      <a:endParaRPr lang="en-US" sz="1600" dirty="0">
                        <a:solidFill>
                          <a:schemeClr val="accent1"/>
                        </a:solidFill>
                        <a:latin typeface="+mn-lt"/>
                      </a:endParaRPr>
                    </a:p>
                  </a:txBody>
                  <a:tcPr anchor="ctr"/>
                </a:tc>
                <a:tc>
                  <a:txBody>
                    <a:bodyPr/>
                    <a:lstStyle/>
                    <a:p>
                      <a:r>
                        <a:rPr lang="en-US" sz="1600" dirty="0">
                          <a:solidFill>
                            <a:schemeClr val="accent1"/>
                          </a:solidFill>
                        </a:rPr>
                        <a:t>Repeat grantee rate vs desired mix</a:t>
                      </a:r>
                      <a:endParaRPr lang="en-US" sz="1600" dirty="0">
                        <a:solidFill>
                          <a:schemeClr val="accent1"/>
                        </a:solidFill>
                        <a:latin typeface="+mn-lt"/>
                      </a:endParaRPr>
                    </a:p>
                  </a:txBody>
                  <a:tcPr anchor="ctr">
                    <a:lnR w="28575" cap="flat" cmpd="sng" algn="ctr">
                      <a:solidFill>
                        <a:schemeClr val="accent4"/>
                      </a:solidFill>
                      <a:prstDash val="solid"/>
                      <a:round/>
                      <a:headEnd type="none" w="med" len="med"/>
                      <a:tailEnd type="none" w="med" len="med"/>
                    </a:lnR>
                  </a:tcPr>
                </a:tc>
                <a:extLst>
                  <a:ext uri="{0D108BD9-81ED-4DB2-BD59-A6C34878D82A}">
                    <a16:rowId xmlns:a16="http://schemas.microsoft.com/office/drawing/2014/main" val="122146536"/>
                  </a:ext>
                </a:extLst>
              </a:tr>
              <a:tr h="370840">
                <a:tc>
                  <a:txBody>
                    <a:bodyPr/>
                    <a:lstStyle/>
                    <a:p>
                      <a:r>
                        <a:rPr lang="en-US" sz="1600" dirty="0">
                          <a:solidFill>
                            <a:schemeClr val="accent1"/>
                          </a:solidFill>
                        </a:rPr>
                        <a:t>Investment liquidity buckets vs upcoming commitments</a:t>
                      </a:r>
                      <a:endParaRPr lang="en-US" sz="1600" dirty="0">
                        <a:solidFill>
                          <a:schemeClr val="accent1"/>
                        </a:solidFill>
                        <a:latin typeface="+mn-lt"/>
                      </a:endParaRPr>
                    </a:p>
                  </a:txBody>
                  <a:tcPr anchor="ctr">
                    <a:lnL w="28575" cap="flat" cmpd="sng" algn="ctr">
                      <a:solidFill>
                        <a:schemeClr val="accent4"/>
                      </a:solidFill>
                      <a:prstDash val="solid"/>
                      <a:round/>
                      <a:headEnd type="none" w="med" len="med"/>
                      <a:tailEnd type="none" w="med" len="med"/>
                    </a:lnL>
                    <a:lnB w="28575" cap="flat" cmpd="sng" algn="ctr">
                      <a:solidFill>
                        <a:schemeClr val="accent4"/>
                      </a:solidFill>
                      <a:prstDash val="solid"/>
                      <a:round/>
                      <a:headEnd type="none" w="med" len="med"/>
                      <a:tailEnd type="none" w="med" len="med"/>
                    </a:lnB>
                  </a:tcPr>
                </a:tc>
                <a:tc>
                  <a:txBody>
                    <a:bodyPr/>
                    <a:lstStyle/>
                    <a:p>
                      <a:r>
                        <a:rPr lang="en-US" sz="1600" dirty="0">
                          <a:solidFill>
                            <a:schemeClr val="accent1"/>
                          </a:solidFill>
                        </a:rPr>
                        <a:t>Spending rate vs long-term return</a:t>
                      </a:r>
                      <a:endParaRPr lang="en-US" sz="1600" dirty="0">
                        <a:solidFill>
                          <a:schemeClr val="accent1"/>
                        </a:solidFill>
                        <a:latin typeface="+mn-lt"/>
                      </a:endParaRPr>
                    </a:p>
                  </a:txBody>
                  <a:tcPr anchor="ctr">
                    <a:lnB w="28575" cap="flat" cmpd="sng" algn="ctr">
                      <a:solidFill>
                        <a:schemeClr val="accent4"/>
                      </a:solidFill>
                      <a:prstDash val="solid"/>
                      <a:round/>
                      <a:headEnd type="none" w="med" len="med"/>
                      <a:tailEnd type="none" w="med" len="med"/>
                    </a:lnB>
                  </a:tcPr>
                </a:tc>
                <a:tc>
                  <a:txBody>
                    <a:bodyPr/>
                    <a:lstStyle/>
                    <a:p>
                      <a:r>
                        <a:rPr lang="en-US" sz="1600" dirty="0">
                          <a:solidFill>
                            <a:schemeClr val="accent1"/>
                          </a:solidFill>
                          <a:latin typeface="+mn-lt"/>
                        </a:rPr>
                        <a:t>Conditional grants payable by year</a:t>
                      </a:r>
                    </a:p>
                  </a:txBody>
                  <a:tcPr anchor="ctr">
                    <a:lnB w="28575" cap="flat" cmpd="sng" algn="ctr">
                      <a:solidFill>
                        <a:schemeClr val="accent4"/>
                      </a:solidFill>
                      <a:prstDash val="solid"/>
                      <a:round/>
                      <a:headEnd type="none" w="med" len="med"/>
                      <a:tailEnd type="none" w="med" len="med"/>
                    </a:lnB>
                  </a:tcPr>
                </a:tc>
                <a:tc>
                  <a:txBody>
                    <a:bodyPr/>
                    <a:lstStyle/>
                    <a:p>
                      <a:r>
                        <a:rPr lang="en-US" sz="1600" dirty="0">
                          <a:solidFill>
                            <a:schemeClr val="accent1"/>
                          </a:solidFill>
                          <a:latin typeface="+mn-lt"/>
                        </a:rPr>
                        <a:t>Average grant size and number of grants</a:t>
                      </a:r>
                    </a:p>
                  </a:txBody>
                  <a:tcPr anchor="ctr">
                    <a:lnB w="28575" cap="flat" cmpd="sng" algn="ctr">
                      <a:solidFill>
                        <a:schemeClr val="accent4"/>
                      </a:solidFill>
                      <a:prstDash val="solid"/>
                      <a:round/>
                      <a:headEnd type="none" w="med" len="med"/>
                      <a:tailEnd type="none" w="med" len="med"/>
                    </a:lnB>
                  </a:tcPr>
                </a:tc>
                <a:tc>
                  <a:txBody>
                    <a:bodyPr/>
                    <a:lstStyle/>
                    <a:p>
                      <a:r>
                        <a:rPr lang="en-US" sz="1600" dirty="0">
                          <a:solidFill>
                            <a:schemeClr val="accent1"/>
                          </a:solidFill>
                        </a:rPr>
                        <a:t>Co-funding ratio (if tracked)</a:t>
                      </a:r>
                      <a:endParaRPr lang="en-US" sz="1600" dirty="0">
                        <a:solidFill>
                          <a:schemeClr val="accent1"/>
                        </a:solidFill>
                        <a:latin typeface="+mn-lt"/>
                      </a:endParaRPr>
                    </a:p>
                  </a:txBody>
                  <a:tcPr anchor="ctr">
                    <a:lnR w="28575" cap="flat" cmpd="sng" algn="ctr">
                      <a:solidFill>
                        <a:schemeClr val="accent4"/>
                      </a:solidFill>
                      <a:prstDash val="solid"/>
                      <a:round/>
                      <a:headEnd type="none" w="med" len="med"/>
                      <a:tailEnd type="none" w="med" len="med"/>
                    </a:lnR>
                    <a:lnB w="28575" cap="flat" cmpd="sng" algn="ctr">
                      <a:solidFill>
                        <a:schemeClr val="accent4"/>
                      </a:solidFill>
                      <a:prstDash val="solid"/>
                      <a:round/>
                      <a:headEnd type="none" w="med" len="med"/>
                      <a:tailEnd type="none" w="med" len="med"/>
                    </a:lnB>
                  </a:tcPr>
                </a:tc>
                <a:extLst>
                  <a:ext uri="{0D108BD9-81ED-4DB2-BD59-A6C34878D82A}">
                    <a16:rowId xmlns:a16="http://schemas.microsoft.com/office/drawing/2014/main" val="1929825448"/>
                  </a:ext>
                </a:extLst>
              </a:tr>
            </a:tbl>
          </a:graphicData>
        </a:graphic>
      </p:graphicFrame>
      <p:sp>
        <p:nvSpPr>
          <p:cNvPr id="4" name="Rectangle 3">
            <a:extLst>
              <a:ext uri="{FF2B5EF4-FFF2-40B4-BE49-F238E27FC236}">
                <a16:creationId xmlns:a16="http://schemas.microsoft.com/office/drawing/2014/main" id="{751905AD-2CE1-3F8E-8BC6-2C625F0CFEC8}"/>
              </a:ext>
            </a:extLst>
          </p:cNvPr>
          <p:cNvSpPr/>
          <p:nvPr/>
        </p:nvSpPr>
        <p:spPr>
          <a:xfrm>
            <a:off x="566604" y="1646426"/>
            <a:ext cx="6731341" cy="665738"/>
          </a:xfrm>
          <a:prstGeom prst="rect">
            <a:avLst/>
          </a:prstGeom>
          <a:solidFill>
            <a:srgbClr val="FF67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2800" b="1" i="0" u="none" strike="noStrike" kern="1200" cap="none" spc="0" normalizeH="0" baseline="0" noProof="0" dirty="0">
              <a:ln>
                <a:noFill/>
              </a:ln>
              <a:solidFill>
                <a:srgbClr val="FFFFFF"/>
              </a:solidFill>
              <a:effectLst/>
              <a:uLnTx/>
              <a:uFillTx/>
              <a:latin typeface="Montserrat"/>
              <a:ea typeface="+mn-ea"/>
              <a:cs typeface="+mn-cs"/>
            </a:endParaRPr>
          </a:p>
          <a:p>
            <a:pPr marL="0" marR="0" lvl="0" indent="0" algn="ctr" defTabSz="914400" rtl="0" eaLnBrk="1" fontAlgn="auto" latinLnBrk="0" hangingPunct="1">
              <a:lnSpc>
                <a:spcPct val="100000"/>
              </a:lnSpc>
              <a:spcBef>
                <a:spcPts val="1200"/>
              </a:spcBef>
              <a:spcAft>
                <a:spcPts val="0"/>
              </a:spcAft>
              <a:buClrTx/>
              <a:buSzTx/>
              <a:buFontTx/>
              <a:buNone/>
              <a:tabLst/>
              <a:defRPr/>
            </a:pPr>
            <a:endParaRPr kumimoji="0" lang="en-US" sz="2400" b="1" i="0" u="none" strike="noStrike" kern="1200" cap="none" spc="0" normalizeH="0" baseline="0" noProof="0" dirty="0">
              <a:ln>
                <a:noFill/>
              </a:ln>
              <a:solidFill>
                <a:srgbClr val="FFFFFF"/>
              </a:solidFill>
              <a:effectLst/>
              <a:uLnTx/>
              <a:uFillTx/>
              <a:latin typeface="Montserrat"/>
              <a:ea typeface="+mn-ea"/>
              <a:cs typeface="+mn-cs"/>
            </a:endParaRPr>
          </a:p>
        </p:txBody>
      </p:sp>
      <p:sp>
        <p:nvSpPr>
          <p:cNvPr id="6" name="Rectangle 5">
            <a:extLst>
              <a:ext uri="{FF2B5EF4-FFF2-40B4-BE49-F238E27FC236}">
                <a16:creationId xmlns:a16="http://schemas.microsoft.com/office/drawing/2014/main" id="{CB4540A8-574C-5A95-44B7-D1C73559090B}"/>
              </a:ext>
            </a:extLst>
          </p:cNvPr>
          <p:cNvSpPr/>
          <p:nvPr/>
        </p:nvSpPr>
        <p:spPr>
          <a:xfrm>
            <a:off x="657541" y="1569057"/>
            <a:ext cx="6706628" cy="640379"/>
          </a:xfrm>
          <a:prstGeom prst="rect">
            <a:avLst/>
          </a:prstGeom>
          <a:noFill/>
          <a:ln>
            <a:solidFill>
              <a:srgbClr val="24347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7" name="Oval 6">
            <a:extLst>
              <a:ext uri="{FF2B5EF4-FFF2-40B4-BE49-F238E27FC236}">
                <a16:creationId xmlns:a16="http://schemas.microsoft.com/office/drawing/2014/main" id="{C844A491-AEEF-E8C4-E04E-3AB228266B66}"/>
              </a:ext>
            </a:extLst>
          </p:cNvPr>
          <p:cNvSpPr/>
          <p:nvPr/>
        </p:nvSpPr>
        <p:spPr>
          <a:xfrm>
            <a:off x="331320" y="1273731"/>
            <a:ext cx="615515" cy="615515"/>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9" name="TextBox 8">
            <a:extLst>
              <a:ext uri="{FF2B5EF4-FFF2-40B4-BE49-F238E27FC236}">
                <a16:creationId xmlns:a16="http://schemas.microsoft.com/office/drawing/2014/main" id="{28E55B76-C12E-9252-B6A5-AFB728C7721A}"/>
              </a:ext>
            </a:extLst>
          </p:cNvPr>
          <p:cNvSpPr txBox="1"/>
          <p:nvPr/>
        </p:nvSpPr>
        <p:spPr>
          <a:xfrm>
            <a:off x="946835" y="1744214"/>
            <a:ext cx="6706628" cy="369332"/>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EFEFE"/>
                </a:solidFill>
                <a:effectLst/>
                <a:uLnTx/>
                <a:uFillTx/>
                <a:latin typeface="Montserrat"/>
                <a:ea typeface="+mn-ea"/>
                <a:cs typeface="+mn-cs"/>
              </a:rPr>
              <a:t>FOUNDATION-SPECIFIC KPIS</a:t>
            </a:r>
          </a:p>
        </p:txBody>
      </p:sp>
      <p:sp>
        <p:nvSpPr>
          <p:cNvPr id="11" name="Graphic 169">
            <a:extLst>
              <a:ext uri="{FF2B5EF4-FFF2-40B4-BE49-F238E27FC236}">
                <a16:creationId xmlns:a16="http://schemas.microsoft.com/office/drawing/2014/main" id="{16FEB32B-0733-6FDA-2DBA-DEE1EBAB15D0}"/>
              </a:ext>
            </a:extLst>
          </p:cNvPr>
          <p:cNvSpPr/>
          <p:nvPr/>
        </p:nvSpPr>
        <p:spPr>
          <a:xfrm>
            <a:off x="442802" y="1380287"/>
            <a:ext cx="392549" cy="374123"/>
          </a:xfrm>
          <a:custGeom>
            <a:avLst/>
            <a:gdLst>
              <a:gd name="connsiteX0" fmla="*/ 409115 w 470016"/>
              <a:gd name="connsiteY0" fmla="*/ 113665 h 470013"/>
              <a:gd name="connsiteX1" fmla="*/ 420894 w 470016"/>
              <a:gd name="connsiteY1" fmla="*/ 108786 h 470013"/>
              <a:gd name="connsiteX2" fmla="*/ 467040 w 470016"/>
              <a:gd name="connsiteY2" fmla="*/ 62640 h 470013"/>
              <a:gd name="connsiteX3" fmla="*/ 460503 w 470016"/>
              <a:gd name="connsiteY3" fmla="*/ 45346 h 470013"/>
              <a:gd name="connsiteX4" fmla="*/ 435946 w 470016"/>
              <a:gd name="connsiteY4" fmla="*/ 43804 h 470013"/>
              <a:gd name="connsiteX5" fmla="*/ 451970 w 470016"/>
              <a:gd name="connsiteY5" fmla="*/ 27781 h 470013"/>
              <a:gd name="connsiteX6" fmla="*/ 451970 w 470016"/>
              <a:gd name="connsiteY6" fmla="*/ 18044 h 470013"/>
              <a:gd name="connsiteX7" fmla="*/ 442233 w 470016"/>
              <a:gd name="connsiteY7" fmla="*/ 18044 h 470013"/>
              <a:gd name="connsiteX8" fmla="*/ 426209 w 470016"/>
              <a:gd name="connsiteY8" fmla="*/ 34068 h 470013"/>
              <a:gd name="connsiteX9" fmla="*/ 424668 w 470016"/>
              <a:gd name="connsiteY9" fmla="*/ 9512 h 470013"/>
              <a:gd name="connsiteX10" fmla="*/ 407374 w 470016"/>
              <a:gd name="connsiteY10" fmla="*/ 2975 h 470013"/>
              <a:gd name="connsiteX11" fmla="*/ 361227 w 470016"/>
              <a:gd name="connsiteY11" fmla="*/ 49120 h 470013"/>
              <a:gd name="connsiteX12" fmla="*/ 356382 w 470016"/>
              <a:gd name="connsiteY12" fmla="*/ 61942 h 470013"/>
              <a:gd name="connsiteX13" fmla="*/ 357968 w 470016"/>
              <a:gd name="connsiteY13" fmla="*/ 87213 h 470013"/>
              <a:gd name="connsiteX14" fmla="*/ 217236 w 470016"/>
              <a:gd name="connsiteY14" fmla="*/ 35542 h 470013"/>
              <a:gd name="connsiteX15" fmla="*/ 0 w 470016"/>
              <a:gd name="connsiteY15" fmla="*/ 252777 h 470013"/>
              <a:gd name="connsiteX16" fmla="*/ 56507 w 470016"/>
              <a:gd name="connsiteY16" fmla="*/ 398923 h 470013"/>
              <a:gd name="connsiteX17" fmla="*/ 66234 w 470016"/>
              <a:gd name="connsiteY17" fmla="*/ 399382 h 470013"/>
              <a:gd name="connsiteX18" fmla="*/ 66693 w 470016"/>
              <a:gd name="connsiteY18" fmla="*/ 389656 h 470013"/>
              <a:gd name="connsiteX19" fmla="*/ 13770 w 470016"/>
              <a:gd name="connsiteY19" fmla="*/ 252777 h 470013"/>
              <a:gd name="connsiteX20" fmla="*/ 217236 w 470016"/>
              <a:gd name="connsiteY20" fmla="*/ 49311 h 470013"/>
              <a:gd name="connsiteX21" fmla="*/ 356290 w 470016"/>
              <a:gd name="connsiteY21" fmla="*/ 103986 h 470013"/>
              <a:gd name="connsiteX22" fmla="*/ 324874 w 470016"/>
              <a:gd name="connsiteY22" fmla="*/ 135401 h 470013"/>
              <a:gd name="connsiteX23" fmla="*/ 217236 w 470016"/>
              <a:gd name="connsiteY23" fmla="*/ 93362 h 470013"/>
              <a:gd name="connsiteX24" fmla="*/ 57822 w 470016"/>
              <a:gd name="connsiteY24" fmla="*/ 252777 h 470013"/>
              <a:gd name="connsiteX25" fmla="*/ 75473 w 470016"/>
              <a:gd name="connsiteY25" fmla="*/ 325648 h 470013"/>
              <a:gd name="connsiteX26" fmla="*/ 75475 w 470016"/>
              <a:gd name="connsiteY26" fmla="*/ 325651 h 470013"/>
              <a:gd name="connsiteX27" fmla="*/ 217237 w 470016"/>
              <a:gd name="connsiteY27" fmla="*/ 412191 h 470013"/>
              <a:gd name="connsiteX28" fmla="*/ 373339 w 470016"/>
              <a:gd name="connsiteY28" fmla="*/ 285189 h 470013"/>
              <a:gd name="connsiteX29" fmla="*/ 367995 w 470016"/>
              <a:gd name="connsiteY29" fmla="*/ 277049 h 470013"/>
              <a:gd name="connsiteX30" fmla="*/ 359856 w 470016"/>
              <a:gd name="connsiteY30" fmla="*/ 282393 h 470013"/>
              <a:gd name="connsiteX31" fmla="*/ 217238 w 470016"/>
              <a:gd name="connsiteY31" fmla="*/ 398421 h 470013"/>
              <a:gd name="connsiteX32" fmla="*/ 87712 w 470016"/>
              <a:gd name="connsiteY32" fmla="*/ 319336 h 470013"/>
              <a:gd name="connsiteX33" fmla="*/ 87711 w 470016"/>
              <a:gd name="connsiteY33" fmla="*/ 319333 h 470013"/>
              <a:gd name="connsiteX34" fmla="*/ 71593 w 470016"/>
              <a:gd name="connsiteY34" fmla="*/ 252777 h 470013"/>
              <a:gd name="connsiteX35" fmla="*/ 217237 w 470016"/>
              <a:gd name="connsiteY35" fmla="*/ 107132 h 470013"/>
              <a:gd name="connsiteX36" fmla="*/ 315140 w 470016"/>
              <a:gd name="connsiteY36" fmla="*/ 145135 h 470013"/>
              <a:gd name="connsiteX37" fmla="*/ 284005 w 470016"/>
              <a:gd name="connsiteY37" fmla="*/ 176271 h 470013"/>
              <a:gd name="connsiteX38" fmla="*/ 217237 w 470016"/>
              <a:gd name="connsiteY38" fmla="*/ 151184 h 470013"/>
              <a:gd name="connsiteX39" fmla="*/ 115645 w 470016"/>
              <a:gd name="connsiteY39" fmla="*/ 252776 h 470013"/>
              <a:gd name="connsiteX40" fmla="*/ 217237 w 470016"/>
              <a:gd name="connsiteY40" fmla="*/ 354368 h 470013"/>
              <a:gd name="connsiteX41" fmla="*/ 318830 w 470016"/>
              <a:gd name="connsiteY41" fmla="*/ 252776 h 470013"/>
              <a:gd name="connsiteX42" fmla="*/ 293742 w 470016"/>
              <a:gd name="connsiteY42" fmla="*/ 186008 h 470013"/>
              <a:gd name="connsiteX43" fmla="*/ 324880 w 470016"/>
              <a:gd name="connsiteY43" fmla="*/ 154870 h 470013"/>
              <a:gd name="connsiteX44" fmla="*/ 362878 w 470016"/>
              <a:gd name="connsiteY44" fmla="*/ 251928 h 470013"/>
              <a:gd name="connsiteX45" fmla="*/ 369762 w 470016"/>
              <a:gd name="connsiteY45" fmla="*/ 258774 h 470013"/>
              <a:gd name="connsiteX46" fmla="*/ 369803 w 470016"/>
              <a:gd name="connsiteY46" fmla="*/ 258774 h 470013"/>
              <a:gd name="connsiteX47" fmla="*/ 376648 w 470016"/>
              <a:gd name="connsiteY47" fmla="*/ 251849 h 470013"/>
              <a:gd name="connsiteX48" fmla="*/ 334617 w 470016"/>
              <a:gd name="connsiteY48" fmla="*/ 145132 h 470013"/>
              <a:gd name="connsiteX49" fmla="*/ 366034 w 470016"/>
              <a:gd name="connsiteY49" fmla="*/ 113714 h 470013"/>
              <a:gd name="connsiteX50" fmla="*/ 420702 w 470016"/>
              <a:gd name="connsiteY50" fmla="*/ 252775 h 470013"/>
              <a:gd name="connsiteX51" fmla="*/ 217236 w 470016"/>
              <a:gd name="connsiteY51" fmla="*/ 456243 h 470013"/>
              <a:gd name="connsiteX52" fmla="*/ 89269 w 470016"/>
              <a:gd name="connsiteY52" fmla="*/ 410972 h 470013"/>
              <a:gd name="connsiteX53" fmla="*/ 79585 w 470016"/>
              <a:gd name="connsiteY53" fmla="*/ 411989 h 470013"/>
              <a:gd name="connsiteX54" fmla="*/ 80601 w 470016"/>
              <a:gd name="connsiteY54" fmla="*/ 421673 h 470013"/>
              <a:gd name="connsiteX55" fmla="*/ 217236 w 470016"/>
              <a:gd name="connsiteY55" fmla="*/ 470013 h 470013"/>
              <a:gd name="connsiteX56" fmla="*/ 434472 w 470016"/>
              <a:gd name="connsiteY56" fmla="*/ 252777 h 470013"/>
              <a:gd name="connsiteX57" fmla="*/ 391748 w 470016"/>
              <a:gd name="connsiteY57" fmla="*/ 123384 h 470013"/>
              <a:gd name="connsiteX58" fmla="*/ 382726 w 470016"/>
              <a:gd name="connsiteY58" fmla="*/ 112040 h 470013"/>
              <a:gd name="connsiteX59" fmla="*/ 409115 w 470016"/>
              <a:gd name="connsiteY59" fmla="*/ 113665 h 470013"/>
              <a:gd name="connsiteX60" fmla="*/ 305059 w 470016"/>
              <a:gd name="connsiteY60" fmla="*/ 252777 h 470013"/>
              <a:gd name="connsiteX61" fmla="*/ 217236 w 470016"/>
              <a:gd name="connsiteY61" fmla="*/ 340600 h 470013"/>
              <a:gd name="connsiteX62" fmla="*/ 129414 w 470016"/>
              <a:gd name="connsiteY62" fmla="*/ 252777 h 470013"/>
              <a:gd name="connsiteX63" fmla="*/ 217236 w 470016"/>
              <a:gd name="connsiteY63" fmla="*/ 164955 h 470013"/>
              <a:gd name="connsiteX64" fmla="*/ 274246 w 470016"/>
              <a:gd name="connsiteY64" fmla="*/ 186031 h 470013"/>
              <a:gd name="connsiteX65" fmla="*/ 242914 w 470016"/>
              <a:gd name="connsiteY65" fmla="*/ 217362 h 470013"/>
              <a:gd name="connsiteX66" fmla="*/ 217236 w 470016"/>
              <a:gd name="connsiteY66" fmla="*/ 209006 h 470013"/>
              <a:gd name="connsiteX67" fmla="*/ 173465 w 470016"/>
              <a:gd name="connsiteY67" fmla="*/ 252777 h 470013"/>
              <a:gd name="connsiteX68" fmla="*/ 217236 w 470016"/>
              <a:gd name="connsiteY68" fmla="*/ 296549 h 470013"/>
              <a:gd name="connsiteX69" fmla="*/ 261008 w 470016"/>
              <a:gd name="connsiteY69" fmla="*/ 252777 h 470013"/>
              <a:gd name="connsiteX70" fmla="*/ 252652 w 470016"/>
              <a:gd name="connsiteY70" fmla="*/ 227099 h 470013"/>
              <a:gd name="connsiteX71" fmla="*/ 283984 w 470016"/>
              <a:gd name="connsiteY71" fmla="*/ 195768 h 470013"/>
              <a:gd name="connsiteX72" fmla="*/ 305059 w 470016"/>
              <a:gd name="connsiteY72" fmla="*/ 252777 h 470013"/>
              <a:gd name="connsiteX73" fmla="*/ 212367 w 470016"/>
              <a:gd name="connsiteY73" fmla="*/ 257646 h 470013"/>
              <a:gd name="connsiteX74" fmla="*/ 222104 w 470016"/>
              <a:gd name="connsiteY74" fmla="*/ 257646 h 470013"/>
              <a:gd name="connsiteX75" fmla="*/ 242743 w 470016"/>
              <a:gd name="connsiteY75" fmla="*/ 237008 h 470013"/>
              <a:gd name="connsiteX76" fmla="*/ 247237 w 470016"/>
              <a:gd name="connsiteY76" fmla="*/ 252778 h 470013"/>
              <a:gd name="connsiteX77" fmla="*/ 217235 w 470016"/>
              <a:gd name="connsiteY77" fmla="*/ 282779 h 470013"/>
              <a:gd name="connsiteX78" fmla="*/ 187234 w 470016"/>
              <a:gd name="connsiteY78" fmla="*/ 252778 h 470013"/>
              <a:gd name="connsiteX79" fmla="*/ 217235 w 470016"/>
              <a:gd name="connsiteY79" fmla="*/ 222777 h 470013"/>
              <a:gd name="connsiteX80" fmla="*/ 233005 w 470016"/>
              <a:gd name="connsiteY80" fmla="*/ 227271 h 470013"/>
              <a:gd name="connsiteX81" fmla="*/ 212366 w 470016"/>
              <a:gd name="connsiteY81" fmla="*/ 247910 h 470013"/>
              <a:gd name="connsiteX82" fmla="*/ 212367 w 470016"/>
              <a:gd name="connsiteY82" fmla="*/ 257646 h 470013"/>
              <a:gd name="connsiteX83" fmla="*/ 370125 w 470016"/>
              <a:gd name="connsiteY83" fmla="*/ 61079 h 470013"/>
              <a:gd name="connsiteX84" fmla="*/ 370965 w 470016"/>
              <a:gd name="connsiteY84" fmla="*/ 58857 h 470013"/>
              <a:gd name="connsiteX85" fmla="*/ 411428 w 470016"/>
              <a:gd name="connsiteY85" fmla="*/ 18394 h 470013"/>
              <a:gd name="connsiteX86" fmla="*/ 413227 w 470016"/>
              <a:gd name="connsiteY86" fmla="*/ 47050 h 470013"/>
              <a:gd name="connsiteX87" fmla="*/ 371842 w 470016"/>
              <a:gd name="connsiteY87" fmla="*/ 88436 h 470013"/>
              <a:gd name="connsiteX88" fmla="*/ 381579 w 470016"/>
              <a:gd name="connsiteY88" fmla="*/ 98172 h 470013"/>
              <a:gd name="connsiteX89" fmla="*/ 422964 w 470016"/>
              <a:gd name="connsiteY89" fmla="*/ 56787 h 470013"/>
              <a:gd name="connsiteX90" fmla="*/ 451620 w 470016"/>
              <a:gd name="connsiteY90" fmla="*/ 58585 h 470013"/>
              <a:gd name="connsiteX91" fmla="*/ 411157 w 470016"/>
              <a:gd name="connsiteY91" fmla="*/ 99049 h 470013"/>
              <a:gd name="connsiteX92" fmla="*/ 408934 w 470016"/>
              <a:gd name="connsiteY92" fmla="*/ 99889 h 470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Lst>
            <a:rect l="l" t="t" r="r" b="b"/>
            <a:pathLst>
              <a:path w="470016" h="470013">
                <a:moveTo>
                  <a:pt x="409115" y="113665"/>
                </a:moveTo>
                <a:cubicBezTo>
                  <a:pt x="413518" y="113665"/>
                  <a:pt x="417763" y="111918"/>
                  <a:pt x="420894" y="108786"/>
                </a:cubicBezTo>
                <a:lnTo>
                  <a:pt x="467040" y="62640"/>
                </a:lnTo>
                <a:cubicBezTo>
                  <a:pt x="473206" y="56474"/>
                  <a:pt x="469191" y="45891"/>
                  <a:pt x="460503" y="45346"/>
                </a:cubicBezTo>
                <a:lnTo>
                  <a:pt x="435946" y="43804"/>
                </a:lnTo>
                <a:lnTo>
                  <a:pt x="451970" y="27781"/>
                </a:lnTo>
                <a:cubicBezTo>
                  <a:pt x="454659" y="25092"/>
                  <a:pt x="454659" y="20732"/>
                  <a:pt x="451970" y="18044"/>
                </a:cubicBezTo>
                <a:cubicBezTo>
                  <a:pt x="449280" y="15356"/>
                  <a:pt x="444922" y="15356"/>
                  <a:pt x="442233" y="18044"/>
                </a:cubicBezTo>
                <a:lnTo>
                  <a:pt x="426209" y="34068"/>
                </a:lnTo>
                <a:lnTo>
                  <a:pt x="424668" y="9512"/>
                </a:lnTo>
                <a:cubicBezTo>
                  <a:pt x="424122" y="808"/>
                  <a:pt x="413529" y="-3180"/>
                  <a:pt x="407374" y="2975"/>
                </a:cubicBezTo>
                <a:lnTo>
                  <a:pt x="361227" y="49120"/>
                </a:lnTo>
                <a:cubicBezTo>
                  <a:pt x="357848" y="52500"/>
                  <a:pt x="356082" y="57173"/>
                  <a:pt x="356382" y="61942"/>
                </a:cubicBezTo>
                <a:lnTo>
                  <a:pt x="357968" y="87213"/>
                </a:lnTo>
                <a:cubicBezTo>
                  <a:pt x="319454" y="54374"/>
                  <a:pt x="269817" y="35542"/>
                  <a:pt x="217236" y="35542"/>
                </a:cubicBezTo>
                <a:cubicBezTo>
                  <a:pt x="97171" y="35542"/>
                  <a:pt x="0" y="132701"/>
                  <a:pt x="0" y="252777"/>
                </a:cubicBezTo>
                <a:cubicBezTo>
                  <a:pt x="0" y="306968"/>
                  <a:pt x="20067" y="358870"/>
                  <a:pt x="56507" y="398923"/>
                </a:cubicBezTo>
                <a:cubicBezTo>
                  <a:pt x="59068" y="401735"/>
                  <a:pt x="63422" y="401940"/>
                  <a:pt x="66234" y="399382"/>
                </a:cubicBezTo>
                <a:cubicBezTo>
                  <a:pt x="69046" y="396822"/>
                  <a:pt x="69252" y="392468"/>
                  <a:pt x="66693" y="389656"/>
                </a:cubicBezTo>
                <a:cubicBezTo>
                  <a:pt x="32565" y="352144"/>
                  <a:pt x="13770" y="303534"/>
                  <a:pt x="13770" y="252777"/>
                </a:cubicBezTo>
                <a:cubicBezTo>
                  <a:pt x="13770" y="140586"/>
                  <a:pt x="105045" y="49311"/>
                  <a:pt x="217236" y="49311"/>
                </a:cubicBezTo>
                <a:cubicBezTo>
                  <a:pt x="269812" y="49311"/>
                  <a:pt x="319284" y="69461"/>
                  <a:pt x="356290" y="103986"/>
                </a:cubicBezTo>
                <a:lnTo>
                  <a:pt x="324874" y="135401"/>
                </a:lnTo>
                <a:cubicBezTo>
                  <a:pt x="296463" y="109322"/>
                  <a:pt x="258635" y="93362"/>
                  <a:pt x="217236" y="93362"/>
                </a:cubicBezTo>
                <a:cubicBezTo>
                  <a:pt x="129335" y="93362"/>
                  <a:pt x="57822" y="164875"/>
                  <a:pt x="57822" y="252777"/>
                </a:cubicBezTo>
                <a:cubicBezTo>
                  <a:pt x="57822" y="278075"/>
                  <a:pt x="63925" y="303273"/>
                  <a:pt x="75473" y="325648"/>
                </a:cubicBezTo>
                <a:cubicBezTo>
                  <a:pt x="75474" y="325649"/>
                  <a:pt x="75474" y="325650"/>
                  <a:pt x="75475" y="325651"/>
                </a:cubicBezTo>
                <a:cubicBezTo>
                  <a:pt x="102234" y="377500"/>
                  <a:pt x="156125" y="412191"/>
                  <a:pt x="217237" y="412191"/>
                </a:cubicBezTo>
                <a:cubicBezTo>
                  <a:pt x="292539" y="412191"/>
                  <a:pt x="358032" y="359003"/>
                  <a:pt x="373339" y="285189"/>
                </a:cubicBezTo>
                <a:cubicBezTo>
                  <a:pt x="374111" y="281466"/>
                  <a:pt x="371719" y="277821"/>
                  <a:pt x="367995" y="277049"/>
                </a:cubicBezTo>
                <a:cubicBezTo>
                  <a:pt x="364273" y="276277"/>
                  <a:pt x="360628" y="278670"/>
                  <a:pt x="359856" y="282393"/>
                </a:cubicBezTo>
                <a:cubicBezTo>
                  <a:pt x="345914" y="349623"/>
                  <a:pt x="285934" y="398421"/>
                  <a:pt x="217238" y="398421"/>
                </a:cubicBezTo>
                <a:cubicBezTo>
                  <a:pt x="162517" y="398421"/>
                  <a:pt x="112884" y="368117"/>
                  <a:pt x="87712" y="319336"/>
                </a:cubicBezTo>
                <a:cubicBezTo>
                  <a:pt x="87712" y="319335"/>
                  <a:pt x="87711" y="319334"/>
                  <a:pt x="87711" y="319333"/>
                </a:cubicBezTo>
                <a:cubicBezTo>
                  <a:pt x="77016" y="298609"/>
                  <a:pt x="71593" y="276217"/>
                  <a:pt x="71593" y="252777"/>
                </a:cubicBezTo>
                <a:cubicBezTo>
                  <a:pt x="71593" y="172468"/>
                  <a:pt x="136929" y="107132"/>
                  <a:pt x="217237" y="107132"/>
                </a:cubicBezTo>
                <a:cubicBezTo>
                  <a:pt x="254847" y="107132"/>
                  <a:pt x="289234" y="121547"/>
                  <a:pt x="315140" y="145135"/>
                </a:cubicBezTo>
                <a:lnTo>
                  <a:pt x="284005" y="176271"/>
                </a:lnTo>
                <a:cubicBezTo>
                  <a:pt x="266137" y="160657"/>
                  <a:pt x="242774" y="151184"/>
                  <a:pt x="217237" y="151184"/>
                </a:cubicBezTo>
                <a:cubicBezTo>
                  <a:pt x="161219" y="151184"/>
                  <a:pt x="115645" y="196758"/>
                  <a:pt x="115645" y="252776"/>
                </a:cubicBezTo>
                <a:cubicBezTo>
                  <a:pt x="115645" y="308794"/>
                  <a:pt x="161219" y="354368"/>
                  <a:pt x="217237" y="354368"/>
                </a:cubicBezTo>
                <a:cubicBezTo>
                  <a:pt x="273255" y="354368"/>
                  <a:pt x="318830" y="308794"/>
                  <a:pt x="318830" y="252776"/>
                </a:cubicBezTo>
                <a:cubicBezTo>
                  <a:pt x="318830" y="227239"/>
                  <a:pt x="309356" y="203876"/>
                  <a:pt x="293742" y="186008"/>
                </a:cubicBezTo>
                <a:lnTo>
                  <a:pt x="324880" y="154870"/>
                </a:lnTo>
                <a:cubicBezTo>
                  <a:pt x="348285" y="180569"/>
                  <a:pt x="362665" y="214623"/>
                  <a:pt x="362878" y="251928"/>
                </a:cubicBezTo>
                <a:cubicBezTo>
                  <a:pt x="362899" y="255717"/>
                  <a:pt x="365978" y="258774"/>
                  <a:pt x="369762" y="258774"/>
                </a:cubicBezTo>
                <a:lnTo>
                  <a:pt x="369803" y="258774"/>
                </a:lnTo>
                <a:cubicBezTo>
                  <a:pt x="373605" y="258752"/>
                  <a:pt x="376669" y="255652"/>
                  <a:pt x="376648" y="251849"/>
                </a:cubicBezTo>
                <a:cubicBezTo>
                  <a:pt x="376413" y="210783"/>
                  <a:pt x="360494" y="173316"/>
                  <a:pt x="334617" y="145132"/>
                </a:cubicBezTo>
                <a:lnTo>
                  <a:pt x="366034" y="113714"/>
                </a:lnTo>
                <a:cubicBezTo>
                  <a:pt x="400411" y="150470"/>
                  <a:pt x="420702" y="199649"/>
                  <a:pt x="420702" y="252775"/>
                </a:cubicBezTo>
                <a:cubicBezTo>
                  <a:pt x="420701" y="364969"/>
                  <a:pt x="329427" y="456243"/>
                  <a:pt x="217236" y="456243"/>
                </a:cubicBezTo>
                <a:cubicBezTo>
                  <a:pt x="170759" y="456243"/>
                  <a:pt x="125312" y="440166"/>
                  <a:pt x="89269" y="410972"/>
                </a:cubicBezTo>
                <a:cubicBezTo>
                  <a:pt x="86312" y="408580"/>
                  <a:pt x="81980" y="409034"/>
                  <a:pt x="79585" y="411989"/>
                </a:cubicBezTo>
                <a:cubicBezTo>
                  <a:pt x="77192" y="414944"/>
                  <a:pt x="77647" y="419279"/>
                  <a:pt x="80601" y="421673"/>
                </a:cubicBezTo>
                <a:cubicBezTo>
                  <a:pt x="119089" y="452846"/>
                  <a:pt x="167614" y="470013"/>
                  <a:pt x="217236" y="470013"/>
                </a:cubicBezTo>
                <a:cubicBezTo>
                  <a:pt x="337301" y="470013"/>
                  <a:pt x="434472" y="372854"/>
                  <a:pt x="434472" y="252777"/>
                </a:cubicBezTo>
                <a:cubicBezTo>
                  <a:pt x="434472" y="205764"/>
                  <a:pt x="419698" y="161020"/>
                  <a:pt x="391748" y="123384"/>
                </a:cubicBezTo>
                <a:cubicBezTo>
                  <a:pt x="388855" y="119487"/>
                  <a:pt x="385841" y="115709"/>
                  <a:pt x="382726" y="112040"/>
                </a:cubicBezTo>
                <a:cubicBezTo>
                  <a:pt x="409716" y="113736"/>
                  <a:pt x="408261" y="113665"/>
                  <a:pt x="409115" y="113665"/>
                </a:cubicBezTo>
                <a:close/>
                <a:moveTo>
                  <a:pt x="305059" y="252777"/>
                </a:moveTo>
                <a:cubicBezTo>
                  <a:pt x="305059" y="301203"/>
                  <a:pt x="265662" y="340600"/>
                  <a:pt x="217236" y="340600"/>
                </a:cubicBezTo>
                <a:cubicBezTo>
                  <a:pt x="168811" y="340600"/>
                  <a:pt x="129414" y="301203"/>
                  <a:pt x="129414" y="252777"/>
                </a:cubicBezTo>
                <a:cubicBezTo>
                  <a:pt x="129414" y="204352"/>
                  <a:pt x="168811" y="164955"/>
                  <a:pt x="217236" y="164955"/>
                </a:cubicBezTo>
                <a:cubicBezTo>
                  <a:pt x="238976" y="164955"/>
                  <a:pt x="258893" y="172899"/>
                  <a:pt x="274246" y="186031"/>
                </a:cubicBezTo>
                <a:lnTo>
                  <a:pt x="242914" y="217362"/>
                </a:lnTo>
                <a:cubicBezTo>
                  <a:pt x="235695" y="212114"/>
                  <a:pt x="226824" y="209006"/>
                  <a:pt x="217236" y="209006"/>
                </a:cubicBezTo>
                <a:cubicBezTo>
                  <a:pt x="193101" y="209006"/>
                  <a:pt x="173465" y="228642"/>
                  <a:pt x="173465" y="252777"/>
                </a:cubicBezTo>
                <a:cubicBezTo>
                  <a:pt x="173465" y="276913"/>
                  <a:pt x="193101" y="296549"/>
                  <a:pt x="217236" y="296549"/>
                </a:cubicBezTo>
                <a:cubicBezTo>
                  <a:pt x="241372" y="296549"/>
                  <a:pt x="261008" y="276913"/>
                  <a:pt x="261008" y="252777"/>
                </a:cubicBezTo>
                <a:cubicBezTo>
                  <a:pt x="261008" y="243189"/>
                  <a:pt x="257901" y="234317"/>
                  <a:pt x="252652" y="227099"/>
                </a:cubicBezTo>
                <a:lnTo>
                  <a:pt x="283984" y="195768"/>
                </a:lnTo>
                <a:cubicBezTo>
                  <a:pt x="297115" y="211121"/>
                  <a:pt x="305059" y="231037"/>
                  <a:pt x="305059" y="252777"/>
                </a:cubicBezTo>
                <a:close/>
                <a:moveTo>
                  <a:pt x="212367" y="257646"/>
                </a:moveTo>
                <a:cubicBezTo>
                  <a:pt x="215057" y="260335"/>
                  <a:pt x="219415" y="260335"/>
                  <a:pt x="222104" y="257646"/>
                </a:cubicBezTo>
                <a:lnTo>
                  <a:pt x="242743" y="237008"/>
                </a:lnTo>
                <a:cubicBezTo>
                  <a:pt x="245588" y="241593"/>
                  <a:pt x="247237" y="246996"/>
                  <a:pt x="247237" y="252778"/>
                </a:cubicBezTo>
                <a:cubicBezTo>
                  <a:pt x="247237" y="269322"/>
                  <a:pt x="233778" y="282779"/>
                  <a:pt x="217235" y="282779"/>
                </a:cubicBezTo>
                <a:cubicBezTo>
                  <a:pt x="200692" y="282779"/>
                  <a:pt x="187234" y="269321"/>
                  <a:pt x="187234" y="252778"/>
                </a:cubicBezTo>
                <a:cubicBezTo>
                  <a:pt x="187234" y="236236"/>
                  <a:pt x="200692" y="222777"/>
                  <a:pt x="217235" y="222777"/>
                </a:cubicBezTo>
                <a:cubicBezTo>
                  <a:pt x="223018" y="222777"/>
                  <a:pt x="228420" y="224426"/>
                  <a:pt x="233005" y="227271"/>
                </a:cubicBezTo>
                <a:lnTo>
                  <a:pt x="212366" y="247910"/>
                </a:lnTo>
                <a:cubicBezTo>
                  <a:pt x="209678" y="250598"/>
                  <a:pt x="209678" y="254958"/>
                  <a:pt x="212367" y="257646"/>
                </a:cubicBezTo>
                <a:close/>
                <a:moveTo>
                  <a:pt x="370125" y="61079"/>
                </a:moveTo>
                <a:cubicBezTo>
                  <a:pt x="370073" y="60252"/>
                  <a:pt x="370379" y="59442"/>
                  <a:pt x="370965" y="58857"/>
                </a:cubicBezTo>
                <a:lnTo>
                  <a:pt x="411428" y="18394"/>
                </a:lnTo>
                <a:lnTo>
                  <a:pt x="413227" y="47050"/>
                </a:lnTo>
                <a:lnTo>
                  <a:pt x="371842" y="88436"/>
                </a:lnTo>
                <a:close/>
                <a:moveTo>
                  <a:pt x="381579" y="98172"/>
                </a:moveTo>
                <a:lnTo>
                  <a:pt x="422964" y="56787"/>
                </a:lnTo>
                <a:lnTo>
                  <a:pt x="451620" y="58585"/>
                </a:lnTo>
                <a:lnTo>
                  <a:pt x="411157" y="99049"/>
                </a:lnTo>
                <a:cubicBezTo>
                  <a:pt x="410572" y="99634"/>
                  <a:pt x="409755" y="99945"/>
                  <a:pt x="408934" y="99889"/>
                </a:cubicBezTo>
                <a:close/>
              </a:path>
            </a:pathLst>
          </a:custGeom>
          <a:solidFill>
            <a:schemeClr val="bg1"/>
          </a:solidFill>
          <a:ln w="912" cap="flat">
            <a:noFill/>
            <a:prstDash val="solid"/>
            <a:miter/>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Tree>
    <p:extLst>
      <p:ext uri="{BB962C8B-B14F-4D97-AF65-F5344CB8AC3E}">
        <p14:creationId xmlns:p14="http://schemas.microsoft.com/office/powerpoint/2010/main" val="106710041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8C25F-0F68-961E-DAEB-AECC254EB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944202-3BBE-7706-A175-3DAEBD9510C6}"/>
              </a:ext>
            </a:extLst>
          </p:cNvPr>
          <p:cNvSpPr>
            <a:spLocks noGrp="1"/>
          </p:cNvSpPr>
          <p:nvPr>
            <p:ph type="title"/>
          </p:nvPr>
        </p:nvSpPr>
        <p:spPr>
          <a:xfrm>
            <a:off x="334617" y="167179"/>
            <a:ext cx="10356936" cy="693365"/>
          </a:xfrm>
        </p:spPr>
        <p:txBody>
          <a:bodyPr/>
          <a:lstStyle/>
          <a:p>
            <a:r>
              <a:rPr lang="en-US" dirty="0"/>
              <a:t>POLL QUESTION 3</a:t>
            </a:r>
          </a:p>
        </p:txBody>
      </p:sp>
      <p:sp>
        <p:nvSpPr>
          <p:cNvPr id="4" name="Slide Number Placeholder 3">
            <a:extLst>
              <a:ext uri="{FF2B5EF4-FFF2-40B4-BE49-F238E27FC236}">
                <a16:creationId xmlns:a16="http://schemas.microsoft.com/office/drawing/2014/main" id="{A8683A8C-91D5-6C11-A82A-45D555052A58}"/>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12" name="Text Placeholder 5">
            <a:extLst>
              <a:ext uri="{FF2B5EF4-FFF2-40B4-BE49-F238E27FC236}">
                <a16:creationId xmlns:a16="http://schemas.microsoft.com/office/drawing/2014/main" id="{18881D0C-C85C-C2DD-5455-7CA0C63EAED4}"/>
              </a:ext>
            </a:extLst>
          </p:cNvPr>
          <p:cNvSpPr txBox="1">
            <a:spLocks/>
          </p:cNvSpPr>
          <p:nvPr/>
        </p:nvSpPr>
        <p:spPr>
          <a:xfrm>
            <a:off x="6425830" y="2131189"/>
            <a:ext cx="4864013" cy="2925031"/>
          </a:xfrm>
          <a:prstGeom prst="rect">
            <a:avLst/>
          </a:prstGeom>
        </p:spPr>
        <p:txBody>
          <a:bodyPr>
            <a:normAutofit lnSpcReduction="1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Yes, every meeting</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Occasionally</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Rarely</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Not yet, but interested</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ontserrat" pitchFamily="2" charset="0"/>
              </a:rPr>
              <a:t>N/A</a:t>
            </a:r>
            <a:endParaRPr kumimoji="0" lang="en-US" sz="2400" b="0" i="0" u="none" strike="noStrike" kern="1200" cap="none" spc="0" normalizeH="0" baseline="0" noProof="0" dirty="0">
              <a:ln>
                <a:noFill/>
              </a:ln>
              <a:solidFill>
                <a:srgbClr val="243473"/>
              </a:solidFill>
              <a:effectLst/>
              <a:uLnTx/>
              <a:uFillTx/>
              <a:latin typeface="Montserrat" pitchFamily="2" charset="0"/>
            </a:endParaRPr>
          </a:p>
        </p:txBody>
      </p:sp>
      <p:sp>
        <p:nvSpPr>
          <p:cNvPr id="13" name="Rectangle 12">
            <a:extLst>
              <a:ext uri="{FF2B5EF4-FFF2-40B4-BE49-F238E27FC236}">
                <a16:creationId xmlns:a16="http://schemas.microsoft.com/office/drawing/2014/main" id="{88EDD27E-E550-B5D6-92AC-938B1A369EEF}"/>
              </a:ext>
            </a:extLst>
          </p:cNvPr>
          <p:cNvSpPr/>
          <p:nvPr/>
        </p:nvSpPr>
        <p:spPr>
          <a:xfrm>
            <a:off x="5979915" y="1992628"/>
            <a:ext cx="94042" cy="3177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E2408B26-6FEB-7BC5-F017-A21158BFE0C9}"/>
              </a:ext>
            </a:extLst>
          </p:cNvPr>
          <p:cNvSpPr txBox="1"/>
          <p:nvPr/>
        </p:nvSpPr>
        <p:spPr>
          <a:xfrm>
            <a:off x="1015423" y="1523700"/>
            <a:ext cx="4301714" cy="1866152"/>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243473"/>
                </a:solidFill>
                <a:effectLst/>
                <a:uLnTx/>
                <a:uFillTx/>
                <a:latin typeface="Montserrat" pitchFamily="2" charset="0"/>
              </a:rPr>
              <a:t>Does your board regularly review mission-specific KPIs?</a:t>
            </a:r>
          </a:p>
        </p:txBody>
      </p:sp>
      <p:sp>
        <p:nvSpPr>
          <p:cNvPr id="8" name="Isosceles Triangle 7">
            <a:extLst>
              <a:ext uri="{FF2B5EF4-FFF2-40B4-BE49-F238E27FC236}">
                <a16:creationId xmlns:a16="http://schemas.microsoft.com/office/drawing/2014/main" id="{3782B55D-F345-22C5-B7DF-77439B6D66FD}"/>
              </a:ext>
            </a:extLst>
          </p:cNvPr>
          <p:cNvSpPr/>
          <p:nvPr/>
        </p:nvSpPr>
        <p:spPr>
          <a:xfrm>
            <a:off x="3530963" y="3767876"/>
            <a:ext cx="942199" cy="90714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0" name="Isosceles Triangle 9">
            <a:extLst>
              <a:ext uri="{FF2B5EF4-FFF2-40B4-BE49-F238E27FC236}">
                <a16:creationId xmlns:a16="http://schemas.microsoft.com/office/drawing/2014/main" id="{B17C00CC-BE76-8CA2-4F22-77AB2CE88D6F}"/>
              </a:ext>
            </a:extLst>
          </p:cNvPr>
          <p:cNvSpPr/>
          <p:nvPr/>
        </p:nvSpPr>
        <p:spPr>
          <a:xfrm>
            <a:off x="1519251" y="3993363"/>
            <a:ext cx="1244560" cy="71845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9C1DD973-6FF1-9B4A-AA59-EC8772A53679}"/>
              </a:ext>
            </a:extLst>
          </p:cNvPr>
          <p:cNvSpPr/>
          <p:nvPr/>
        </p:nvSpPr>
        <p:spPr>
          <a:xfrm>
            <a:off x="1519251" y="4535714"/>
            <a:ext cx="447435"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6" name="Speech Bubble: Rectangle 15">
            <a:extLst>
              <a:ext uri="{FF2B5EF4-FFF2-40B4-BE49-F238E27FC236}">
                <a16:creationId xmlns:a16="http://schemas.microsoft.com/office/drawing/2014/main" id="{D305C712-C224-C1B5-E3FD-F955713B7E31}"/>
              </a:ext>
            </a:extLst>
          </p:cNvPr>
          <p:cNvSpPr/>
          <p:nvPr/>
        </p:nvSpPr>
        <p:spPr>
          <a:xfrm>
            <a:off x="642064" y="1335557"/>
            <a:ext cx="4724593" cy="2279920"/>
          </a:xfrm>
          <a:prstGeom prst="wedgeRectCallou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7" name="Speech Bubble: Rectangle 16">
            <a:extLst>
              <a:ext uri="{FF2B5EF4-FFF2-40B4-BE49-F238E27FC236}">
                <a16:creationId xmlns:a16="http://schemas.microsoft.com/office/drawing/2014/main" id="{4EAF6AEC-3157-7EF6-4E32-57B6E7837B17}"/>
              </a:ext>
            </a:extLst>
          </p:cNvPr>
          <p:cNvSpPr/>
          <p:nvPr/>
        </p:nvSpPr>
        <p:spPr>
          <a:xfrm>
            <a:off x="794464" y="1487957"/>
            <a:ext cx="4724593" cy="2279920"/>
          </a:xfrm>
          <a:prstGeom prst="wedgeRectCallou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F1B43042-92DE-A834-DA53-953D24836DD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478612" y="4004249"/>
            <a:ext cx="1484009" cy="2094036"/>
          </a:xfrm>
          <a:prstGeom prst="rect">
            <a:avLst/>
          </a:prstGeom>
        </p:spPr>
      </p:pic>
    </p:spTree>
    <p:extLst>
      <p:ext uri="{BB962C8B-B14F-4D97-AF65-F5344CB8AC3E}">
        <p14:creationId xmlns:p14="http://schemas.microsoft.com/office/powerpoint/2010/main" val="40136537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a:extLst>
            <a:ext uri="{FF2B5EF4-FFF2-40B4-BE49-F238E27FC236}">
              <a16:creationId xmlns:a16="http://schemas.microsoft.com/office/drawing/2014/main" id="{9DA86648-9C5B-7AC2-0CFB-E3F18F0F7639}"/>
            </a:ext>
          </a:extLst>
        </p:cNvPr>
        <p:cNvGrpSpPr/>
        <p:nvPr/>
      </p:nvGrpSpPr>
      <p:grpSpPr>
        <a:xfrm>
          <a:off x="0" y="0"/>
          <a:ext cx="0" cy="0"/>
          <a:chOff x="0" y="0"/>
          <a:chExt cx="0" cy="0"/>
        </a:xfrm>
      </p:grpSpPr>
      <p:sp>
        <p:nvSpPr>
          <p:cNvPr id="9" name="Footer Placeholder 8">
            <a:extLst>
              <a:ext uri="{FF2B5EF4-FFF2-40B4-BE49-F238E27FC236}">
                <a16:creationId xmlns:a16="http://schemas.microsoft.com/office/drawing/2014/main" id="{C51C45C7-C4B6-E196-2829-93CC85E9B4E5}"/>
              </a:ext>
            </a:extLst>
          </p:cNvPr>
          <p:cNvSpPr>
            <a:spLocks noGrp="1"/>
          </p:cNvSpPr>
          <p:nvPr>
            <p:ph type="ftr" sz="quarter" idx="4294967295"/>
          </p:nvPr>
        </p:nvSpPr>
        <p:spPr>
          <a:xfrm>
            <a:off x="317714" y="6625147"/>
            <a:ext cx="4114800" cy="161925"/>
          </a:xfrm>
        </p:spPr>
        <p:txBody>
          <a:bodyPr/>
          <a:lstStyle/>
          <a:p>
            <a:r>
              <a:rPr lang="en-US" dirty="0"/>
              <a:t>© 2026 Your Part-Time Controller, LLC</a:t>
            </a:r>
          </a:p>
        </p:txBody>
      </p:sp>
      <p:sp>
        <p:nvSpPr>
          <p:cNvPr id="10" name="Slide Number Placeholder 9">
            <a:extLst>
              <a:ext uri="{FF2B5EF4-FFF2-40B4-BE49-F238E27FC236}">
                <a16:creationId xmlns:a16="http://schemas.microsoft.com/office/drawing/2014/main" id="{EA6118C8-D58C-DD0B-0328-8DE64EDD4723}"/>
              </a:ext>
            </a:extLst>
          </p:cNvPr>
          <p:cNvSpPr>
            <a:spLocks noGrp="1"/>
          </p:cNvSpPr>
          <p:nvPr>
            <p:ph type="sldNum" sz="quarter" idx="4294967295"/>
          </p:nvPr>
        </p:nvSpPr>
        <p:spPr>
          <a:xfrm>
            <a:off x="11477948" y="6625148"/>
            <a:ext cx="504825" cy="161925"/>
          </a:xfrm>
        </p:spPr>
        <p:txBody>
          <a:bodyPr/>
          <a:lstStyle/>
          <a:p>
            <a:fld id="{C1B541A1-1433-6F4E-B694-E12A48D8985C}" type="slidenum">
              <a:rPr lang="en-US" smtClean="0"/>
              <a:pPr/>
              <a:t>28</a:t>
            </a:fld>
            <a:endParaRPr lang="en-US" dirty="0"/>
          </a:p>
        </p:txBody>
      </p:sp>
      <p:cxnSp>
        <p:nvCxnSpPr>
          <p:cNvPr id="14" name="Straight Connector 13">
            <a:extLst>
              <a:ext uri="{FF2B5EF4-FFF2-40B4-BE49-F238E27FC236}">
                <a16:creationId xmlns:a16="http://schemas.microsoft.com/office/drawing/2014/main" id="{A97E93BA-7B55-204F-2054-0B0B0D57FDA2}"/>
              </a:ext>
            </a:extLst>
          </p:cNvPr>
          <p:cNvCxnSpPr>
            <a:cxnSpLocks/>
          </p:cNvCxnSpPr>
          <p:nvPr/>
        </p:nvCxnSpPr>
        <p:spPr>
          <a:xfrm flipH="1">
            <a:off x="4221171" y="4288415"/>
            <a:ext cx="7970829" cy="0"/>
          </a:xfrm>
          <a:prstGeom prst="line">
            <a:avLst/>
          </a:prstGeom>
          <a:ln w="127000">
            <a:solidFill>
              <a:schemeClr val="accent2"/>
            </a:solidFill>
          </a:ln>
        </p:spPr>
        <p:style>
          <a:lnRef idx="2">
            <a:schemeClr val="accent1"/>
          </a:lnRef>
          <a:fillRef idx="0">
            <a:schemeClr val="accent1"/>
          </a:fillRef>
          <a:effectRef idx="1">
            <a:schemeClr val="accent1"/>
          </a:effectRef>
          <a:fontRef idx="minor">
            <a:schemeClr val="tx1"/>
          </a:fontRef>
        </p:style>
      </p:cxnSp>
      <p:sp>
        <p:nvSpPr>
          <p:cNvPr id="17" name="Text Placeholder 2">
            <a:extLst>
              <a:ext uri="{FF2B5EF4-FFF2-40B4-BE49-F238E27FC236}">
                <a16:creationId xmlns:a16="http://schemas.microsoft.com/office/drawing/2014/main" id="{BD3C23ED-D21A-E5CE-491C-CD560B5EE774}"/>
              </a:ext>
            </a:extLst>
          </p:cNvPr>
          <p:cNvSpPr txBox="1">
            <a:spLocks/>
          </p:cNvSpPr>
          <p:nvPr/>
        </p:nvSpPr>
        <p:spPr>
          <a:xfrm>
            <a:off x="317714" y="5520875"/>
            <a:ext cx="11160234" cy="439608"/>
          </a:xfrm>
          <a:prstGeom prst="rect">
            <a:avLst/>
          </a:prstGeom>
        </p:spPr>
        <p:txBody>
          <a:bodyPr anchor="ctr">
            <a:no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2400" b="0" i="0" kern="1200">
                <a:solidFill>
                  <a:schemeClr val="tx1"/>
                </a:solidFill>
                <a:latin typeface="Montserrat" pitchFamily="2" charset="77"/>
                <a:ea typeface="+mj-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Effectively communicating financial information to engage your Board </a:t>
            </a:r>
          </a:p>
        </p:txBody>
      </p:sp>
      <p:sp>
        <p:nvSpPr>
          <p:cNvPr id="18" name="Text Placeholder 2">
            <a:extLst>
              <a:ext uri="{FF2B5EF4-FFF2-40B4-BE49-F238E27FC236}">
                <a16:creationId xmlns:a16="http://schemas.microsoft.com/office/drawing/2014/main" id="{DD17F784-5D38-96F7-3463-9E6E75759BB7}"/>
              </a:ext>
            </a:extLst>
          </p:cNvPr>
          <p:cNvSpPr txBox="1">
            <a:spLocks/>
          </p:cNvSpPr>
          <p:nvPr/>
        </p:nvSpPr>
        <p:spPr>
          <a:xfrm>
            <a:off x="317714" y="4836480"/>
            <a:ext cx="11160234" cy="725276"/>
          </a:xfrm>
          <a:prstGeom prst="rect">
            <a:avLst/>
          </a:prstGeom>
        </p:spPr>
        <p:txBody>
          <a:bodyPr anchor="b">
            <a:noAutofit/>
          </a:bodyPr>
          <a:lstStyle>
            <a:lvl1pPr marL="0" indent="0" algn="l" defTabSz="914400" rtl="0" eaLnBrk="1" latinLnBrk="0" hangingPunct="1">
              <a:lnSpc>
                <a:spcPct val="130000"/>
              </a:lnSpc>
              <a:spcBef>
                <a:spcPts val="1000"/>
              </a:spcBef>
              <a:buClr>
                <a:schemeClr val="accent2"/>
              </a:buClr>
              <a:buFont typeface="Arial" panose="020B0604020202020204" pitchFamily="34" charset="0"/>
              <a:buNone/>
              <a:defRPr sz="5400" b="0" i="0" kern="1200">
                <a:solidFill>
                  <a:schemeClr val="tx1"/>
                </a:solidFill>
                <a:latin typeface="Montserrat ExtraBold" pitchFamily="2" charset="77"/>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latin typeface="Montserrat" pitchFamily="2" charset="0"/>
              </a:rPr>
              <a:t>CASE STUDIES</a:t>
            </a:r>
          </a:p>
        </p:txBody>
      </p:sp>
      <p:pic>
        <p:nvPicPr>
          <p:cNvPr id="3" name="Picture 2">
            <a:extLst>
              <a:ext uri="{FF2B5EF4-FFF2-40B4-BE49-F238E27FC236}">
                <a16:creationId xmlns:a16="http://schemas.microsoft.com/office/drawing/2014/main" id="{0011F941-19A8-4B88-C353-F9B22F451550}"/>
              </a:ext>
            </a:extLst>
          </p:cNvPr>
          <p:cNvPicPr>
            <a:picLocks noChangeAspect="1"/>
          </p:cNvPicPr>
          <p:nvPr/>
        </p:nvPicPr>
        <p:blipFill>
          <a:blip r:embed="rId3">
            <a:lum bright="70000" contrast="-70000"/>
          </a:blip>
          <a:stretch>
            <a:fillRect/>
          </a:stretch>
        </p:blipFill>
        <p:spPr>
          <a:xfrm>
            <a:off x="9578285" y="1761067"/>
            <a:ext cx="2152075" cy="2152075"/>
          </a:xfrm>
          <a:prstGeom prst="rect">
            <a:avLst/>
          </a:prstGeom>
        </p:spPr>
      </p:pic>
    </p:spTree>
    <p:extLst>
      <p:ext uri="{BB962C8B-B14F-4D97-AF65-F5344CB8AC3E}">
        <p14:creationId xmlns:p14="http://schemas.microsoft.com/office/powerpoint/2010/main" val="26424303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15215-81E1-CA17-1F06-B714994B88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EFDAED3-1D7D-7DDF-154D-CE258D52F104}"/>
              </a:ext>
            </a:extLst>
          </p:cNvPr>
          <p:cNvSpPr>
            <a:spLocks noGrp="1"/>
          </p:cNvSpPr>
          <p:nvPr>
            <p:ph type="title"/>
          </p:nvPr>
        </p:nvSpPr>
        <p:spPr/>
        <p:txBody>
          <a:bodyPr/>
          <a:lstStyle/>
          <a:p>
            <a:r>
              <a:rPr lang="en-US" dirty="0"/>
              <a:t>Case Study #1</a:t>
            </a:r>
          </a:p>
        </p:txBody>
      </p:sp>
      <p:sp>
        <p:nvSpPr>
          <p:cNvPr id="4" name="Slide Number Placeholder 3">
            <a:extLst>
              <a:ext uri="{FF2B5EF4-FFF2-40B4-BE49-F238E27FC236}">
                <a16:creationId xmlns:a16="http://schemas.microsoft.com/office/drawing/2014/main" id="{2F15783A-5F44-2A36-B6F2-360D44FDBCA1}"/>
              </a:ext>
            </a:extLst>
          </p:cNvPr>
          <p:cNvSpPr>
            <a:spLocks noGrp="1"/>
          </p:cNvSpPr>
          <p:nvPr>
            <p:ph type="sldNum" sz="quarter" idx="11"/>
          </p:nvPr>
        </p:nvSpPr>
        <p:spPr/>
        <p:txBody>
          <a:bodyPr/>
          <a:lstStyle/>
          <a:p>
            <a:fld id="{C1B541A1-1433-6F4E-B694-E12A48D8985C}" type="slidenum">
              <a:rPr lang="en-US" smtClean="0"/>
              <a:pPr/>
              <a:t>29</a:t>
            </a:fld>
            <a:endParaRPr lang="en-US" dirty="0"/>
          </a:p>
        </p:txBody>
      </p:sp>
      <p:sp>
        <p:nvSpPr>
          <p:cNvPr id="8" name="Rectangle 7">
            <a:extLst>
              <a:ext uri="{FF2B5EF4-FFF2-40B4-BE49-F238E27FC236}">
                <a16:creationId xmlns:a16="http://schemas.microsoft.com/office/drawing/2014/main" id="{93D781C1-0BE7-C826-2174-E4E9515F77A4}"/>
              </a:ext>
            </a:extLst>
          </p:cNvPr>
          <p:cNvSpPr/>
          <p:nvPr/>
        </p:nvSpPr>
        <p:spPr>
          <a:xfrm>
            <a:off x="1157514" y="1591413"/>
            <a:ext cx="9876971" cy="4122476"/>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32DFF0C8-E3B4-3322-5C55-9449C7BF9CD1}"/>
              </a:ext>
            </a:extLst>
          </p:cNvPr>
          <p:cNvSpPr/>
          <p:nvPr/>
        </p:nvSpPr>
        <p:spPr>
          <a:xfrm>
            <a:off x="1053278" y="1474925"/>
            <a:ext cx="9876971" cy="412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7879614D-3363-ADE1-EB6C-B53BCC307440}"/>
              </a:ext>
            </a:extLst>
          </p:cNvPr>
          <p:cNvSpPr txBox="1">
            <a:spLocks/>
          </p:cNvSpPr>
          <p:nvPr/>
        </p:nvSpPr>
        <p:spPr>
          <a:xfrm>
            <a:off x="2349122" y="1922228"/>
            <a:ext cx="8262121" cy="3460847"/>
          </a:xfrm>
          <a:prstGeom prst="rect">
            <a:avLst/>
          </a:prstGeom>
        </p:spPr>
        <p:txBody>
          <a:bodyPr vert="horz" lIns="0" tIns="0" rIns="0" bIns="0" rtlCol="0" anchor="t">
            <a:normAutofit fontScale="92500" lnSpcReduction="10000"/>
          </a:bodyPr>
          <a:lstStyle>
            <a:lvl1pPr marL="228600" indent="-228600" algn="l" defTabSz="914400" rtl="0" eaLnBrk="1" latinLnBrk="0" hangingPunct="1">
              <a:lnSpc>
                <a:spcPct val="130000"/>
              </a:lnSpc>
              <a:spcBef>
                <a:spcPts val="200"/>
              </a:spcBef>
              <a:buClr>
                <a:schemeClr val="accent2"/>
              </a:buClr>
              <a:buFont typeface="Arial" panose="020B0604020202020204" pitchFamily="34" charset="0"/>
              <a:buChar char="•"/>
              <a:defRPr sz="1600" b="1"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200"/>
              </a:spcBef>
              <a:buClr>
                <a:schemeClr val="accent2"/>
              </a:buClr>
              <a:buFont typeface="Arial" panose="020B0604020202020204" pitchFamily="34" charset="0"/>
              <a:buChar char="•"/>
              <a:defRPr sz="1400" b="0" kern="1200">
                <a:solidFill>
                  <a:schemeClr val="tx1"/>
                </a:solidFill>
                <a:latin typeface="Montserrat" pitchFamily="2" charset="0"/>
                <a:ea typeface="+mn-ea"/>
                <a:cs typeface="+mn-cs"/>
              </a:defRPr>
            </a:lvl2pPr>
            <a:lvl3pPr marL="1143000" indent="-228600" algn="l" defTabSz="914400" rtl="0" eaLnBrk="1" latinLnBrk="0" hangingPunct="1">
              <a:lnSpc>
                <a:spcPct val="130000"/>
              </a:lnSpc>
              <a:spcBef>
                <a:spcPts val="200"/>
              </a:spcBef>
              <a:buClr>
                <a:schemeClr val="accent2"/>
              </a:buClr>
              <a:buFont typeface="Arial" panose="020B0604020202020204" pitchFamily="34" charset="0"/>
              <a:buChar char="•"/>
              <a:defRPr sz="1200" b="0" kern="1200">
                <a:solidFill>
                  <a:schemeClr val="tx1"/>
                </a:solidFill>
                <a:latin typeface="Montserrat Medium" pitchFamily="2" charset="0"/>
                <a:ea typeface="+mn-ea"/>
                <a:cs typeface="+mn-cs"/>
              </a:defRPr>
            </a:lvl3pPr>
            <a:lvl4pPr marL="16002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4pPr>
            <a:lvl5pPr marL="20574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dirty="0">
                <a:latin typeface="Montserrat" pitchFamily="2" charset="0"/>
              </a:rPr>
              <a:t>“At every Board meeting, </a:t>
            </a:r>
            <a:r>
              <a:rPr lang="en-US" sz="2800" b="0" dirty="0">
                <a:latin typeface="Montserrat" pitchFamily="2" charset="0"/>
              </a:rPr>
              <a:t>I’m given several spreadsheets with lots of small numbers. I keep my head down and nod along, but</a:t>
            </a:r>
            <a:r>
              <a:rPr lang="en-US" sz="2800" dirty="0">
                <a:latin typeface="Montserrat" pitchFamily="2" charset="0"/>
              </a:rPr>
              <a:t> I really don’t know what I should be looking at. </a:t>
            </a:r>
            <a:r>
              <a:rPr lang="en-US" sz="2800" b="0" dirty="0">
                <a:latin typeface="Montserrat" pitchFamily="2" charset="0"/>
              </a:rPr>
              <a:t>In the end, I trust that my finance team knows what they are doing, </a:t>
            </a:r>
            <a:r>
              <a:rPr lang="en-US" sz="2800" dirty="0">
                <a:latin typeface="Montserrat" pitchFamily="2" charset="0"/>
              </a:rPr>
              <a:t>and I don’t ask any questions.” </a:t>
            </a:r>
            <a:br>
              <a:rPr lang="en-US" sz="2800" dirty="0">
                <a:latin typeface="Montserrat" pitchFamily="2" charset="0"/>
              </a:rPr>
            </a:br>
            <a:r>
              <a:rPr lang="en-US" sz="2800" b="0" dirty="0">
                <a:latin typeface="Montserrat" pitchFamily="2" charset="0"/>
              </a:rPr>
              <a:t>– Board Member</a:t>
            </a:r>
          </a:p>
        </p:txBody>
      </p:sp>
      <p:pic>
        <p:nvPicPr>
          <p:cNvPr id="17" name="Graphic 16" descr="Open quotation mark outline">
            <a:extLst>
              <a:ext uri="{FF2B5EF4-FFF2-40B4-BE49-F238E27FC236}">
                <a16:creationId xmlns:a16="http://schemas.microsoft.com/office/drawing/2014/main" id="{C3B57D3C-0946-3419-5DA0-31F3A8FD23C6}"/>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12136" y="1590695"/>
            <a:ext cx="914400" cy="914400"/>
          </a:xfrm>
          <a:prstGeom prst="rect">
            <a:avLst/>
          </a:prstGeom>
        </p:spPr>
      </p:pic>
      <p:pic>
        <p:nvPicPr>
          <p:cNvPr id="3" name="Graphic 2" descr="Open quotation mark outline">
            <a:extLst>
              <a:ext uri="{FF2B5EF4-FFF2-40B4-BE49-F238E27FC236}">
                <a16:creationId xmlns:a16="http://schemas.microsoft.com/office/drawing/2014/main" id="{51F88E3B-5CD4-9244-7CCB-3F7C0E23D87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610767" y="4284045"/>
            <a:ext cx="914400" cy="9144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40129115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1C80C-5BCB-43FE-CAD5-A767A0BA3516}"/>
              </a:ext>
            </a:extLst>
          </p:cNvPr>
          <p:cNvSpPr>
            <a:spLocks noGrp="1"/>
          </p:cNvSpPr>
          <p:nvPr>
            <p:ph type="title"/>
          </p:nvPr>
        </p:nvSpPr>
        <p:spPr/>
        <p:txBody>
          <a:bodyPr/>
          <a:lstStyle/>
          <a:p>
            <a:r>
              <a:rPr lang="en-US" dirty="0"/>
              <a:t>YPTC Presenter</a:t>
            </a:r>
          </a:p>
        </p:txBody>
      </p:sp>
      <p:sp>
        <p:nvSpPr>
          <p:cNvPr id="3" name="Text Placeholder 2">
            <a:extLst>
              <a:ext uri="{FF2B5EF4-FFF2-40B4-BE49-F238E27FC236}">
                <a16:creationId xmlns:a16="http://schemas.microsoft.com/office/drawing/2014/main" id="{8F6EA896-3374-CC41-7C91-7305EFE74AB6}"/>
              </a:ext>
            </a:extLst>
          </p:cNvPr>
          <p:cNvSpPr>
            <a:spLocks noGrp="1"/>
          </p:cNvSpPr>
          <p:nvPr>
            <p:ph type="body" sz="quarter" idx="36"/>
          </p:nvPr>
        </p:nvSpPr>
        <p:spPr>
          <a:xfrm>
            <a:off x="4478293" y="1485242"/>
            <a:ext cx="3015275" cy="3015275"/>
          </a:xfrm>
        </p:spPr>
        <p:txBody>
          <a:bodyPr/>
          <a:lstStyle/>
          <a:p>
            <a:endParaRPr lang="en-US" dirty="0"/>
          </a:p>
        </p:txBody>
      </p:sp>
      <p:pic>
        <p:nvPicPr>
          <p:cNvPr id="14" name="Picture Placeholder 13">
            <a:extLst>
              <a:ext uri="{FF2B5EF4-FFF2-40B4-BE49-F238E27FC236}">
                <a16:creationId xmlns:a16="http://schemas.microsoft.com/office/drawing/2014/main" id="{336673C2-C10F-8697-74D3-2563095F3AFC}"/>
              </a:ext>
            </a:extLst>
          </p:cNvPr>
          <p:cNvPicPr>
            <a:picLocks noGrp="1" noChangeAspect="1"/>
          </p:cNvPicPr>
          <p:nvPr>
            <p:ph type="pic" sz="quarter" idx="42"/>
          </p:nvPr>
        </p:nvPicPr>
        <p:blipFill>
          <a:blip r:embed="rId3"/>
          <a:srcRect l="14435" t="6930" r="16363" b="3356"/>
          <a:stretch>
            <a:fillRect/>
          </a:stretch>
        </p:blipFill>
        <p:spPr>
          <a:xfrm>
            <a:off x="4711777" y="1783013"/>
            <a:ext cx="2548300" cy="2560320"/>
          </a:xfrm>
          <a:prstGeom prst="ellipse">
            <a:avLst/>
          </a:prstGeom>
        </p:spPr>
      </p:pic>
      <p:sp>
        <p:nvSpPr>
          <p:cNvPr id="5" name="Text Placeholder 4">
            <a:extLst>
              <a:ext uri="{FF2B5EF4-FFF2-40B4-BE49-F238E27FC236}">
                <a16:creationId xmlns:a16="http://schemas.microsoft.com/office/drawing/2014/main" id="{C8A89BF7-E88B-C230-D9F0-A8A1B88B4D6A}"/>
              </a:ext>
            </a:extLst>
          </p:cNvPr>
          <p:cNvSpPr>
            <a:spLocks noGrp="1"/>
          </p:cNvSpPr>
          <p:nvPr>
            <p:ph type="body" sz="quarter" idx="44"/>
          </p:nvPr>
        </p:nvSpPr>
        <p:spPr>
          <a:xfrm>
            <a:off x="4252600" y="3492041"/>
            <a:ext cx="1071042" cy="1071042"/>
          </a:xfrm>
        </p:spPr>
        <p:txBody>
          <a:bodyPr/>
          <a:lstStyle/>
          <a:p>
            <a:endParaRPr lang="en-US" dirty="0"/>
          </a:p>
        </p:txBody>
      </p:sp>
      <p:sp>
        <p:nvSpPr>
          <p:cNvPr id="6" name="Text Placeholder 5">
            <a:extLst>
              <a:ext uri="{FF2B5EF4-FFF2-40B4-BE49-F238E27FC236}">
                <a16:creationId xmlns:a16="http://schemas.microsoft.com/office/drawing/2014/main" id="{14A310A6-38D4-DDEA-7958-F18EF3CEB79D}"/>
              </a:ext>
            </a:extLst>
          </p:cNvPr>
          <p:cNvSpPr>
            <a:spLocks noGrp="1"/>
          </p:cNvSpPr>
          <p:nvPr>
            <p:ph type="body" sz="quarter" idx="43"/>
          </p:nvPr>
        </p:nvSpPr>
        <p:spPr>
          <a:xfrm>
            <a:off x="4298235" y="3529209"/>
            <a:ext cx="979773" cy="979773"/>
          </a:xfrm>
        </p:spPr>
        <p:txBody>
          <a:bodyPr/>
          <a:lstStyle/>
          <a:p>
            <a:endParaRPr lang="en-US" dirty="0"/>
          </a:p>
        </p:txBody>
      </p:sp>
      <p:pic>
        <p:nvPicPr>
          <p:cNvPr id="16" name="Picture Placeholder 15" descr="Lecturer outline">
            <a:extLst>
              <a:ext uri="{FF2B5EF4-FFF2-40B4-BE49-F238E27FC236}">
                <a16:creationId xmlns:a16="http://schemas.microsoft.com/office/drawing/2014/main" id="{2923C852-D84C-5DFC-DA7C-1314F5C1F064}"/>
              </a:ext>
            </a:extLst>
          </p:cNvPr>
          <p:cNvPicPr>
            <a:picLocks noGrp="1" noChangeAspect="1"/>
          </p:cNvPicPr>
          <p:nvPr>
            <p:ph type="pic" sz="quarter" idx="56"/>
          </p:nvPr>
        </p:nvPicPr>
        <p:blipFill>
          <a:blip>
            <a:extLst>
              <a:ext uri="{96DAC541-7B7A-43D3-8B79-37D633B846F1}">
                <asvg:svgBlip xmlns:asvg="http://schemas.microsoft.com/office/drawing/2016/SVG/main" r:embed="rId4"/>
              </a:ext>
            </a:extLst>
          </a:blip>
          <a:srcRect t="3708" b="3708"/>
          <a:stretch>
            <a:fillRect/>
          </a:stretch>
        </p:blipFill>
        <p:spPr>
          <a:xfrm>
            <a:off x="4456049" y="3720881"/>
            <a:ext cx="664143" cy="613362"/>
          </a:xfrm>
        </p:spPr>
      </p:pic>
      <p:sp>
        <p:nvSpPr>
          <p:cNvPr id="11" name="Slide Number Placeholder 10">
            <a:extLst>
              <a:ext uri="{FF2B5EF4-FFF2-40B4-BE49-F238E27FC236}">
                <a16:creationId xmlns:a16="http://schemas.microsoft.com/office/drawing/2014/main" id="{B80E309F-4EDB-A11C-E3DA-5B7C268AFC25}"/>
              </a:ext>
            </a:extLst>
          </p:cNvPr>
          <p:cNvSpPr>
            <a:spLocks noGrp="1"/>
          </p:cNvSpPr>
          <p:nvPr>
            <p:ph type="sldNum" sz="quarter" idx="11"/>
          </p:nvPr>
        </p:nvSpPr>
        <p:spPr/>
        <p:txBody>
          <a:bodyPr/>
          <a:lstStyle/>
          <a:p>
            <a:fld id="{6B4CE49F-D8C7-4472-B711-DF3A834FDFA7}" type="slidenum">
              <a:rPr lang="en-US" smtClean="0"/>
              <a:t>3</a:t>
            </a:fld>
            <a:endParaRPr lang="en-US"/>
          </a:p>
        </p:txBody>
      </p:sp>
      <p:sp>
        <p:nvSpPr>
          <p:cNvPr id="23" name="Text Placeholder 5">
            <a:extLst>
              <a:ext uri="{FF2B5EF4-FFF2-40B4-BE49-F238E27FC236}">
                <a16:creationId xmlns:a16="http://schemas.microsoft.com/office/drawing/2014/main" id="{999ED488-23A4-33C6-3642-CA912C68F9A0}"/>
              </a:ext>
            </a:extLst>
          </p:cNvPr>
          <p:cNvSpPr txBox="1">
            <a:spLocks/>
          </p:cNvSpPr>
          <p:nvPr/>
        </p:nvSpPr>
        <p:spPr>
          <a:xfrm>
            <a:off x="4525835" y="4863790"/>
            <a:ext cx="2868694" cy="461794"/>
          </a:xfrm>
          <a:prstGeom prst="rect">
            <a:avLst/>
          </a:prstGeom>
        </p:spPr>
        <p:txBody>
          <a:bodyPr>
            <a:norm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1"/>
                </a:solidFill>
              </a:rPr>
              <a:t>Rachel DeMatteo</a:t>
            </a:r>
          </a:p>
        </p:txBody>
      </p:sp>
      <p:sp>
        <p:nvSpPr>
          <p:cNvPr id="24" name="Text Placeholder 6">
            <a:extLst>
              <a:ext uri="{FF2B5EF4-FFF2-40B4-BE49-F238E27FC236}">
                <a16:creationId xmlns:a16="http://schemas.microsoft.com/office/drawing/2014/main" id="{BEC46A20-231D-6055-9975-C723559995EC}"/>
              </a:ext>
            </a:extLst>
          </p:cNvPr>
          <p:cNvSpPr txBox="1">
            <a:spLocks/>
          </p:cNvSpPr>
          <p:nvPr/>
        </p:nvSpPr>
        <p:spPr>
          <a:xfrm>
            <a:off x="3672584" y="5380669"/>
            <a:ext cx="4596938" cy="369333"/>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b="0" dirty="0">
                <a:solidFill>
                  <a:schemeClr val="accent1"/>
                </a:solidFill>
                <a:latin typeface="+mn-lt"/>
              </a:rPr>
              <a:t>Director, New York</a:t>
            </a:r>
          </a:p>
        </p:txBody>
      </p:sp>
      <p:cxnSp>
        <p:nvCxnSpPr>
          <p:cNvPr id="25" name="Straight Connector 24">
            <a:extLst>
              <a:ext uri="{FF2B5EF4-FFF2-40B4-BE49-F238E27FC236}">
                <a16:creationId xmlns:a16="http://schemas.microsoft.com/office/drawing/2014/main" id="{FE3694AF-3211-F80B-F136-F855D8EE221D}"/>
              </a:ext>
            </a:extLst>
          </p:cNvPr>
          <p:cNvCxnSpPr/>
          <p:nvPr/>
        </p:nvCxnSpPr>
        <p:spPr>
          <a:xfrm>
            <a:off x="4653599" y="5341825"/>
            <a:ext cx="2599147"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479235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228435-A29D-5EBE-AF70-68E6D14E0380}"/>
              </a:ext>
            </a:extLst>
          </p:cNvPr>
          <p:cNvSpPr/>
          <p:nvPr/>
        </p:nvSpPr>
        <p:spPr>
          <a:xfrm>
            <a:off x="6442013" y="1267854"/>
            <a:ext cx="5177763" cy="522863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A9FF1521-2346-5154-1F1B-743E9194BC02}"/>
              </a:ext>
            </a:extLst>
          </p:cNvPr>
          <p:cNvSpPr/>
          <p:nvPr/>
        </p:nvSpPr>
        <p:spPr>
          <a:xfrm>
            <a:off x="611530" y="1633785"/>
            <a:ext cx="5054315" cy="4581723"/>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5C7DB7E3-5B56-B710-80FB-D277945828A5}"/>
              </a:ext>
            </a:extLst>
          </p:cNvPr>
          <p:cNvPicPr>
            <a:picLocks noChangeAspect="1"/>
          </p:cNvPicPr>
          <p:nvPr/>
        </p:nvPicPr>
        <p:blipFill>
          <a:blip r:embed="rId3"/>
          <a:srcRect t="30" b="30"/>
          <a:stretch/>
        </p:blipFill>
        <p:spPr>
          <a:xfrm>
            <a:off x="449451" y="1448480"/>
            <a:ext cx="5054315" cy="4581723"/>
          </a:xfrm>
          <a:prstGeom prst="rect">
            <a:avLst/>
          </a:prstGeom>
          <a:solidFill>
            <a:schemeClr val="bg1"/>
          </a:solidFill>
          <a:ln w="25400">
            <a:solidFill>
              <a:schemeClr val="accent4"/>
            </a:solidFill>
          </a:ln>
        </p:spPr>
      </p:pic>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Old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30</a:t>
            </a:fld>
            <a:endParaRPr lang="en-US" dirty="0"/>
          </a:p>
        </p:txBody>
      </p:sp>
      <p:pic>
        <p:nvPicPr>
          <p:cNvPr id="21" name="Picture 20">
            <a:extLst>
              <a:ext uri="{FF2B5EF4-FFF2-40B4-BE49-F238E27FC236}">
                <a16:creationId xmlns:a16="http://schemas.microsoft.com/office/drawing/2014/main" id="{5544D8B5-4EB8-7E39-190F-5951FA24C107}"/>
              </a:ext>
            </a:extLst>
          </p:cNvPr>
          <p:cNvPicPr>
            <a:picLocks noChangeAspect="1"/>
          </p:cNvPicPr>
          <p:nvPr/>
        </p:nvPicPr>
        <p:blipFill>
          <a:blip r:embed="rId4"/>
          <a:srcRect t="804" b="66"/>
          <a:stretch>
            <a:fillRect/>
          </a:stretch>
        </p:blipFill>
        <p:spPr>
          <a:xfrm>
            <a:off x="6283833" y="1143077"/>
            <a:ext cx="5177763" cy="5190071"/>
          </a:xfrm>
          <a:prstGeom prst="rect">
            <a:avLst/>
          </a:prstGeom>
          <a:solidFill>
            <a:schemeClr val="bg1"/>
          </a:solidFill>
          <a:ln w="25400">
            <a:solidFill>
              <a:schemeClr val="accent4"/>
            </a:solidFill>
          </a:ln>
        </p:spPr>
      </p:pic>
      <p:grpSp>
        <p:nvGrpSpPr>
          <p:cNvPr id="22" name="Group 21">
            <a:extLst>
              <a:ext uri="{FF2B5EF4-FFF2-40B4-BE49-F238E27FC236}">
                <a16:creationId xmlns:a16="http://schemas.microsoft.com/office/drawing/2014/main" id="{396CE2EA-AC9B-D761-E013-FDE0924B03CC}"/>
              </a:ext>
            </a:extLst>
          </p:cNvPr>
          <p:cNvGrpSpPr/>
          <p:nvPr/>
        </p:nvGrpSpPr>
        <p:grpSpPr>
          <a:xfrm>
            <a:off x="0" y="1032684"/>
            <a:ext cx="1660550" cy="958949"/>
            <a:chOff x="0" y="1265530"/>
            <a:chExt cx="1591176" cy="958949"/>
          </a:xfrm>
        </p:grpSpPr>
        <p:sp>
          <p:nvSpPr>
            <p:cNvPr id="23" name="Rectangle 22">
              <a:extLst>
                <a:ext uri="{FF2B5EF4-FFF2-40B4-BE49-F238E27FC236}">
                  <a16:creationId xmlns:a16="http://schemas.microsoft.com/office/drawing/2014/main" id="{625245B1-5F2D-6808-3147-F5E5DF8586C4}"/>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D0DC768C-51A4-8B7D-EAC9-C9FC07A61CB2}"/>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5" name="Graphic 24" descr="Presentation with bar chart outline">
              <a:extLst>
                <a:ext uri="{FF2B5EF4-FFF2-40B4-BE49-F238E27FC236}">
                  <a16:creationId xmlns:a16="http://schemas.microsoft.com/office/drawing/2014/main" id="{1701519C-A1BE-9A3A-6319-181CE9DF0BF4}"/>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320637" y="1265530"/>
              <a:ext cx="889435" cy="889436"/>
            </a:xfrm>
            <a:prstGeom prst="rect">
              <a:avLst/>
            </a:prstGeom>
          </p:spPr>
        </p:pic>
      </p:grpSp>
    </p:spTree>
    <p:extLst>
      <p:ext uri="{BB962C8B-B14F-4D97-AF65-F5344CB8AC3E}">
        <p14:creationId xmlns:p14="http://schemas.microsoft.com/office/powerpoint/2010/main" val="26026085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580EF172-7953-26CC-0111-A011ED57E7C9}"/>
              </a:ext>
            </a:extLst>
          </p:cNvPr>
          <p:cNvSpPr/>
          <p:nvPr/>
        </p:nvSpPr>
        <p:spPr>
          <a:xfrm>
            <a:off x="4137953" y="1077010"/>
            <a:ext cx="4967302" cy="55489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New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31</a:t>
            </a:fld>
            <a:endParaRPr lang="en-US" dirty="0"/>
          </a:p>
        </p:txBody>
      </p:sp>
      <p:grpSp>
        <p:nvGrpSpPr>
          <p:cNvPr id="7" name="Group 6">
            <a:extLst>
              <a:ext uri="{FF2B5EF4-FFF2-40B4-BE49-F238E27FC236}">
                <a16:creationId xmlns:a16="http://schemas.microsoft.com/office/drawing/2014/main" id="{D268297B-AEE1-48DD-018D-B099744FB188}"/>
              </a:ext>
            </a:extLst>
          </p:cNvPr>
          <p:cNvGrpSpPr/>
          <p:nvPr/>
        </p:nvGrpSpPr>
        <p:grpSpPr>
          <a:xfrm>
            <a:off x="0" y="1429109"/>
            <a:ext cx="1660550" cy="958949"/>
            <a:chOff x="0" y="1265530"/>
            <a:chExt cx="1591176" cy="958949"/>
          </a:xfrm>
        </p:grpSpPr>
        <p:sp>
          <p:nvSpPr>
            <p:cNvPr id="8" name="Rectangle 7">
              <a:extLst>
                <a:ext uri="{FF2B5EF4-FFF2-40B4-BE49-F238E27FC236}">
                  <a16:creationId xmlns:a16="http://schemas.microsoft.com/office/drawing/2014/main" id="{2A177ABE-E611-29F0-B0D5-42B8D052404E}"/>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9B953423-0575-D2DB-A3E7-DCCC8B74169A}"/>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Presentation with bar chart outline">
              <a:extLst>
                <a:ext uri="{FF2B5EF4-FFF2-40B4-BE49-F238E27FC236}">
                  <a16:creationId xmlns:a16="http://schemas.microsoft.com/office/drawing/2014/main" id="{6A235296-EB2B-6199-758D-74414F06158A}"/>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37" y="1265530"/>
              <a:ext cx="889435" cy="889436"/>
            </a:xfrm>
            <a:prstGeom prst="rect">
              <a:avLst/>
            </a:prstGeom>
          </p:spPr>
        </p:pic>
      </p:grpSp>
      <p:pic>
        <p:nvPicPr>
          <p:cNvPr id="15" name="Picture 14">
            <a:extLst>
              <a:ext uri="{FF2B5EF4-FFF2-40B4-BE49-F238E27FC236}">
                <a16:creationId xmlns:a16="http://schemas.microsoft.com/office/drawing/2014/main" id="{45D2B64B-199B-AC0E-6B04-7DAC75143D5E}"/>
              </a:ext>
            </a:extLst>
          </p:cNvPr>
          <p:cNvPicPr>
            <a:picLocks noChangeAspect="1"/>
          </p:cNvPicPr>
          <p:nvPr/>
        </p:nvPicPr>
        <p:blipFill>
          <a:blip r:embed="rId4"/>
          <a:srcRect/>
          <a:stretch/>
        </p:blipFill>
        <p:spPr>
          <a:xfrm>
            <a:off x="4011604" y="940960"/>
            <a:ext cx="4969667" cy="5588115"/>
          </a:xfrm>
          <a:prstGeom prst="rect">
            <a:avLst/>
          </a:prstGeom>
          <a:ln w="25400">
            <a:solidFill>
              <a:schemeClr val="accent4"/>
            </a:solidFill>
          </a:ln>
        </p:spPr>
      </p:pic>
      <p:grpSp>
        <p:nvGrpSpPr>
          <p:cNvPr id="3" name="Group 2">
            <a:extLst>
              <a:ext uri="{FF2B5EF4-FFF2-40B4-BE49-F238E27FC236}">
                <a16:creationId xmlns:a16="http://schemas.microsoft.com/office/drawing/2014/main" id="{884D7754-EC02-4FCC-525E-354367A77195}"/>
              </a:ext>
            </a:extLst>
          </p:cNvPr>
          <p:cNvGrpSpPr/>
          <p:nvPr/>
        </p:nvGrpSpPr>
        <p:grpSpPr>
          <a:xfrm>
            <a:off x="7670107" y="983429"/>
            <a:ext cx="1516040" cy="537485"/>
            <a:chOff x="7770844" y="1130660"/>
            <a:chExt cx="1516040" cy="537485"/>
          </a:xfrm>
        </p:grpSpPr>
        <p:pic>
          <p:nvPicPr>
            <p:cNvPr id="5" name="Picture 4">
              <a:extLst>
                <a:ext uri="{FF2B5EF4-FFF2-40B4-BE49-F238E27FC236}">
                  <a16:creationId xmlns:a16="http://schemas.microsoft.com/office/drawing/2014/main" id="{3F8EC4A6-4B97-A66E-9396-1E0E355A0B26}"/>
                </a:ext>
              </a:extLst>
            </p:cNvPr>
            <p:cNvPicPr>
              <a:picLocks noChangeAspect="1"/>
            </p:cNvPicPr>
            <p:nvPr/>
          </p:nvPicPr>
          <p:blipFill>
            <a:blip r:embed="rId5"/>
            <a:stretch>
              <a:fillRect/>
            </a:stretch>
          </p:blipFill>
          <p:spPr>
            <a:xfrm rot="10800000">
              <a:off x="7848598" y="1314777"/>
              <a:ext cx="155598" cy="323165"/>
            </a:xfrm>
            <a:prstGeom prst="rect">
              <a:avLst/>
            </a:prstGeom>
          </p:spPr>
        </p:pic>
        <p:sp>
          <p:nvSpPr>
            <p:cNvPr id="9" name="TextBox 8">
              <a:extLst>
                <a:ext uri="{FF2B5EF4-FFF2-40B4-BE49-F238E27FC236}">
                  <a16:creationId xmlns:a16="http://schemas.microsoft.com/office/drawing/2014/main" id="{B01505B7-E018-FCF9-72FB-DDE70BB9EA81}"/>
                </a:ext>
              </a:extLst>
            </p:cNvPr>
            <p:cNvSpPr txBox="1">
              <a:spLocks/>
            </p:cNvSpPr>
            <p:nvPr/>
          </p:nvSpPr>
          <p:spPr>
            <a:xfrm>
              <a:off x="8015304" y="1316404"/>
              <a:ext cx="1271580" cy="323165"/>
            </a:xfrm>
            <a:prstGeom prst="rect">
              <a:avLst/>
            </a:prstGeom>
            <a:noFill/>
          </p:spPr>
          <p:txBody>
            <a:bodyPr wrap="square" lIns="0" tIns="0" rIns="0" bIns="0" rtlCol="0">
              <a:spAutoFit/>
            </a:bodyPr>
            <a:lstStyle/>
            <a:p>
              <a:r>
                <a:rPr lang="en-US" sz="1050" b="1" dirty="0">
                  <a:solidFill>
                    <a:schemeClr val="accent6"/>
                  </a:solidFill>
                  <a:latin typeface="Calibri" panose="020F0502020204030204" pitchFamily="34" charset="0"/>
                  <a:ea typeface="Calibri" panose="020F0502020204030204" pitchFamily="34" charset="0"/>
                  <a:cs typeface="Calibri" panose="020F0502020204030204" pitchFamily="34" charset="0"/>
                </a:rPr>
                <a:t>Favorable</a:t>
              </a:r>
            </a:p>
            <a:p>
              <a:pPr algn="l"/>
              <a:r>
                <a:rPr lang="en-US" sz="1050" b="1" dirty="0">
                  <a:solidFill>
                    <a:schemeClr val="accent6"/>
                  </a:solidFill>
                  <a:latin typeface="Calibri" panose="020F0502020204030204" pitchFamily="34" charset="0"/>
                  <a:ea typeface="Calibri" panose="020F0502020204030204" pitchFamily="34" charset="0"/>
                  <a:cs typeface="Calibri" panose="020F0502020204030204" pitchFamily="34" charset="0"/>
                </a:rPr>
                <a:t>Unfavorable</a:t>
              </a:r>
            </a:p>
          </p:txBody>
        </p:sp>
        <p:sp>
          <p:nvSpPr>
            <p:cNvPr id="10" name="TextBox 9">
              <a:extLst>
                <a:ext uri="{FF2B5EF4-FFF2-40B4-BE49-F238E27FC236}">
                  <a16:creationId xmlns:a16="http://schemas.microsoft.com/office/drawing/2014/main" id="{C392FC9E-3161-A64C-69C9-094D30EF6F8E}"/>
                </a:ext>
              </a:extLst>
            </p:cNvPr>
            <p:cNvSpPr txBox="1">
              <a:spLocks/>
            </p:cNvSpPr>
            <p:nvPr/>
          </p:nvSpPr>
          <p:spPr>
            <a:xfrm>
              <a:off x="7877174" y="1176419"/>
              <a:ext cx="1271580" cy="153888"/>
            </a:xfrm>
            <a:prstGeom prst="rect">
              <a:avLst/>
            </a:prstGeom>
            <a:noFill/>
          </p:spPr>
          <p:txBody>
            <a:bodyPr wrap="square" lIns="0" tIns="0" rIns="0" bIns="0" rtlCol="0">
              <a:spAutoFit/>
            </a:bodyPr>
            <a:lstStyle/>
            <a:p>
              <a:pPr algn="l"/>
              <a:r>
                <a:rPr lang="en-US" sz="1000" b="1" dirty="0">
                  <a:solidFill>
                    <a:schemeClr val="accent6"/>
                  </a:solidFill>
                  <a:latin typeface="Calibri" panose="020F0502020204030204" pitchFamily="34" charset="0"/>
                  <a:ea typeface="Calibri" panose="020F0502020204030204" pitchFamily="34" charset="0"/>
                  <a:cs typeface="Calibri" panose="020F0502020204030204" pitchFamily="34" charset="0"/>
                </a:rPr>
                <a:t>Variances &gt;$5,000</a:t>
              </a:r>
            </a:p>
          </p:txBody>
        </p:sp>
        <p:sp>
          <p:nvSpPr>
            <p:cNvPr id="11" name="Rectangle 10">
              <a:extLst>
                <a:ext uri="{FF2B5EF4-FFF2-40B4-BE49-F238E27FC236}">
                  <a16:creationId xmlns:a16="http://schemas.microsoft.com/office/drawing/2014/main" id="{B7E42E01-EB4E-764F-34AB-AD12E141F097}"/>
                </a:ext>
              </a:extLst>
            </p:cNvPr>
            <p:cNvSpPr>
              <a:spLocks/>
            </p:cNvSpPr>
            <p:nvPr/>
          </p:nvSpPr>
          <p:spPr>
            <a:xfrm>
              <a:off x="7770844" y="1130660"/>
              <a:ext cx="1101702" cy="537485"/>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Tree>
    <p:extLst>
      <p:ext uri="{BB962C8B-B14F-4D97-AF65-F5344CB8AC3E}">
        <p14:creationId xmlns:p14="http://schemas.microsoft.com/office/powerpoint/2010/main" val="2646605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0481ED-9404-B2C5-C6F1-A87CA4C93FD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CCBAFCE-FAB3-4601-8F10-D399A6BE6949}"/>
              </a:ext>
            </a:extLst>
          </p:cNvPr>
          <p:cNvSpPr>
            <a:spLocks noGrp="1"/>
          </p:cNvSpPr>
          <p:nvPr>
            <p:ph type="title"/>
          </p:nvPr>
        </p:nvSpPr>
        <p:spPr/>
        <p:txBody>
          <a:bodyPr/>
          <a:lstStyle/>
          <a:p>
            <a:r>
              <a:rPr lang="en-US" dirty="0"/>
              <a:t>Case Study #2</a:t>
            </a:r>
          </a:p>
        </p:txBody>
      </p:sp>
      <p:sp>
        <p:nvSpPr>
          <p:cNvPr id="4" name="Slide Number Placeholder 3">
            <a:extLst>
              <a:ext uri="{FF2B5EF4-FFF2-40B4-BE49-F238E27FC236}">
                <a16:creationId xmlns:a16="http://schemas.microsoft.com/office/drawing/2014/main" id="{B7D26285-86ED-55B1-AE72-C20CC7FA6B2A}"/>
              </a:ext>
            </a:extLst>
          </p:cNvPr>
          <p:cNvSpPr>
            <a:spLocks noGrp="1"/>
          </p:cNvSpPr>
          <p:nvPr>
            <p:ph type="sldNum" sz="quarter" idx="11"/>
          </p:nvPr>
        </p:nvSpPr>
        <p:spPr/>
        <p:txBody>
          <a:bodyPr/>
          <a:lstStyle/>
          <a:p>
            <a:fld id="{C1B541A1-1433-6F4E-B694-E12A48D8985C}" type="slidenum">
              <a:rPr lang="en-US" smtClean="0"/>
              <a:pPr/>
              <a:t>32</a:t>
            </a:fld>
            <a:endParaRPr lang="en-US" dirty="0"/>
          </a:p>
        </p:txBody>
      </p:sp>
      <p:sp>
        <p:nvSpPr>
          <p:cNvPr id="8" name="Rectangle 7">
            <a:extLst>
              <a:ext uri="{FF2B5EF4-FFF2-40B4-BE49-F238E27FC236}">
                <a16:creationId xmlns:a16="http://schemas.microsoft.com/office/drawing/2014/main" id="{AD528732-6B38-A63A-E37F-EFB1FF6B51CE}"/>
              </a:ext>
            </a:extLst>
          </p:cNvPr>
          <p:cNvSpPr/>
          <p:nvPr/>
        </p:nvSpPr>
        <p:spPr>
          <a:xfrm>
            <a:off x="1175864" y="1590695"/>
            <a:ext cx="9876971" cy="4122476"/>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BC67C9B5-3F04-7D24-9B85-2FAB6B3318B4}"/>
              </a:ext>
            </a:extLst>
          </p:cNvPr>
          <p:cNvSpPr/>
          <p:nvPr/>
        </p:nvSpPr>
        <p:spPr>
          <a:xfrm>
            <a:off x="1053278" y="1474925"/>
            <a:ext cx="9876971" cy="412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8FFA52DA-BC81-D800-B9FB-0167496C29F4}"/>
              </a:ext>
            </a:extLst>
          </p:cNvPr>
          <p:cNvSpPr txBox="1">
            <a:spLocks/>
          </p:cNvSpPr>
          <p:nvPr/>
        </p:nvSpPr>
        <p:spPr>
          <a:xfrm>
            <a:off x="2349122" y="1922228"/>
            <a:ext cx="8262121" cy="3460847"/>
          </a:xfrm>
          <a:prstGeom prst="rect">
            <a:avLst/>
          </a:prstGeom>
        </p:spPr>
        <p:txBody>
          <a:bodyPr vert="horz" lIns="0" tIns="0" rIns="0" bIns="0" rtlCol="0" anchor="t">
            <a:normAutofit/>
          </a:bodyPr>
          <a:lstStyle>
            <a:lvl1pPr marL="228600" indent="-228600" algn="l" defTabSz="914400" rtl="0" eaLnBrk="1" latinLnBrk="0" hangingPunct="1">
              <a:lnSpc>
                <a:spcPct val="130000"/>
              </a:lnSpc>
              <a:spcBef>
                <a:spcPts val="200"/>
              </a:spcBef>
              <a:buClr>
                <a:schemeClr val="accent2"/>
              </a:buClr>
              <a:buFont typeface="Arial" panose="020B0604020202020204" pitchFamily="34" charset="0"/>
              <a:buChar char="•"/>
              <a:defRPr sz="1600" b="1"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200"/>
              </a:spcBef>
              <a:buClr>
                <a:schemeClr val="accent2"/>
              </a:buClr>
              <a:buFont typeface="Arial" panose="020B0604020202020204" pitchFamily="34" charset="0"/>
              <a:buChar char="•"/>
              <a:defRPr sz="1400" b="0" kern="1200">
                <a:solidFill>
                  <a:schemeClr val="tx1"/>
                </a:solidFill>
                <a:latin typeface="Montserrat" pitchFamily="2" charset="0"/>
                <a:ea typeface="+mn-ea"/>
                <a:cs typeface="+mn-cs"/>
              </a:defRPr>
            </a:lvl2pPr>
            <a:lvl3pPr marL="1143000" indent="-228600" algn="l" defTabSz="914400" rtl="0" eaLnBrk="1" latinLnBrk="0" hangingPunct="1">
              <a:lnSpc>
                <a:spcPct val="130000"/>
              </a:lnSpc>
              <a:spcBef>
                <a:spcPts val="200"/>
              </a:spcBef>
              <a:buClr>
                <a:schemeClr val="accent2"/>
              </a:buClr>
              <a:buFont typeface="Arial" panose="020B0604020202020204" pitchFamily="34" charset="0"/>
              <a:buChar char="•"/>
              <a:defRPr sz="1200" b="0" kern="1200">
                <a:solidFill>
                  <a:schemeClr val="tx1"/>
                </a:solidFill>
                <a:latin typeface="Montserrat Medium" pitchFamily="2" charset="0"/>
                <a:ea typeface="+mn-ea"/>
                <a:cs typeface="+mn-cs"/>
              </a:defRPr>
            </a:lvl3pPr>
            <a:lvl4pPr marL="16002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4pPr>
            <a:lvl5pPr marL="20574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0" dirty="0">
                <a:latin typeface="Montserrat" pitchFamily="2" charset="0"/>
              </a:rPr>
              <a:t>“I am </a:t>
            </a:r>
            <a:r>
              <a:rPr lang="en-US" sz="2800" dirty="0">
                <a:latin typeface="Montserrat" pitchFamily="2" charset="0"/>
              </a:rPr>
              <a:t>not a numbers person.</a:t>
            </a:r>
            <a:r>
              <a:rPr lang="en-US" sz="2800" b="0" dirty="0">
                <a:latin typeface="Montserrat" pitchFamily="2" charset="0"/>
              </a:rPr>
              <a:t> I tend to zone out when someone asks me to focus on so much detail</a:t>
            </a:r>
            <a:r>
              <a:rPr lang="en-US" sz="2800" dirty="0">
                <a:latin typeface="Montserrat" pitchFamily="2" charset="0"/>
              </a:rPr>
              <a:t>. I wish someone could just tell me what I need to know. </a:t>
            </a:r>
            <a:r>
              <a:rPr lang="en-US" sz="2800" b="0" dirty="0">
                <a:latin typeface="Montserrat" pitchFamily="2" charset="0"/>
              </a:rPr>
              <a:t>And please no jargon.” </a:t>
            </a:r>
            <a:br>
              <a:rPr lang="en-US" sz="2800" b="0" dirty="0">
                <a:latin typeface="Montserrat" pitchFamily="2" charset="0"/>
              </a:rPr>
            </a:br>
            <a:r>
              <a:rPr lang="en-US" sz="2800" b="0" dirty="0">
                <a:latin typeface="Montserrat" pitchFamily="2" charset="0"/>
              </a:rPr>
              <a:t>– Board Member</a:t>
            </a:r>
          </a:p>
        </p:txBody>
      </p:sp>
      <p:pic>
        <p:nvPicPr>
          <p:cNvPr id="17" name="Graphic 16" descr="Open quotation mark outline">
            <a:extLst>
              <a:ext uri="{FF2B5EF4-FFF2-40B4-BE49-F238E27FC236}">
                <a16:creationId xmlns:a16="http://schemas.microsoft.com/office/drawing/2014/main" id="{E79BE1E1-0225-7DAC-F971-5F6B7279316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12136" y="1590695"/>
            <a:ext cx="914400" cy="914400"/>
          </a:xfrm>
          <a:prstGeom prst="rect">
            <a:avLst/>
          </a:prstGeom>
        </p:spPr>
      </p:pic>
      <p:pic>
        <p:nvPicPr>
          <p:cNvPr id="3" name="Graphic 2" descr="Open quotation mark outline">
            <a:extLst>
              <a:ext uri="{FF2B5EF4-FFF2-40B4-BE49-F238E27FC236}">
                <a16:creationId xmlns:a16="http://schemas.microsoft.com/office/drawing/2014/main" id="{B77640AC-8530-6DC5-7431-6D533B51E2EF}"/>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9494529" y="4118638"/>
            <a:ext cx="914400" cy="9144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28370042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9835A8-DEDD-9F5D-9765-411A75BB3088}"/>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2984C236-AB3C-5A02-B5F8-A522517E3336}"/>
              </a:ext>
            </a:extLst>
          </p:cNvPr>
          <p:cNvSpPr/>
          <p:nvPr/>
        </p:nvSpPr>
        <p:spPr>
          <a:xfrm>
            <a:off x="4137953" y="1077010"/>
            <a:ext cx="4967302" cy="554896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E33A0F2-D0CB-1320-F757-195E53352344}"/>
              </a:ext>
            </a:extLst>
          </p:cNvPr>
          <p:cNvSpPr>
            <a:spLocks noGrp="1"/>
          </p:cNvSpPr>
          <p:nvPr>
            <p:ph type="title"/>
          </p:nvPr>
        </p:nvSpPr>
        <p:spPr/>
        <p:txBody>
          <a:bodyPr/>
          <a:lstStyle/>
          <a:p>
            <a:r>
              <a:rPr lang="en-US" dirty="0"/>
              <a:t>OLD Presentation</a:t>
            </a:r>
          </a:p>
        </p:txBody>
      </p:sp>
      <p:sp>
        <p:nvSpPr>
          <p:cNvPr id="4" name="Slide Number Placeholder 3">
            <a:extLst>
              <a:ext uri="{FF2B5EF4-FFF2-40B4-BE49-F238E27FC236}">
                <a16:creationId xmlns:a16="http://schemas.microsoft.com/office/drawing/2014/main" id="{17D30864-E0D6-4193-B589-792FE103F54B}"/>
              </a:ext>
            </a:extLst>
          </p:cNvPr>
          <p:cNvSpPr>
            <a:spLocks noGrp="1"/>
          </p:cNvSpPr>
          <p:nvPr>
            <p:ph type="sldNum" sz="quarter" idx="11"/>
          </p:nvPr>
        </p:nvSpPr>
        <p:spPr/>
        <p:txBody>
          <a:bodyPr/>
          <a:lstStyle/>
          <a:p>
            <a:fld id="{C1B541A1-1433-6F4E-B694-E12A48D8985C}" type="slidenum">
              <a:rPr lang="en-US" smtClean="0"/>
              <a:pPr/>
              <a:t>33</a:t>
            </a:fld>
            <a:endParaRPr lang="en-US" dirty="0"/>
          </a:p>
        </p:txBody>
      </p:sp>
      <p:grpSp>
        <p:nvGrpSpPr>
          <p:cNvPr id="7" name="Group 6">
            <a:extLst>
              <a:ext uri="{FF2B5EF4-FFF2-40B4-BE49-F238E27FC236}">
                <a16:creationId xmlns:a16="http://schemas.microsoft.com/office/drawing/2014/main" id="{F63D50B0-1E68-F934-1500-16DCC7F3A0C1}"/>
              </a:ext>
            </a:extLst>
          </p:cNvPr>
          <p:cNvGrpSpPr/>
          <p:nvPr/>
        </p:nvGrpSpPr>
        <p:grpSpPr>
          <a:xfrm>
            <a:off x="0" y="1429109"/>
            <a:ext cx="1660550" cy="958949"/>
            <a:chOff x="0" y="1265530"/>
            <a:chExt cx="1591176" cy="958949"/>
          </a:xfrm>
        </p:grpSpPr>
        <p:sp>
          <p:nvSpPr>
            <p:cNvPr id="8" name="Rectangle 7">
              <a:extLst>
                <a:ext uri="{FF2B5EF4-FFF2-40B4-BE49-F238E27FC236}">
                  <a16:creationId xmlns:a16="http://schemas.microsoft.com/office/drawing/2014/main" id="{C2B11656-B8FD-CA6E-FE2F-D71F13375BFC}"/>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E430E16D-2652-15F6-00E3-50DFC39A5FC3}"/>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3" name="Graphic 12" descr="Presentation with bar chart outline">
              <a:extLst>
                <a:ext uri="{FF2B5EF4-FFF2-40B4-BE49-F238E27FC236}">
                  <a16:creationId xmlns:a16="http://schemas.microsoft.com/office/drawing/2014/main" id="{BA852C6F-4356-1914-2DF8-F97AF5C74188}"/>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37" y="1265530"/>
              <a:ext cx="889435" cy="889436"/>
            </a:xfrm>
            <a:prstGeom prst="rect">
              <a:avLst/>
            </a:prstGeom>
          </p:spPr>
        </p:pic>
      </p:grpSp>
      <p:pic>
        <p:nvPicPr>
          <p:cNvPr id="15" name="Picture 14">
            <a:extLst>
              <a:ext uri="{FF2B5EF4-FFF2-40B4-BE49-F238E27FC236}">
                <a16:creationId xmlns:a16="http://schemas.microsoft.com/office/drawing/2014/main" id="{E9BF3E50-68C0-F46F-0B53-56E587DCC5B5}"/>
              </a:ext>
            </a:extLst>
          </p:cNvPr>
          <p:cNvPicPr>
            <a:picLocks noChangeAspect="1"/>
          </p:cNvPicPr>
          <p:nvPr/>
        </p:nvPicPr>
        <p:blipFill>
          <a:blip r:embed="rId4"/>
          <a:srcRect/>
          <a:stretch/>
        </p:blipFill>
        <p:spPr>
          <a:xfrm>
            <a:off x="4011604" y="940960"/>
            <a:ext cx="4969667" cy="5588115"/>
          </a:xfrm>
          <a:prstGeom prst="rect">
            <a:avLst/>
          </a:prstGeom>
          <a:ln w="25400">
            <a:solidFill>
              <a:schemeClr val="accent4"/>
            </a:solidFill>
          </a:ln>
        </p:spPr>
      </p:pic>
      <p:grpSp>
        <p:nvGrpSpPr>
          <p:cNvPr id="3" name="Group 2">
            <a:extLst>
              <a:ext uri="{FF2B5EF4-FFF2-40B4-BE49-F238E27FC236}">
                <a16:creationId xmlns:a16="http://schemas.microsoft.com/office/drawing/2014/main" id="{29E8E7E5-6B5B-F78C-69D2-B1C728E3F5A0}"/>
              </a:ext>
            </a:extLst>
          </p:cNvPr>
          <p:cNvGrpSpPr/>
          <p:nvPr/>
        </p:nvGrpSpPr>
        <p:grpSpPr>
          <a:xfrm>
            <a:off x="7670107" y="983429"/>
            <a:ext cx="1516040" cy="537485"/>
            <a:chOff x="7770844" y="1130660"/>
            <a:chExt cx="1516040" cy="537485"/>
          </a:xfrm>
        </p:grpSpPr>
        <p:pic>
          <p:nvPicPr>
            <p:cNvPr id="5" name="Picture 4">
              <a:extLst>
                <a:ext uri="{FF2B5EF4-FFF2-40B4-BE49-F238E27FC236}">
                  <a16:creationId xmlns:a16="http://schemas.microsoft.com/office/drawing/2014/main" id="{0BA44999-3178-B345-A6C1-18821FB55F88}"/>
                </a:ext>
              </a:extLst>
            </p:cNvPr>
            <p:cNvPicPr>
              <a:picLocks noChangeAspect="1"/>
            </p:cNvPicPr>
            <p:nvPr/>
          </p:nvPicPr>
          <p:blipFill>
            <a:blip r:embed="rId5"/>
            <a:stretch>
              <a:fillRect/>
            </a:stretch>
          </p:blipFill>
          <p:spPr>
            <a:xfrm rot="10800000">
              <a:off x="7848598" y="1314777"/>
              <a:ext cx="155598" cy="323165"/>
            </a:xfrm>
            <a:prstGeom prst="rect">
              <a:avLst/>
            </a:prstGeom>
          </p:spPr>
        </p:pic>
        <p:sp>
          <p:nvSpPr>
            <p:cNvPr id="9" name="TextBox 8">
              <a:extLst>
                <a:ext uri="{FF2B5EF4-FFF2-40B4-BE49-F238E27FC236}">
                  <a16:creationId xmlns:a16="http://schemas.microsoft.com/office/drawing/2014/main" id="{AD287BD0-907D-2A99-6567-66EBE624A65A}"/>
                </a:ext>
              </a:extLst>
            </p:cNvPr>
            <p:cNvSpPr txBox="1">
              <a:spLocks/>
            </p:cNvSpPr>
            <p:nvPr/>
          </p:nvSpPr>
          <p:spPr>
            <a:xfrm>
              <a:off x="8015304" y="1316404"/>
              <a:ext cx="1271580" cy="323165"/>
            </a:xfrm>
            <a:prstGeom prst="rect">
              <a:avLst/>
            </a:prstGeom>
            <a:noFill/>
          </p:spPr>
          <p:txBody>
            <a:bodyPr wrap="square" lIns="0" tIns="0" rIns="0" bIns="0" rtlCol="0">
              <a:spAutoFit/>
            </a:bodyPr>
            <a:lstStyle/>
            <a:p>
              <a:r>
                <a:rPr lang="en-US" sz="1050" b="1" dirty="0">
                  <a:solidFill>
                    <a:schemeClr val="accent6"/>
                  </a:solidFill>
                  <a:latin typeface="Calibri" panose="020F0502020204030204" pitchFamily="34" charset="0"/>
                  <a:ea typeface="Calibri" panose="020F0502020204030204" pitchFamily="34" charset="0"/>
                  <a:cs typeface="Calibri" panose="020F0502020204030204" pitchFamily="34" charset="0"/>
                </a:rPr>
                <a:t>Favorable</a:t>
              </a:r>
            </a:p>
            <a:p>
              <a:pPr algn="l"/>
              <a:r>
                <a:rPr lang="en-US" sz="1050" b="1" dirty="0">
                  <a:solidFill>
                    <a:schemeClr val="accent6"/>
                  </a:solidFill>
                  <a:latin typeface="Calibri" panose="020F0502020204030204" pitchFamily="34" charset="0"/>
                  <a:ea typeface="Calibri" panose="020F0502020204030204" pitchFamily="34" charset="0"/>
                  <a:cs typeface="Calibri" panose="020F0502020204030204" pitchFamily="34" charset="0"/>
                </a:rPr>
                <a:t>Unfavorable</a:t>
              </a:r>
            </a:p>
          </p:txBody>
        </p:sp>
        <p:sp>
          <p:nvSpPr>
            <p:cNvPr id="10" name="TextBox 9">
              <a:extLst>
                <a:ext uri="{FF2B5EF4-FFF2-40B4-BE49-F238E27FC236}">
                  <a16:creationId xmlns:a16="http://schemas.microsoft.com/office/drawing/2014/main" id="{A0706578-A202-3CC7-3C46-A6D2983AF821}"/>
                </a:ext>
              </a:extLst>
            </p:cNvPr>
            <p:cNvSpPr txBox="1">
              <a:spLocks/>
            </p:cNvSpPr>
            <p:nvPr/>
          </p:nvSpPr>
          <p:spPr>
            <a:xfrm>
              <a:off x="7877174" y="1176419"/>
              <a:ext cx="1271580" cy="153888"/>
            </a:xfrm>
            <a:prstGeom prst="rect">
              <a:avLst/>
            </a:prstGeom>
            <a:noFill/>
          </p:spPr>
          <p:txBody>
            <a:bodyPr wrap="square" lIns="0" tIns="0" rIns="0" bIns="0" rtlCol="0">
              <a:spAutoFit/>
            </a:bodyPr>
            <a:lstStyle/>
            <a:p>
              <a:pPr algn="l"/>
              <a:r>
                <a:rPr lang="en-US" sz="1000" b="1" dirty="0">
                  <a:solidFill>
                    <a:schemeClr val="accent6"/>
                  </a:solidFill>
                  <a:latin typeface="Calibri" panose="020F0502020204030204" pitchFamily="34" charset="0"/>
                  <a:ea typeface="Calibri" panose="020F0502020204030204" pitchFamily="34" charset="0"/>
                  <a:cs typeface="Calibri" panose="020F0502020204030204" pitchFamily="34" charset="0"/>
                </a:rPr>
                <a:t>Variances &gt;$5,000</a:t>
              </a:r>
            </a:p>
          </p:txBody>
        </p:sp>
        <p:sp>
          <p:nvSpPr>
            <p:cNvPr id="11" name="Rectangle 10">
              <a:extLst>
                <a:ext uri="{FF2B5EF4-FFF2-40B4-BE49-F238E27FC236}">
                  <a16:creationId xmlns:a16="http://schemas.microsoft.com/office/drawing/2014/main" id="{5CA1A913-6658-36BD-C459-ECE1524EFFE8}"/>
                </a:ext>
              </a:extLst>
            </p:cNvPr>
            <p:cNvSpPr>
              <a:spLocks/>
            </p:cNvSpPr>
            <p:nvPr/>
          </p:nvSpPr>
          <p:spPr>
            <a:xfrm>
              <a:off x="7770844" y="1130660"/>
              <a:ext cx="1101702" cy="537485"/>
            </a:xfrm>
            <a:prstGeom prst="rect">
              <a:avLst/>
            </a:prstGeom>
            <a:no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noFill/>
              </a:endParaRPr>
            </a:p>
          </p:txBody>
        </p:sp>
      </p:grpSp>
    </p:spTree>
    <p:extLst>
      <p:ext uri="{BB962C8B-B14F-4D97-AF65-F5344CB8AC3E}">
        <p14:creationId xmlns:p14="http://schemas.microsoft.com/office/powerpoint/2010/main" val="21565782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D393BF-D70E-71B1-9F24-DAE7D6DFCA6F}"/>
              </a:ext>
            </a:extLst>
          </p:cNvPr>
          <p:cNvSpPr>
            <a:spLocks noGrp="1"/>
          </p:cNvSpPr>
          <p:nvPr>
            <p:ph type="title"/>
          </p:nvPr>
        </p:nvSpPr>
        <p:spPr/>
        <p:txBody>
          <a:bodyPr/>
          <a:lstStyle/>
          <a:p>
            <a:r>
              <a:rPr lang="en-US" dirty="0"/>
              <a:t>New Presentation</a:t>
            </a:r>
          </a:p>
        </p:txBody>
      </p:sp>
      <p:sp>
        <p:nvSpPr>
          <p:cNvPr id="4" name="Slide Number Placeholder 3">
            <a:extLst>
              <a:ext uri="{FF2B5EF4-FFF2-40B4-BE49-F238E27FC236}">
                <a16:creationId xmlns:a16="http://schemas.microsoft.com/office/drawing/2014/main" id="{B3A6A022-A00F-7E19-31B4-B9BB517DFE36}"/>
              </a:ext>
            </a:extLst>
          </p:cNvPr>
          <p:cNvSpPr>
            <a:spLocks noGrp="1"/>
          </p:cNvSpPr>
          <p:nvPr>
            <p:ph type="sldNum" sz="quarter" idx="11"/>
          </p:nvPr>
        </p:nvSpPr>
        <p:spPr/>
        <p:txBody>
          <a:bodyPr/>
          <a:lstStyle/>
          <a:p>
            <a:fld id="{C1B541A1-1433-6F4E-B694-E12A48D8985C}" type="slidenum">
              <a:rPr lang="en-US" smtClean="0"/>
              <a:pPr/>
              <a:t>34</a:t>
            </a:fld>
            <a:endParaRPr lang="en-US" dirty="0"/>
          </a:p>
        </p:txBody>
      </p:sp>
      <p:sp>
        <p:nvSpPr>
          <p:cNvPr id="3" name="Rectangle 2">
            <a:extLst>
              <a:ext uri="{FF2B5EF4-FFF2-40B4-BE49-F238E27FC236}">
                <a16:creationId xmlns:a16="http://schemas.microsoft.com/office/drawing/2014/main" id="{4F0CC441-FA28-BCA2-C46E-E656B1CEB415}"/>
              </a:ext>
            </a:extLst>
          </p:cNvPr>
          <p:cNvSpPr/>
          <p:nvPr/>
        </p:nvSpPr>
        <p:spPr>
          <a:xfrm>
            <a:off x="424301" y="1039051"/>
            <a:ext cx="11422440" cy="5403133"/>
          </a:xfrm>
          <a:prstGeom prst="rect">
            <a:avLst/>
          </a:prstGeom>
          <a:solidFill>
            <a:schemeClr val="tx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E451D433-A4A5-3FC0-C689-632C360F1279}"/>
              </a:ext>
            </a:extLst>
          </p:cNvPr>
          <p:cNvSpPr/>
          <p:nvPr/>
        </p:nvSpPr>
        <p:spPr>
          <a:xfrm>
            <a:off x="339635" y="961061"/>
            <a:ext cx="11422440" cy="5403132"/>
          </a:xfrm>
          <a:prstGeom prst="rect">
            <a:avLst/>
          </a:prstGeom>
          <a:solidFill>
            <a:srgbClr val="FFFFFF"/>
          </a:solidFill>
          <a:ln w="190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 Box 2">
            <a:extLst>
              <a:ext uri="{FF2B5EF4-FFF2-40B4-BE49-F238E27FC236}">
                <a16:creationId xmlns:a16="http://schemas.microsoft.com/office/drawing/2014/main" id="{9C0E64B7-FC70-0F26-E440-F02646BB417D}"/>
              </a:ext>
            </a:extLst>
          </p:cNvPr>
          <p:cNvSpPr txBox="1">
            <a:spLocks noChangeArrowheads="1"/>
          </p:cNvSpPr>
          <p:nvPr/>
        </p:nvSpPr>
        <p:spPr bwMode="auto">
          <a:xfrm>
            <a:off x="624230" y="1104808"/>
            <a:ext cx="3200400" cy="368300"/>
          </a:xfrm>
          <a:prstGeom prst="rect">
            <a:avLst/>
          </a:prstGeom>
          <a:solidFill>
            <a:schemeClr val="tx1"/>
          </a:solidFill>
          <a:ln w="9525">
            <a:solidFill>
              <a:schemeClr val="accent3"/>
            </a:solidFill>
            <a:miter lim="800000"/>
            <a:headEnd/>
            <a:tailEnd/>
          </a:ln>
        </p:spPr>
        <p:txBody>
          <a:bodyPr rot="0" vert="horz" wrap="square" lIns="91440" tIns="45720" rIns="91440" bIns="45720" anchor="ctr" anchorCtr="0">
            <a:noAutofit/>
          </a:bodyPr>
          <a:lstStyle/>
          <a:p>
            <a:pPr marL="0" marR="0">
              <a:lnSpc>
                <a:spcPct val="107000"/>
              </a:lnSpc>
              <a:spcBef>
                <a:spcPts val="0"/>
              </a:spcBef>
              <a:spcAft>
                <a:spcPts val="800"/>
              </a:spcAft>
            </a:pPr>
            <a:r>
              <a:rPr lang="en-US" sz="1800" b="1" dirty="0">
                <a:solidFill>
                  <a:srgbClr val="FFFFFF"/>
                </a:solidFill>
                <a:effectLst/>
                <a:latin typeface="Montserrat" panose="00000500000000000000" pitchFamily="2" charset="0"/>
                <a:ea typeface="Calibri" panose="020F0502020204030204" pitchFamily="34" charset="0"/>
                <a:cs typeface="Times New Roman" panose="02020603050405020304" pitchFamily="18" charset="0"/>
              </a:rPr>
              <a:t>EXECUTIVE SUMMARY</a:t>
            </a:r>
            <a:endParaRPr lang="en-US" sz="1100"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14" name="Rectangle 13">
            <a:extLst>
              <a:ext uri="{FF2B5EF4-FFF2-40B4-BE49-F238E27FC236}">
                <a16:creationId xmlns:a16="http://schemas.microsoft.com/office/drawing/2014/main" id="{DD12A42A-3D12-C794-0D29-6069E924E2F1}"/>
              </a:ext>
            </a:extLst>
          </p:cNvPr>
          <p:cNvSpPr/>
          <p:nvPr/>
        </p:nvSpPr>
        <p:spPr>
          <a:xfrm>
            <a:off x="624230" y="1514084"/>
            <a:ext cx="10779607" cy="45719"/>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15" name="Text Box 2">
            <a:extLst>
              <a:ext uri="{FF2B5EF4-FFF2-40B4-BE49-F238E27FC236}">
                <a16:creationId xmlns:a16="http://schemas.microsoft.com/office/drawing/2014/main" id="{5E80D862-5418-E608-82E7-025F1114ACCF}"/>
              </a:ext>
            </a:extLst>
          </p:cNvPr>
          <p:cNvSpPr txBox="1">
            <a:spLocks noChangeArrowheads="1"/>
          </p:cNvSpPr>
          <p:nvPr/>
        </p:nvSpPr>
        <p:spPr bwMode="auto">
          <a:xfrm>
            <a:off x="590248" y="1672746"/>
            <a:ext cx="11104474" cy="867545"/>
          </a:xfrm>
          <a:prstGeom prst="rect">
            <a:avLst/>
          </a:prstGeom>
          <a:noFill/>
          <a:ln w="9525">
            <a:noFill/>
            <a:miter lim="800000"/>
            <a:headEnd/>
            <a:tailEnd/>
          </a:ln>
        </p:spPr>
        <p:txBody>
          <a:bodyPr rot="0" vert="horz" wrap="square" lIns="91440" tIns="45720" rIns="91440" bIns="45720" anchor="t" anchorCtr="0">
            <a:spAutoFit/>
          </a:bodyPr>
          <a:lstStyle/>
          <a:p>
            <a:pPr marR="0">
              <a:lnSpc>
                <a:spcPct val="107000"/>
              </a:lnSpc>
              <a:spcBef>
                <a:spcPts val="0"/>
              </a:spcBef>
              <a:spcAft>
                <a:spcPts val="800"/>
              </a:spcAft>
            </a:pPr>
            <a:r>
              <a:rPr lang="en-US" sz="1600" dirty="0">
                <a:solidFill>
                  <a:schemeClr val="accent6"/>
                </a:solidFill>
                <a:effectLst/>
                <a:latin typeface="Montserrat" pitchFamily="2" charset="0"/>
                <a:ea typeface="Calibri"/>
                <a:cs typeface="Times New Roman"/>
              </a:rPr>
              <a:t>Five months into the year, </a:t>
            </a:r>
            <a:r>
              <a:rPr lang="en-US" sz="1600" b="1" dirty="0">
                <a:solidFill>
                  <a:schemeClr val="accent6"/>
                </a:solidFill>
                <a:effectLst/>
                <a:latin typeface="Montserrat" pitchFamily="2" charset="0"/>
                <a:ea typeface="Calibri"/>
                <a:cs typeface="Times New Roman"/>
              </a:rPr>
              <a:t>our operating surplus of $17K fell slightly short of plan</a:t>
            </a:r>
            <a:r>
              <a:rPr lang="en-US" sz="1600" dirty="0">
                <a:solidFill>
                  <a:schemeClr val="accent6"/>
                </a:solidFill>
                <a:effectLst/>
                <a:latin typeface="Montserrat" pitchFamily="2" charset="0"/>
                <a:ea typeface="Calibri"/>
                <a:cs typeface="Times New Roman"/>
              </a:rPr>
              <a:t> due to </a:t>
            </a:r>
            <a:r>
              <a:rPr lang="en-US" sz="1600" b="1" dirty="0">
                <a:solidFill>
                  <a:schemeClr val="accent6"/>
                </a:solidFill>
                <a:effectLst/>
                <a:latin typeface="Montserrat" pitchFamily="2" charset="0"/>
                <a:ea typeface="Calibri"/>
                <a:cs typeface="Times New Roman"/>
              </a:rPr>
              <a:t>intentionally higher grantmaking</a:t>
            </a:r>
            <a:r>
              <a:rPr lang="en-US" sz="1600" dirty="0">
                <a:solidFill>
                  <a:schemeClr val="accent6"/>
                </a:solidFill>
                <a:effectLst/>
                <a:latin typeface="Montserrat" pitchFamily="2" charset="0"/>
                <a:ea typeface="Calibri"/>
                <a:cs typeface="Times New Roman"/>
              </a:rPr>
              <a:t>, while non-operating activity like strong investment </a:t>
            </a:r>
            <a:r>
              <a:rPr lang="en-US" sz="1600" dirty="0">
                <a:solidFill>
                  <a:schemeClr val="accent6"/>
                </a:solidFill>
                <a:latin typeface="Montserrat" pitchFamily="2" charset="0"/>
                <a:ea typeface="Calibri"/>
                <a:cs typeface="Times New Roman"/>
              </a:rPr>
              <a:t>returns and DAF activity led to a solid increase in net assets. </a:t>
            </a:r>
            <a:endParaRPr lang="en-US" sz="1600" dirty="0">
              <a:solidFill>
                <a:schemeClr val="accent6"/>
              </a:solidFill>
              <a:effectLst/>
              <a:latin typeface="Montserrat" pitchFamily="2" charset="0"/>
              <a:ea typeface="Calibri"/>
              <a:cs typeface="Times New Roman"/>
            </a:endParaRPr>
          </a:p>
        </p:txBody>
      </p:sp>
      <p:sp>
        <p:nvSpPr>
          <p:cNvPr id="19" name="Text Box 2">
            <a:extLst>
              <a:ext uri="{FF2B5EF4-FFF2-40B4-BE49-F238E27FC236}">
                <a16:creationId xmlns:a16="http://schemas.microsoft.com/office/drawing/2014/main" id="{A7D4ABDE-9396-FD83-7DA4-C9D5B3C0038E}"/>
              </a:ext>
            </a:extLst>
          </p:cNvPr>
          <p:cNvSpPr txBox="1">
            <a:spLocks noChangeArrowheads="1"/>
          </p:cNvSpPr>
          <p:nvPr/>
        </p:nvSpPr>
        <p:spPr bwMode="auto">
          <a:xfrm>
            <a:off x="590248" y="3309559"/>
            <a:ext cx="11155679" cy="1497076"/>
          </a:xfrm>
          <a:prstGeom prst="rect">
            <a:avLst/>
          </a:prstGeom>
          <a:noFill/>
          <a:ln w="9525">
            <a:noFill/>
            <a:miter lim="800000"/>
            <a:headEnd/>
            <a:tailEnd/>
          </a:ln>
        </p:spPr>
        <p:txBody>
          <a:bodyPr rot="0" vert="horz" wrap="square" lIns="91440" tIns="45720" rIns="91440" bIns="4572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n-US" sz="1600" b="1" dirty="0">
                <a:solidFill>
                  <a:schemeClr val="accent6"/>
                </a:solidFill>
                <a:effectLst/>
                <a:latin typeface="Montserrat" pitchFamily="2" charset="0"/>
                <a:ea typeface="Calibri"/>
                <a:cs typeface="Times New Roman"/>
              </a:rPr>
              <a:t>Grant expense exceeded budget by $70K </a:t>
            </a:r>
            <a:r>
              <a:rPr lang="en-US" sz="1600" dirty="0">
                <a:solidFill>
                  <a:schemeClr val="accent6"/>
                </a:solidFill>
                <a:effectLst/>
                <a:latin typeface="Montserrat" pitchFamily="2" charset="0"/>
                <a:ea typeface="Calibri"/>
                <a:cs typeface="Times New Roman"/>
              </a:rPr>
              <a:t>as we approved additional grants earlier than planned to respond to heightened demand from local organizations. This was partially offset by </a:t>
            </a:r>
            <a:r>
              <a:rPr lang="en-US" sz="1600" b="1" dirty="0">
                <a:solidFill>
                  <a:schemeClr val="accent6"/>
                </a:solidFill>
                <a:effectLst/>
                <a:latin typeface="Montserrat" pitchFamily="2" charset="0"/>
                <a:ea typeface="Calibri"/>
                <a:cs typeface="Times New Roman"/>
              </a:rPr>
              <a:t>$42K in savings on contractors</a:t>
            </a:r>
            <a:r>
              <a:rPr lang="en-US" sz="1600" dirty="0">
                <a:solidFill>
                  <a:schemeClr val="accent6"/>
                </a:solidFill>
                <a:effectLst/>
                <a:latin typeface="Montserrat" pitchFamily="2" charset="0"/>
                <a:ea typeface="Calibri"/>
                <a:cs typeface="Times New Roman"/>
              </a:rPr>
              <a:t>, by delaying several planned engagements unti</a:t>
            </a:r>
            <a:r>
              <a:rPr lang="en-US" sz="1600" dirty="0">
                <a:solidFill>
                  <a:schemeClr val="accent6"/>
                </a:solidFill>
                <a:latin typeface="Montserrat" pitchFamily="2" charset="0"/>
                <a:ea typeface="Calibri"/>
                <a:cs typeface="Times New Roman"/>
              </a:rPr>
              <a:t>l the summer.</a:t>
            </a:r>
            <a:endParaRPr lang="en-US" sz="1600" dirty="0">
              <a:solidFill>
                <a:schemeClr val="accent6"/>
              </a:solidFill>
              <a:effectLst/>
              <a:latin typeface="Montserrat" pitchFamily="2" charset="0"/>
              <a:ea typeface="Calibri"/>
              <a:cs typeface="Times New Roman"/>
            </a:endParaRPr>
          </a:p>
          <a:p>
            <a:pPr marL="285750" marR="0" indent="-285750">
              <a:lnSpc>
                <a:spcPct val="107000"/>
              </a:lnSpc>
              <a:spcBef>
                <a:spcPts val="0"/>
              </a:spcBef>
              <a:spcAft>
                <a:spcPts val="800"/>
              </a:spcAft>
              <a:buFont typeface="Arial" panose="020B0604020202020204" pitchFamily="34" charset="0"/>
              <a:buChar char="•"/>
            </a:pPr>
            <a:r>
              <a:rPr lang="en-US" sz="1600" dirty="0">
                <a:solidFill>
                  <a:schemeClr val="accent6"/>
                </a:solidFill>
                <a:effectLst/>
                <a:latin typeface="Montserrat" pitchFamily="2" charset="0"/>
                <a:ea typeface="Calibri"/>
                <a:cs typeface="Times New Roman"/>
              </a:rPr>
              <a:t>Interest has surged for our coworking space, resulting in </a:t>
            </a:r>
            <a:r>
              <a:rPr lang="en-US" sz="1600" b="1" dirty="0">
                <a:solidFill>
                  <a:schemeClr val="accent6"/>
                </a:solidFill>
                <a:effectLst/>
                <a:latin typeface="Montserrat" pitchFamily="2" charset="0"/>
                <a:ea typeface="Calibri"/>
                <a:cs typeface="Times New Roman"/>
              </a:rPr>
              <a:t>rental income exceeding budget by $19K</a:t>
            </a:r>
            <a:r>
              <a:rPr lang="en-US" sz="1600" dirty="0">
                <a:solidFill>
                  <a:schemeClr val="accent6"/>
                </a:solidFill>
                <a:effectLst/>
                <a:latin typeface="Montserrat" pitchFamily="2" charset="0"/>
                <a:ea typeface="Calibri"/>
                <a:cs typeface="Times New Roman"/>
              </a:rPr>
              <a:t>. We expect this to continue through the year.</a:t>
            </a:r>
          </a:p>
        </p:txBody>
      </p:sp>
      <p:sp>
        <p:nvSpPr>
          <p:cNvPr id="20" name="Text Box 2">
            <a:extLst>
              <a:ext uri="{FF2B5EF4-FFF2-40B4-BE49-F238E27FC236}">
                <a16:creationId xmlns:a16="http://schemas.microsoft.com/office/drawing/2014/main" id="{1F37766C-B36A-7E3F-F981-6574418E71D1}"/>
              </a:ext>
            </a:extLst>
          </p:cNvPr>
          <p:cNvSpPr txBox="1">
            <a:spLocks noChangeArrowheads="1"/>
          </p:cNvSpPr>
          <p:nvPr/>
        </p:nvSpPr>
        <p:spPr bwMode="auto">
          <a:xfrm>
            <a:off x="624230" y="2742548"/>
            <a:ext cx="3200400" cy="368300"/>
          </a:xfrm>
          <a:prstGeom prst="rect">
            <a:avLst/>
          </a:prstGeom>
          <a:solidFill>
            <a:schemeClr val="tx1"/>
          </a:solidFill>
          <a:ln w="9525">
            <a:solidFill>
              <a:schemeClr val="accent3"/>
            </a:solidFill>
            <a:miter lim="800000"/>
            <a:headEnd/>
            <a:tailEnd/>
          </a:ln>
        </p:spPr>
        <p:txBody>
          <a:bodyPr rot="0" vert="horz" wrap="square" lIns="91440" tIns="45720" rIns="91440" bIns="45720" anchor="ctr" anchorCtr="0">
            <a:noAutofit/>
          </a:bodyPr>
          <a:lstStyle/>
          <a:p>
            <a:pPr marL="0" marR="0">
              <a:lnSpc>
                <a:spcPct val="107000"/>
              </a:lnSpc>
              <a:spcBef>
                <a:spcPts val="0"/>
              </a:spcBef>
              <a:spcAft>
                <a:spcPts val="800"/>
              </a:spcAft>
            </a:pPr>
            <a:r>
              <a:rPr lang="en-US" b="1" dirty="0">
                <a:solidFill>
                  <a:srgbClr val="FFFFFF"/>
                </a:solidFill>
                <a:effectLst/>
                <a:latin typeface="Montserrat" panose="00000500000000000000" pitchFamily="2" charset="0"/>
                <a:ea typeface="Calibri" panose="020F0502020204030204" pitchFamily="34" charset="0"/>
                <a:cs typeface="Times New Roman" panose="02020603050405020304" pitchFamily="18" charset="0"/>
              </a:rPr>
              <a:t>FINANCIAL HIGHLIGHTS</a:t>
            </a:r>
            <a:endParaRPr lang="en-US"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25" name="Rectangle 24">
            <a:extLst>
              <a:ext uri="{FF2B5EF4-FFF2-40B4-BE49-F238E27FC236}">
                <a16:creationId xmlns:a16="http://schemas.microsoft.com/office/drawing/2014/main" id="{E84DBB0A-5B4D-28D6-EBA2-B3379E5201C9}"/>
              </a:ext>
            </a:extLst>
          </p:cNvPr>
          <p:cNvSpPr/>
          <p:nvPr/>
        </p:nvSpPr>
        <p:spPr>
          <a:xfrm>
            <a:off x="624230" y="3166881"/>
            <a:ext cx="10779607" cy="45719"/>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6" name="Text Box 2">
            <a:extLst>
              <a:ext uri="{FF2B5EF4-FFF2-40B4-BE49-F238E27FC236}">
                <a16:creationId xmlns:a16="http://schemas.microsoft.com/office/drawing/2014/main" id="{FF6651DD-E0CE-04D7-893E-51B7952163CD}"/>
              </a:ext>
            </a:extLst>
          </p:cNvPr>
          <p:cNvSpPr txBox="1">
            <a:spLocks noChangeArrowheads="1"/>
          </p:cNvSpPr>
          <p:nvPr/>
        </p:nvSpPr>
        <p:spPr bwMode="auto">
          <a:xfrm>
            <a:off x="624230" y="4979698"/>
            <a:ext cx="3200400" cy="368300"/>
          </a:xfrm>
          <a:prstGeom prst="rect">
            <a:avLst/>
          </a:prstGeom>
          <a:solidFill>
            <a:schemeClr val="tx1"/>
          </a:solidFill>
          <a:ln w="9525">
            <a:solidFill>
              <a:schemeClr val="accent3"/>
            </a:solidFill>
            <a:miter lim="800000"/>
            <a:headEnd/>
            <a:tailEnd/>
          </a:ln>
        </p:spPr>
        <p:txBody>
          <a:bodyPr rot="0" vert="horz" wrap="square" lIns="91440" tIns="45720" rIns="91440" bIns="45720" anchor="ctr" anchorCtr="0">
            <a:noAutofit/>
          </a:bodyPr>
          <a:lstStyle/>
          <a:p>
            <a:pPr marL="0" marR="0">
              <a:lnSpc>
                <a:spcPct val="107000"/>
              </a:lnSpc>
              <a:spcBef>
                <a:spcPts val="0"/>
              </a:spcBef>
              <a:spcAft>
                <a:spcPts val="800"/>
              </a:spcAft>
            </a:pPr>
            <a:r>
              <a:rPr lang="en-US" b="1" dirty="0">
                <a:solidFill>
                  <a:srgbClr val="FFFFFF"/>
                </a:solidFill>
                <a:latin typeface="Montserrat" panose="00000500000000000000" pitchFamily="2" charset="0"/>
                <a:ea typeface="Calibri" panose="020F0502020204030204" pitchFamily="34" charset="0"/>
                <a:cs typeface="Times New Roman" panose="02020603050405020304" pitchFamily="18" charset="0"/>
              </a:rPr>
              <a:t>FINANCE UPDATE</a:t>
            </a:r>
            <a:endParaRPr lang="en-US" sz="1100" b="1" dirty="0">
              <a:effectLst/>
              <a:latin typeface="Montserrat" panose="00000500000000000000" pitchFamily="2" charset="0"/>
              <a:ea typeface="Calibri" panose="020F0502020204030204" pitchFamily="34" charset="0"/>
              <a:cs typeface="Times New Roman" panose="02020603050405020304" pitchFamily="18" charset="0"/>
            </a:endParaRPr>
          </a:p>
        </p:txBody>
      </p:sp>
      <p:sp>
        <p:nvSpPr>
          <p:cNvPr id="27" name="Rectangle 26">
            <a:extLst>
              <a:ext uri="{FF2B5EF4-FFF2-40B4-BE49-F238E27FC236}">
                <a16:creationId xmlns:a16="http://schemas.microsoft.com/office/drawing/2014/main" id="{CB94ECE3-9555-47F4-1CDC-A5E216E57E8B}"/>
              </a:ext>
            </a:extLst>
          </p:cNvPr>
          <p:cNvSpPr/>
          <p:nvPr/>
        </p:nvSpPr>
        <p:spPr>
          <a:xfrm>
            <a:off x="624230" y="5388974"/>
            <a:ext cx="10779607" cy="45719"/>
          </a:xfrm>
          <a:prstGeom prst="rect">
            <a:avLst/>
          </a:prstGeom>
          <a:solidFill>
            <a:srgbClr val="898FA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28" name="Text Box 2">
            <a:extLst>
              <a:ext uri="{FF2B5EF4-FFF2-40B4-BE49-F238E27FC236}">
                <a16:creationId xmlns:a16="http://schemas.microsoft.com/office/drawing/2014/main" id="{775695BB-5866-6F2D-19BD-C2B84817E0AA}"/>
              </a:ext>
            </a:extLst>
          </p:cNvPr>
          <p:cNvSpPr txBox="1">
            <a:spLocks noChangeArrowheads="1"/>
          </p:cNvSpPr>
          <p:nvPr/>
        </p:nvSpPr>
        <p:spPr bwMode="auto">
          <a:xfrm>
            <a:off x="590248" y="5539438"/>
            <a:ext cx="11104474" cy="604076"/>
          </a:xfrm>
          <a:prstGeom prst="rect">
            <a:avLst/>
          </a:prstGeom>
          <a:noFill/>
          <a:ln w="9525">
            <a:noFill/>
            <a:miter lim="800000"/>
            <a:headEnd/>
            <a:tailEnd/>
          </a:ln>
        </p:spPr>
        <p:txBody>
          <a:bodyPr rot="0" vert="horz" wrap="square" lIns="91440" tIns="45720" rIns="91440" bIns="4572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n-US" sz="1600" b="1" dirty="0">
                <a:solidFill>
                  <a:schemeClr val="accent6"/>
                </a:solidFill>
                <a:latin typeface="Montserrat" pitchFamily="2" charset="0"/>
                <a:ea typeface="Calibri"/>
                <a:cs typeface="Times New Roman"/>
              </a:rPr>
              <a:t>We have applied for a $20K grant to help defray costs of upgrading to a new donor management platform. </a:t>
            </a:r>
            <a:r>
              <a:rPr lang="en-US" sz="1600" dirty="0">
                <a:solidFill>
                  <a:schemeClr val="accent6"/>
                </a:solidFill>
                <a:latin typeface="Montserrat" pitchFamily="2" charset="0"/>
                <a:ea typeface="Calibri"/>
                <a:cs typeface="Times New Roman"/>
              </a:rPr>
              <a:t>We will find out in July whether our application was accepted.</a:t>
            </a:r>
            <a:endParaRPr lang="en-US" sz="1600" dirty="0">
              <a:solidFill>
                <a:schemeClr val="accent6"/>
              </a:solidFill>
              <a:effectLst/>
              <a:latin typeface="Montserrat" pitchFamily="2" charset="0"/>
              <a:ea typeface="Calibri"/>
              <a:cs typeface="Times New Roman"/>
            </a:endParaRPr>
          </a:p>
        </p:txBody>
      </p:sp>
    </p:spTree>
    <p:extLst>
      <p:ext uri="{BB962C8B-B14F-4D97-AF65-F5344CB8AC3E}">
        <p14:creationId xmlns:p14="http://schemas.microsoft.com/office/powerpoint/2010/main" val="23356122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Case Study #3</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35</a:t>
            </a:fld>
            <a:endParaRPr lang="en-US" dirty="0"/>
          </a:p>
        </p:txBody>
      </p:sp>
      <p:sp>
        <p:nvSpPr>
          <p:cNvPr id="8" name="Rectangle 7">
            <a:extLst>
              <a:ext uri="{FF2B5EF4-FFF2-40B4-BE49-F238E27FC236}">
                <a16:creationId xmlns:a16="http://schemas.microsoft.com/office/drawing/2014/main" id="{0D2B2B40-D0AC-9DC6-800A-1CD0BF1F88FC}"/>
              </a:ext>
            </a:extLst>
          </p:cNvPr>
          <p:cNvSpPr/>
          <p:nvPr/>
        </p:nvSpPr>
        <p:spPr>
          <a:xfrm>
            <a:off x="1175864" y="1590695"/>
            <a:ext cx="9876971" cy="4122476"/>
          </a:xfrm>
          <a:prstGeom prst="rect">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EAA81C3-E6C6-8380-8A00-233EAFF918E5}"/>
              </a:ext>
            </a:extLst>
          </p:cNvPr>
          <p:cNvSpPr/>
          <p:nvPr/>
        </p:nvSpPr>
        <p:spPr>
          <a:xfrm>
            <a:off x="1053278" y="1474925"/>
            <a:ext cx="9876971" cy="412247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 Placeholder 4">
            <a:extLst>
              <a:ext uri="{FF2B5EF4-FFF2-40B4-BE49-F238E27FC236}">
                <a16:creationId xmlns:a16="http://schemas.microsoft.com/office/drawing/2014/main" id="{D883D2E2-8A73-3CF3-EBD9-45C7A352A830}"/>
              </a:ext>
            </a:extLst>
          </p:cNvPr>
          <p:cNvSpPr txBox="1">
            <a:spLocks/>
          </p:cNvSpPr>
          <p:nvPr/>
        </p:nvSpPr>
        <p:spPr>
          <a:xfrm>
            <a:off x="2226536" y="1922228"/>
            <a:ext cx="8384707" cy="3571921"/>
          </a:xfrm>
          <a:prstGeom prst="rect">
            <a:avLst/>
          </a:prstGeom>
        </p:spPr>
        <p:txBody>
          <a:bodyPr vert="horz" lIns="0" tIns="0" rIns="0" bIns="0" rtlCol="0" anchor="t">
            <a:normAutofit fontScale="85000" lnSpcReduction="10000"/>
          </a:bodyPr>
          <a:lstStyle>
            <a:lvl1pPr marL="228600" indent="-228600" algn="l" defTabSz="914400" rtl="0" eaLnBrk="1" latinLnBrk="0" hangingPunct="1">
              <a:lnSpc>
                <a:spcPct val="130000"/>
              </a:lnSpc>
              <a:spcBef>
                <a:spcPts val="200"/>
              </a:spcBef>
              <a:buClr>
                <a:schemeClr val="accent2"/>
              </a:buClr>
              <a:buFont typeface="Arial" panose="020B0604020202020204" pitchFamily="34" charset="0"/>
              <a:buChar char="•"/>
              <a:defRPr sz="1600" b="1" kern="1200">
                <a:solidFill>
                  <a:schemeClr val="tx1"/>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200"/>
              </a:spcBef>
              <a:buClr>
                <a:schemeClr val="accent2"/>
              </a:buClr>
              <a:buFont typeface="Arial" panose="020B0604020202020204" pitchFamily="34" charset="0"/>
              <a:buChar char="•"/>
              <a:defRPr sz="1400" b="0" kern="1200">
                <a:solidFill>
                  <a:schemeClr val="tx1"/>
                </a:solidFill>
                <a:latin typeface="Montserrat" pitchFamily="2" charset="0"/>
                <a:ea typeface="+mn-ea"/>
                <a:cs typeface="+mn-cs"/>
              </a:defRPr>
            </a:lvl2pPr>
            <a:lvl3pPr marL="1143000" indent="-228600" algn="l" defTabSz="914400" rtl="0" eaLnBrk="1" latinLnBrk="0" hangingPunct="1">
              <a:lnSpc>
                <a:spcPct val="130000"/>
              </a:lnSpc>
              <a:spcBef>
                <a:spcPts val="200"/>
              </a:spcBef>
              <a:buClr>
                <a:schemeClr val="accent2"/>
              </a:buClr>
              <a:buFont typeface="Arial" panose="020B0604020202020204" pitchFamily="34" charset="0"/>
              <a:buChar char="•"/>
              <a:defRPr sz="1200" b="0" kern="1200">
                <a:solidFill>
                  <a:schemeClr val="tx1"/>
                </a:solidFill>
                <a:latin typeface="Montserrat Medium" pitchFamily="2" charset="0"/>
                <a:ea typeface="+mn-ea"/>
                <a:cs typeface="+mn-cs"/>
              </a:defRPr>
            </a:lvl3pPr>
            <a:lvl4pPr marL="16002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4pPr>
            <a:lvl5pPr marL="2057400" indent="-228600" algn="l" defTabSz="914400" rtl="0" eaLnBrk="1" latinLnBrk="0" hangingPunct="1">
              <a:lnSpc>
                <a:spcPct val="130000"/>
              </a:lnSpc>
              <a:spcBef>
                <a:spcPts val="200"/>
              </a:spcBef>
              <a:buClr>
                <a:schemeClr val="accent2"/>
              </a:buClr>
              <a:buFont typeface="Arial" panose="020B0604020202020204" pitchFamily="34" charset="0"/>
              <a:buChar char="•"/>
              <a:defRPr sz="1100" b="0" kern="1200">
                <a:solidFill>
                  <a:schemeClr val="tx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800" b="0" dirty="0">
                <a:latin typeface="Montserrat" pitchFamily="2" charset="0"/>
              </a:rPr>
              <a:t>“The Board is made up of people from our </a:t>
            </a:r>
            <a:r>
              <a:rPr lang="en-US" sz="2800" dirty="0">
                <a:latin typeface="Montserrat" pitchFamily="2" charset="0"/>
              </a:rPr>
              <a:t>community, </a:t>
            </a:r>
            <a:r>
              <a:rPr lang="en-US" sz="2800" b="0" dirty="0">
                <a:latin typeface="Montserrat" pitchFamily="2" charset="0"/>
              </a:rPr>
              <a:t>and that’s very intentional. We’re here because we understand what’s happening on the ground and who the foundation is meant to serve. </a:t>
            </a:r>
            <a:r>
              <a:rPr lang="en-US" sz="2800" dirty="0">
                <a:latin typeface="Montserrat" pitchFamily="2" charset="0"/>
              </a:rPr>
              <a:t>When we’re handed pages of spreadsheets, </a:t>
            </a:r>
            <a:r>
              <a:rPr lang="en-US" sz="2800" b="0" dirty="0">
                <a:latin typeface="Montserrat" pitchFamily="2" charset="0"/>
              </a:rPr>
              <a:t>I fear the message is getting lost, and we are unintentionally leaving some board members out of the discussion.”</a:t>
            </a:r>
            <a:br>
              <a:rPr lang="en-US" sz="2800" b="0" dirty="0">
                <a:latin typeface="Montserrat" pitchFamily="2" charset="0"/>
              </a:rPr>
            </a:br>
            <a:r>
              <a:rPr lang="en-US" sz="2800" b="0" dirty="0">
                <a:latin typeface="Montserrat" pitchFamily="2" charset="0"/>
              </a:rPr>
              <a:t>– Board Member</a:t>
            </a:r>
          </a:p>
        </p:txBody>
      </p:sp>
      <p:pic>
        <p:nvPicPr>
          <p:cNvPr id="17" name="Graphic 16" descr="Open quotation mark outline">
            <a:extLst>
              <a:ext uri="{FF2B5EF4-FFF2-40B4-BE49-F238E27FC236}">
                <a16:creationId xmlns:a16="http://schemas.microsoft.com/office/drawing/2014/main" id="{E4AD16F9-4F01-BF01-5603-270EDB9733CE}"/>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1312136" y="1590695"/>
            <a:ext cx="914400" cy="914400"/>
          </a:xfrm>
          <a:prstGeom prst="rect">
            <a:avLst/>
          </a:prstGeom>
        </p:spPr>
      </p:pic>
      <p:pic>
        <p:nvPicPr>
          <p:cNvPr id="3" name="Graphic 2" descr="Open quotation mark outline">
            <a:extLst>
              <a:ext uri="{FF2B5EF4-FFF2-40B4-BE49-F238E27FC236}">
                <a16:creationId xmlns:a16="http://schemas.microsoft.com/office/drawing/2014/main" id="{5AD29358-1F09-4119-BCAE-F7ECE37A0B9C}"/>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9696843" y="4683000"/>
            <a:ext cx="914400" cy="914400"/>
          </a:xfrm>
          <a:prstGeom prst="rect">
            <a:avLst/>
          </a:prstGeom>
          <a:scene3d>
            <a:camera prst="orthographicFront">
              <a:rot lat="0" lon="0" rev="10800000"/>
            </a:camera>
            <a:lightRig rig="threePt" dir="t"/>
          </a:scene3d>
        </p:spPr>
      </p:pic>
    </p:spTree>
    <p:extLst>
      <p:ext uri="{BB962C8B-B14F-4D97-AF65-F5344CB8AC3E}">
        <p14:creationId xmlns:p14="http://schemas.microsoft.com/office/powerpoint/2010/main" val="12383887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CC97AD05-A1F0-326D-9D38-A8E27DC22501}"/>
              </a:ext>
            </a:extLst>
          </p:cNvPr>
          <p:cNvSpPr/>
          <p:nvPr/>
        </p:nvSpPr>
        <p:spPr>
          <a:xfrm>
            <a:off x="3292657" y="1080334"/>
            <a:ext cx="5589710" cy="5466794"/>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Old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36</a:t>
            </a:fld>
            <a:endParaRPr lang="en-US" dirty="0"/>
          </a:p>
        </p:txBody>
      </p:sp>
      <p:grpSp>
        <p:nvGrpSpPr>
          <p:cNvPr id="17" name="Group 16">
            <a:extLst>
              <a:ext uri="{FF2B5EF4-FFF2-40B4-BE49-F238E27FC236}">
                <a16:creationId xmlns:a16="http://schemas.microsoft.com/office/drawing/2014/main" id="{64F228E0-CB7C-7284-14E9-5D1EAA2340DA}"/>
              </a:ext>
            </a:extLst>
          </p:cNvPr>
          <p:cNvGrpSpPr/>
          <p:nvPr/>
        </p:nvGrpSpPr>
        <p:grpSpPr>
          <a:xfrm>
            <a:off x="0" y="1429109"/>
            <a:ext cx="1660550" cy="958949"/>
            <a:chOff x="0" y="1265530"/>
            <a:chExt cx="1591176" cy="958949"/>
          </a:xfrm>
        </p:grpSpPr>
        <p:sp>
          <p:nvSpPr>
            <p:cNvPr id="18" name="Rectangle 17">
              <a:extLst>
                <a:ext uri="{FF2B5EF4-FFF2-40B4-BE49-F238E27FC236}">
                  <a16:creationId xmlns:a16="http://schemas.microsoft.com/office/drawing/2014/main" id="{6E1C0465-C48D-747D-1CB7-C381C397C3C6}"/>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10627DB-61D7-DAD7-AC22-2703B87FFA1B}"/>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Graphic 19" descr="Presentation with bar chart outline">
              <a:extLst>
                <a:ext uri="{FF2B5EF4-FFF2-40B4-BE49-F238E27FC236}">
                  <a16:creationId xmlns:a16="http://schemas.microsoft.com/office/drawing/2014/main" id="{A21004C3-1096-B128-382C-FF4C37E4F9D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37" y="1265530"/>
              <a:ext cx="889435" cy="889436"/>
            </a:xfrm>
            <a:prstGeom prst="rect">
              <a:avLst/>
            </a:prstGeom>
          </p:spPr>
        </p:pic>
      </p:grpSp>
      <p:pic>
        <p:nvPicPr>
          <p:cNvPr id="21" name="Picture 20">
            <a:extLst>
              <a:ext uri="{FF2B5EF4-FFF2-40B4-BE49-F238E27FC236}">
                <a16:creationId xmlns:a16="http://schemas.microsoft.com/office/drawing/2014/main" id="{D58FDA1E-E50A-FABD-0BD8-569F319C420B}"/>
              </a:ext>
            </a:extLst>
          </p:cNvPr>
          <p:cNvPicPr>
            <a:picLocks noChangeAspect="1"/>
          </p:cNvPicPr>
          <p:nvPr/>
        </p:nvPicPr>
        <p:blipFill>
          <a:blip r:embed="rId4"/>
          <a:srcRect t="2110" b="1753"/>
          <a:stretch>
            <a:fillRect/>
          </a:stretch>
        </p:blipFill>
        <p:spPr>
          <a:xfrm>
            <a:off x="3140724" y="950928"/>
            <a:ext cx="5589710" cy="5466794"/>
          </a:xfrm>
          <a:prstGeom prst="rect">
            <a:avLst/>
          </a:prstGeom>
          <a:solidFill>
            <a:schemeClr val="bg1"/>
          </a:solidFill>
          <a:ln w="25400">
            <a:solidFill>
              <a:schemeClr val="accent4"/>
            </a:solidFill>
          </a:ln>
        </p:spPr>
      </p:pic>
    </p:spTree>
    <p:extLst>
      <p:ext uri="{BB962C8B-B14F-4D97-AF65-F5344CB8AC3E}">
        <p14:creationId xmlns:p14="http://schemas.microsoft.com/office/powerpoint/2010/main" val="337128860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New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37</a:t>
            </a:fld>
            <a:endParaRPr lang="en-US" dirty="0"/>
          </a:p>
        </p:txBody>
      </p:sp>
      <p:sp>
        <p:nvSpPr>
          <p:cNvPr id="5" name="Rectangle 4">
            <a:extLst>
              <a:ext uri="{FF2B5EF4-FFF2-40B4-BE49-F238E27FC236}">
                <a16:creationId xmlns:a16="http://schemas.microsoft.com/office/drawing/2014/main" id="{FA53BEC6-4617-C69E-F3AC-691CC4EC4256}"/>
              </a:ext>
            </a:extLst>
          </p:cNvPr>
          <p:cNvSpPr/>
          <p:nvPr/>
        </p:nvSpPr>
        <p:spPr>
          <a:xfrm>
            <a:off x="2261394" y="1308068"/>
            <a:ext cx="9186229" cy="5027517"/>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1F765BE4-039D-789F-BFFF-E201DEE2D604}"/>
              </a:ext>
            </a:extLst>
          </p:cNvPr>
          <p:cNvPicPr>
            <a:picLocks noChangeAspect="1"/>
          </p:cNvPicPr>
          <p:nvPr/>
        </p:nvPicPr>
        <p:blipFill>
          <a:blip r:embed="rId3"/>
          <a:srcRect t="-1501" b="1129"/>
          <a:stretch>
            <a:fillRect/>
          </a:stretch>
        </p:blipFill>
        <p:spPr>
          <a:xfrm>
            <a:off x="2083942" y="1138504"/>
            <a:ext cx="9186229" cy="5027517"/>
          </a:xfrm>
          <a:prstGeom prst="rect">
            <a:avLst/>
          </a:prstGeom>
          <a:ln w="38100">
            <a:solidFill>
              <a:schemeClr val="accent1"/>
            </a:solidFill>
          </a:ln>
        </p:spPr>
      </p:pic>
      <p:grpSp>
        <p:nvGrpSpPr>
          <p:cNvPr id="3" name="Group 2">
            <a:extLst>
              <a:ext uri="{FF2B5EF4-FFF2-40B4-BE49-F238E27FC236}">
                <a16:creationId xmlns:a16="http://schemas.microsoft.com/office/drawing/2014/main" id="{AF61A182-9F8D-D554-709B-F060937D00F7}"/>
              </a:ext>
            </a:extLst>
          </p:cNvPr>
          <p:cNvGrpSpPr/>
          <p:nvPr/>
        </p:nvGrpSpPr>
        <p:grpSpPr>
          <a:xfrm>
            <a:off x="0" y="1429109"/>
            <a:ext cx="1660550" cy="958949"/>
            <a:chOff x="0" y="1265530"/>
            <a:chExt cx="1591176" cy="958949"/>
          </a:xfrm>
        </p:grpSpPr>
        <p:sp>
          <p:nvSpPr>
            <p:cNvPr id="9" name="Rectangle 8">
              <a:extLst>
                <a:ext uri="{FF2B5EF4-FFF2-40B4-BE49-F238E27FC236}">
                  <a16:creationId xmlns:a16="http://schemas.microsoft.com/office/drawing/2014/main" id="{975E8F77-230E-C409-B4A3-B78AB7C26240}"/>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4FAC22BA-1A5A-680D-25A6-586F4C8800F3}"/>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Graphic 13" descr="Presentation with bar chart outline">
              <a:extLst>
                <a:ext uri="{FF2B5EF4-FFF2-40B4-BE49-F238E27FC236}">
                  <a16:creationId xmlns:a16="http://schemas.microsoft.com/office/drawing/2014/main" id="{E62BB41E-1886-EF7E-3BB9-C0FB72EB82D5}"/>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320637" y="1265530"/>
              <a:ext cx="889435" cy="889436"/>
            </a:xfrm>
            <a:prstGeom prst="rect">
              <a:avLst/>
            </a:prstGeom>
          </p:spPr>
        </p:pic>
      </p:grpSp>
    </p:spTree>
    <p:extLst>
      <p:ext uri="{BB962C8B-B14F-4D97-AF65-F5344CB8AC3E}">
        <p14:creationId xmlns:p14="http://schemas.microsoft.com/office/powerpoint/2010/main" val="39947204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F2A73A90-2691-B2E9-F541-98F69FB4A972}"/>
              </a:ext>
            </a:extLst>
          </p:cNvPr>
          <p:cNvSpPr/>
          <p:nvPr/>
        </p:nvSpPr>
        <p:spPr>
          <a:xfrm>
            <a:off x="2741780" y="1429109"/>
            <a:ext cx="7453485" cy="4930347"/>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Old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38</a:t>
            </a:fld>
            <a:endParaRPr lang="en-US" dirty="0"/>
          </a:p>
        </p:txBody>
      </p:sp>
      <p:grpSp>
        <p:nvGrpSpPr>
          <p:cNvPr id="10" name="Group 9">
            <a:extLst>
              <a:ext uri="{FF2B5EF4-FFF2-40B4-BE49-F238E27FC236}">
                <a16:creationId xmlns:a16="http://schemas.microsoft.com/office/drawing/2014/main" id="{D5A922B5-3BA4-F34B-39E3-081F3F77F1E6}"/>
              </a:ext>
            </a:extLst>
          </p:cNvPr>
          <p:cNvGrpSpPr/>
          <p:nvPr/>
        </p:nvGrpSpPr>
        <p:grpSpPr>
          <a:xfrm>
            <a:off x="0" y="1429109"/>
            <a:ext cx="1660550" cy="958949"/>
            <a:chOff x="0" y="1265530"/>
            <a:chExt cx="1591176" cy="958949"/>
          </a:xfrm>
        </p:grpSpPr>
        <p:sp>
          <p:nvSpPr>
            <p:cNvPr id="14" name="Rectangle 13">
              <a:extLst>
                <a:ext uri="{FF2B5EF4-FFF2-40B4-BE49-F238E27FC236}">
                  <a16:creationId xmlns:a16="http://schemas.microsoft.com/office/drawing/2014/main" id="{94C740A4-88FB-7FAF-4724-4E44BAA70CD6}"/>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C2711FE-E63D-06FC-95B6-F2372EFC5472}"/>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Graphic 15" descr="Presentation with bar chart outline">
              <a:extLst>
                <a:ext uri="{FF2B5EF4-FFF2-40B4-BE49-F238E27FC236}">
                  <a16:creationId xmlns:a16="http://schemas.microsoft.com/office/drawing/2014/main" id="{E9F54034-197B-A9D6-65A9-2BC76471EB95}"/>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37" y="1265530"/>
              <a:ext cx="889435" cy="889436"/>
            </a:xfrm>
            <a:prstGeom prst="rect">
              <a:avLst/>
            </a:prstGeom>
          </p:spPr>
        </p:pic>
      </p:grpSp>
      <p:pic>
        <p:nvPicPr>
          <p:cNvPr id="18" name="Picture 17">
            <a:extLst>
              <a:ext uri="{FF2B5EF4-FFF2-40B4-BE49-F238E27FC236}">
                <a16:creationId xmlns:a16="http://schemas.microsoft.com/office/drawing/2014/main" id="{8916481E-72E7-5EC2-3FDC-D2E0D003B812}"/>
              </a:ext>
            </a:extLst>
          </p:cNvPr>
          <p:cNvPicPr>
            <a:picLocks noChangeAspect="1"/>
          </p:cNvPicPr>
          <p:nvPr/>
        </p:nvPicPr>
        <p:blipFill>
          <a:blip r:embed="rId4"/>
          <a:srcRect t="3565"/>
          <a:stretch>
            <a:fillRect/>
          </a:stretch>
        </p:blipFill>
        <p:spPr>
          <a:xfrm>
            <a:off x="2621035" y="1272745"/>
            <a:ext cx="7453486" cy="4930347"/>
          </a:xfrm>
          <a:prstGeom prst="rect">
            <a:avLst/>
          </a:prstGeom>
          <a:ln w="25400">
            <a:solidFill>
              <a:schemeClr val="accent4"/>
            </a:solidFill>
          </a:ln>
        </p:spPr>
      </p:pic>
    </p:spTree>
    <p:extLst>
      <p:ext uri="{BB962C8B-B14F-4D97-AF65-F5344CB8AC3E}">
        <p14:creationId xmlns:p14="http://schemas.microsoft.com/office/powerpoint/2010/main" val="29484065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BF6A9560-384F-5BBA-7A4C-710D6E23B86A}"/>
              </a:ext>
            </a:extLst>
          </p:cNvPr>
          <p:cNvSpPr/>
          <p:nvPr/>
        </p:nvSpPr>
        <p:spPr>
          <a:xfrm>
            <a:off x="3272100" y="1473908"/>
            <a:ext cx="6288213" cy="4887809"/>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New Presentation</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39</a:t>
            </a:fld>
            <a:endParaRPr lang="en-US" dirty="0"/>
          </a:p>
        </p:txBody>
      </p:sp>
      <p:grpSp>
        <p:nvGrpSpPr>
          <p:cNvPr id="9" name="Group 8">
            <a:extLst>
              <a:ext uri="{FF2B5EF4-FFF2-40B4-BE49-F238E27FC236}">
                <a16:creationId xmlns:a16="http://schemas.microsoft.com/office/drawing/2014/main" id="{2895EBAE-1363-A4D5-7EF4-3004D754DD94}"/>
              </a:ext>
            </a:extLst>
          </p:cNvPr>
          <p:cNvGrpSpPr/>
          <p:nvPr/>
        </p:nvGrpSpPr>
        <p:grpSpPr>
          <a:xfrm>
            <a:off x="0" y="1429109"/>
            <a:ext cx="1660550" cy="958949"/>
            <a:chOff x="0" y="1265530"/>
            <a:chExt cx="1591176" cy="958949"/>
          </a:xfrm>
        </p:grpSpPr>
        <p:sp>
          <p:nvSpPr>
            <p:cNvPr id="15" name="Rectangle 14">
              <a:extLst>
                <a:ext uri="{FF2B5EF4-FFF2-40B4-BE49-F238E27FC236}">
                  <a16:creationId xmlns:a16="http://schemas.microsoft.com/office/drawing/2014/main" id="{202515C8-2951-C950-1403-9792F8A5A590}"/>
                </a:ext>
              </a:extLst>
            </p:cNvPr>
            <p:cNvSpPr/>
            <p:nvPr/>
          </p:nvSpPr>
          <p:spPr>
            <a:xfrm>
              <a:off x="0" y="1335043"/>
              <a:ext cx="1492955" cy="889436"/>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37C93F67-0BE7-D52D-F483-3FC6F20EA69F}"/>
                </a:ext>
              </a:extLst>
            </p:cNvPr>
            <p:cNvSpPr/>
            <p:nvPr/>
          </p:nvSpPr>
          <p:spPr>
            <a:xfrm>
              <a:off x="0" y="1265530"/>
              <a:ext cx="1591176" cy="88943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Graphic 17" descr="Presentation with bar chart outline">
              <a:extLst>
                <a:ext uri="{FF2B5EF4-FFF2-40B4-BE49-F238E27FC236}">
                  <a16:creationId xmlns:a16="http://schemas.microsoft.com/office/drawing/2014/main" id="{137FB57B-30E6-B44A-590C-F0FC4EC6C62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20637" y="1265530"/>
              <a:ext cx="889435" cy="889436"/>
            </a:xfrm>
            <a:prstGeom prst="rect">
              <a:avLst/>
            </a:prstGeom>
          </p:spPr>
        </p:pic>
      </p:grpSp>
      <p:pic>
        <p:nvPicPr>
          <p:cNvPr id="20" name="Picture 19">
            <a:extLst>
              <a:ext uri="{FF2B5EF4-FFF2-40B4-BE49-F238E27FC236}">
                <a16:creationId xmlns:a16="http://schemas.microsoft.com/office/drawing/2014/main" id="{B438568C-613E-C25D-12EF-8C7E78AC06F1}"/>
              </a:ext>
            </a:extLst>
          </p:cNvPr>
          <p:cNvPicPr>
            <a:picLocks noChangeAspect="1"/>
          </p:cNvPicPr>
          <p:nvPr/>
        </p:nvPicPr>
        <p:blipFill>
          <a:blip r:embed="rId4"/>
          <a:srcRect/>
          <a:stretch/>
        </p:blipFill>
        <p:spPr>
          <a:xfrm>
            <a:off x="2976884" y="1270046"/>
            <a:ext cx="6393337" cy="4887809"/>
          </a:xfrm>
          <a:prstGeom prst="rect">
            <a:avLst/>
          </a:prstGeom>
          <a:ln w="38100">
            <a:solidFill>
              <a:schemeClr val="accent1"/>
            </a:solidFill>
          </a:ln>
        </p:spPr>
      </p:pic>
    </p:spTree>
    <p:extLst>
      <p:ext uri="{BB962C8B-B14F-4D97-AF65-F5344CB8AC3E}">
        <p14:creationId xmlns:p14="http://schemas.microsoft.com/office/powerpoint/2010/main" val="23533327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32FED-B7CB-A72F-2043-6613FF3ECF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2766494-BFE8-DF84-AF4E-EE023BB1ADBE}"/>
              </a:ext>
            </a:extLst>
          </p:cNvPr>
          <p:cNvSpPr>
            <a:spLocks noGrp="1"/>
          </p:cNvSpPr>
          <p:nvPr>
            <p:ph type="title"/>
          </p:nvPr>
        </p:nvSpPr>
        <p:spPr/>
        <p:txBody>
          <a:bodyPr/>
          <a:lstStyle/>
          <a:p>
            <a:r>
              <a:rPr lang="en-US" dirty="0"/>
              <a:t>WHO WE ARE</a:t>
            </a:r>
          </a:p>
        </p:txBody>
      </p:sp>
      <p:sp>
        <p:nvSpPr>
          <p:cNvPr id="3" name="Text Placeholder 2">
            <a:extLst>
              <a:ext uri="{FF2B5EF4-FFF2-40B4-BE49-F238E27FC236}">
                <a16:creationId xmlns:a16="http://schemas.microsoft.com/office/drawing/2014/main" id="{08A54070-9D03-B27B-27B9-96D76178227D}"/>
              </a:ext>
            </a:extLst>
          </p:cNvPr>
          <p:cNvSpPr>
            <a:spLocks noGrp="1"/>
          </p:cNvSpPr>
          <p:nvPr>
            <p:ph type="body" sz="quarter" idx="22"/>
          </p:nvPr>
        </p:nvSpPr>
        <p:spPr>
          <a:xfrm>
            <a:off x="836364" y="2125419"/>
            <a:ext cx="4712211" cy="1257156"/>
          </a:xfrm>
        </p:spPr>
        <p:txBody>
          <a:bodyPr/>
          <a:lstStyle/>
          <a:p>
            <a:endParaRPr lang="en-US" dirty="0"/>
          </a:p>
        </p:txBody>
      </p:sp>
      <p:sp>
        <p:nvSpPr>
          <p:cNvPr id="4" name="Text Placeholder 3">
            <a:extLst>
              <a:ext uri="{FF2B5EF4-FFF2-40B4-BE49-F238E27FC236}">
                <a16:creationId xmlns:a16="http://schemas.microsoft.com/office/drawing/2014/main" id="{08DB0FA6-6E4A-764B-6C89-773B54B03405}"/>
              </a:ext>
            </a:extLst>
          </p:cNvPr>
          <p:cNvSpPr>
            <a:spLocks noGrp="1"/>
          </p:cNvSpPr>
          <p:nvPr>
            <p:ph type="body" sz="quarter" idx="18"/>
          </p:nvPr>
        </p:nvSpPr>
        <p:spPr>
          <a:xfrm>
            <a:off x="1283856" y="1608463"/>
            <a:ext cx="4314569" cy="478498"/>
          </a:xfrm>
        </p:spPr>
        <p:txBody>
          <a:bodyPr>
            <a:noAutofit/>
          </a:bodyPr>
          <a:lstStyle/>
          <a:p>
            <a:r>
              <a:rPr lang="en-US" sz="2000" b="1" dirty="0">
                <a:solidFill>
                  <a:schemeClr val="accent2"/>
                </a:solidFill>
              </a:rPr>
              <a:t>EXPERIENCED PROFESSIONALS</a:t>
            </a:r>
          </a:p>
        </p:txBody>
      </p:sp>
      <p:sp>
        <p:nvSpPr>
          <p:cNvPr id="5" name="Text Placeholder 4">
            <a:extLst>
              <a:ext uri="{FF2B5EF4-FFF2-40B4-BE49-F238E27FC236}">
                <a16:creationId xmlns:a16="http://schemas.microsoft.com/office/drawing/2014/main" id="{42A5A545-91D7-FA3A-2ED4-36A1455D4492}"/>
              </a:ext>
            </a:extLst>
          </p:cNvPr>
          <p:cNvSpPr>
            <a:spLocks noGrp="1"/>
          </p:cNvSpPr>
          <p:nvPr>
            <p:ph type="body" sz="quarter" idx="19"/>
          </p:nvPr>
        </p:nvSpPr>
        <p:spPr>
          <a:xfrm>
            <a:off x="1245480" y="2368101"/>
            <a:ext cx="4117030" cy="696986"/>
          </a:xfrm>
        </p:spPr>
        <p:txBody>
          <a:bodyPr/>
          <a:lstStyle/>
          <a:p>
            <a:pPr marL="0" marR="0" indent="0" defTabSz="914400" rtl="0" eaLnBrk="1" fontAlgn="auto" latinLnBrk="0" hangingPunct="1">
              <a:lnSpc>
                <a:spcPct val="150000"/>
              </a:lnSpc>
              <a:spcBef>
                <a:spcPts val="0"/>
              </a:spcBef>
              <a:spcAft>
                <a:spcPts val="0"/>
              </a:spcAft>
              <a:buClrTx/>
              <a:buSzTx/>
              <a:buFontTx/>
              <a:buNone/>
              <a:tabLst/>
              <a:defRPr/>
            </a:pPr>
            <a:r>
              <a:rPr lang="en-US" sz="1600" b="0" i="0" dirty="0">
                <a:solidFill>
                  <a:schemeClr val="tx1"/>
                </a:solidFill>
                <a:effectLst/>
                <a:latin typeface="Montserrat" pitchFamily="2" charset="77"/>
              </a:rPr>
              <a:t>We have over three decades of experience building stronger nonprofits</a:t>
            </a:r>
            <a:endParaRPr lang="en-US" sz="1600" b="0" i="0" dirty="0">
              <a:solidFill>
                <a:schemeClr val="tx1"/>
              </a:solidFill>
              <a:latin typeface="Montserrat" pitchFamily="2" charset="77"/>
            </a:endParaRPr>
          </a:p>
        </p:txBody>
      </p:sp>
      <p:sp>
        <p:nvSpPr>
          <p:cNvPr id="6" name="Text Placeholder 5">
            <a:extLst>
              <a:ext uri="{FF2B5EF4-FFF2-40B4-BE49-F238E27FC236}">
                <a16:creationId xmlns:a16="http://schemas.microsoft.com/office/drawing/2014/main" id="{34EF2847-10C2-6006-DD4E-C9B84F8D7A3D}"/>
              </a:ext>
            </a:extLst>
          </p:cNvPr>
          <p:cNvSpPr>
            <a:spLocks noGrp="1"/>
          </p:cNvSpPr>
          <p:nvPr>
            <p:ph type="body" sz="quarter" idx="17"/>
          </p:nvPr>
        </p:nvSpPr>
        <p:spPr>
          <a:xfrm>
            <a:off x="418684" y="1675401"/>
            <a:ext cx="775998" cy="775998"/>
          </a:xfrm>
        </p:spPr>
        <p:txBody>
          <a:bodyPr/>
          <a:lstStyle/>
          <a:p>
            <a:endParaRPr lang="en-US" dirty="0"/>
          </a:p>
        </p:txBody>
      </p:sp>
      <p:sp>
        <p:nvSpPr>
          <p:cNvPr id="7" name="Text Placeholder 6">
            <a:extLst>
              <a:ext uri="{FF2B5EF4-FFF2-40B4-BE49-F238E27FC236}">
                <a16:creationId xmlns:a16="http://schemas.microsoft.com/office/drawing/2014/main" id="{9229E3EA-03BF-F276-59C9-E33DD8C797A2}"/>
              </a:ext>
            </a:extLst>
          </p:cNvPr>
          <p:cNvSpPr>
            <a:spLocks noGrp="1"/>
          </p:cNvSpPr>
          <p:nvPr>
            <p:ph type="body" sz="quarter" idx="27"/>
          </p:nvPr>
        </p:nvSpPr>
        <p:spPr>
          <a:xfrm>
            <a:off x="836364" y="4475131"/>
            <a:ext cx="4712211" cy="1258795"/>
          </a:xfrm>
          <a:ln>
            <a:solidFill>
              <a:schemeClr val="tx1"/>
            </a:solidFill>
          </a:ln>
        </p:spPr>
        <p:txBody>
          <a:bodyPr/>
          <a:lstStyle/>
          <a:p>
            <a:endParaRPr lang="en-US" dirty="0"/>
          </a:p>
        </p:txBody>
      </p:sp>
      <p:sp>
        <p:nvSpPr>
          <p:cNvPr id="10" name="Text Placeholder 9">
            <a:extLst>
              <a:ext uri="{FF2B5EF4-FFF2-40B4-BE49-F238E27FC236}">
                <a16:creationId xmlns:a16="http://schemas.microsoft.com/office/drawing/2014/main" id="{4D1C056F-4B5F-2D20-CDF0-F941A08846E2}"/>
              </a:ext>
            </a:extLst>
          </p:cNvPr>
          <p:cNvSpPr>
            <a:spLocks noGrp="1"/>
          </p:cNvSpPr>
          <p:nvPr>
            <p:ph type="body" sz="quarter" idx="30"/>
          </p:nvPr>
        </p:nvSpPr>
        <p:spPr>
          <a:xfrm>
            <a:off x="418684" y="4025114"/>
            <a:ext cx="775998" cy="775998"/>
          </a:xfrm>
          <a:solidFill>
            <a:schemeClr val="tx1"/>
          </a:solidFill>
        </p:spPr>
        <p:txBody>
          <a:bodyPr/>
          <a:lstStyle/>
          <a:p>
            <a:endParaRPr lang="en-US" dirty="0"/>
          </a:p>
        </p:txBody>
      </p:sp>
      <p:sp>
        <p:nvSpPr>
          <p:cNvPr id="15" name="Text Placeholder 14">
            <a:extLst>
              <a:ext uri="{FF2B5EF4-FFF2-40B4-BE49-F238E27FC236}">
                <a16:creationId xmlns:a16="http://schemas.microsoft.com/office/drawing/2014/main" id="{015EC70D-3DF1-29A9-2A35-0D2B6306CDF5}"/>
              </a:ext>
            </a:extLst>
          </p:cNvPr>
          <p:cNvSpPr>
            <a:spLocks noGrp="1"/>
          </p:cNvSpPr>
          <p:nvPr>
            <p:ph type="body" sz="quarter" idx="37"/>
          </p:nvPr>
        </p:nvSpPr>
        <p:spPr>
          <a:xfrm>
            <a:off x="6913604" y="2125418"/>
            <a:ext cx="4712211" cy="1258795"/>
          </a:xfrm>
        </p:spPr>
        <p:txBody>
          <a:bodyPr/>
          <a:lstStyle/>
          <a:p>
            <a:endParaRPr lang="en-US" dirty="0"/>
          </a:p>
        </p:txBody>
      </p:sp>
      <p:sp>
        <p:nvSpPr>
          <p:cNvPr id="18" name="Text Placeholder 17">
            <a:extLst>
              <a:ext uri="{FF2B5EF4-FFF2-40B4-BE49-F238E27FC236}">
                <a16:creationId xmlns:a16="http://schemas.microsoft.com/office/drawing/2014/main" id="{09EBEC6A-66AA-F716-2A2E-6D3389F0F86A}"/>
              </a:ext>
            </a:extLst>
          </p:cNvPr>
          <p:cNvSpPr>
            <a:spLocks noGrp="1"/>
          </p:cNvSpPr>
          <p:nvPr>
            <p:ph type="body" sz="quarter" idx="40"/>
          </p:nvPr>
        </p:nvSpPr>
        <p:spPr>
          <a:xfrm>
            <a:off x="6495924" y="1675401"/>
            <a:ext cx="775998" cy="775998"/>
          </a:xfrm>
        </p:spPr>
        <p:txBody>
          <a:bodyPr/>
          <a:lstStyle/>
          <a:p>
            <a:endParaRPr lang="en-US" dirty="0"/>
          </a:p>
        </p:txBody>
      </p:sp>
      <p:sp>
        <p:nvSpPr>
          <p:cNvPr id="19" name="Text Placeholder 18">
            <a:extLst>
              <a:ext uri="{FF2B5EF4-FFF2-40B4-BE49-F238E27FC236}">
                <a16:creationId xmlns:a16="http://schemas.microsoft.com/office/drawing/2014/main" id="{B7E9597E-5B6E-0B93-1726-EFCA9C3E6B5F}"/>
              </a:ext>
            </a:extLst>
          </p:cNvPr>
          <p:cNvSpPr>
            <a:spLocks noGrp="1"/>
          </p:cNvSpPr>
          <p:nvPr>
            <p:ph type="body" sz="quarter" idx="42"/>
          </p:nvPr>
        </p:nvSpPr>
        <p:spPr>
          <a:xfrm>
            <a:off x="6913604" y="4475131"/>
            <a:ext cx="4712211" cy="1258795"/>
          </a:xfrm>
          <a:ln>
            <a:solidFill>
              <a:schemeClr val="tx1"/>
            </a:solidFill>
          </a:ln>
        </p:spPr>
        <p:txBody>
          <a:bodyPr/>
          <a:lstStyle/>
          <a:p>
            <a:endParaRPr lang="en-US" dirty="0"/>
          </a:p>
        </p:txBody>
      </p:sp>
      <p:sp>
        <p:nvSpPr>
          <p:cNvPr id="22" name="Text Placeholder 21">
            <a:extLst>
              <a:ext uri="{FF2B5EF4-FFF2-40B4-BE49-F238E27FC236}">
                <a16:creationId xmlns:a16="http://schemas.microsoft.com/office/drawing/2014/main" id="{2B7C1567-65AF-1B16-4196-ACAD8458A93F}"/>
              </a:ext>
            </a:extLst>
          </p:cNvPr>
          <p:cNvSpPr>
            <a:spLocks noGrp="1"/>
          </p:cNvSpPr>
          <p:nvPr>
            <p:ph type="body" sz="quarter" idx="45"/>
          </p:nvPr>
        </p:nvSpPr>
        <p:spPr>
          <a:xfrm>
            <a:off x="6495924" y="4025114"/>
            <a:ext cx="775998" cy="775998"/>
          </a:xfrm>
          <a:solidFill>
            <a:schemeClr val="tx1"/>
          </a:solidFill>
        </p:spPr>
        <p:txBody>
          <a:bodyPr/>
          <a:lstStyle/>
          <a:p>
            <a:endParaRPr lang="en-US" dirty="0"/>
          </a:p>
        </p:txBody>
      </p:sp>
      <p:sp>
        <p:nvSpPr>
          <p:cNvPr id="27" name="Slide Number Placeholder 26">
            <a:extLst>
              <a:ext uri="{FF2B5EF4-FFF2-40B4-BE49-F238E27FC236}">
                <a16:creationId xmlns:a16="http://schemas.microsoft.com/office/drawing/2014/main" id="{0D5D81B8-E435-EDF0-85D3-69F75ED81C47}"/>
              </a:ext>
            </a:extLst>
          </p:cNvPr>
          <p:cNvSpPr>
            <a:spLocks noGrp="1"/>
          </p:cNvSpPr>
          <p:nvPr>
            <p:ph type="sldNum" sz="quarter" idx="11"/>
          </p:nvPr>
        </p:nvSpPr>
        <p:spPr/>
        <p:txBody>
          <a:bodyPr/>
          <a:lstStyle/>
          <a:p>
            <a:fld id="{6B4CE49F-D8C7-4472-B711-DF3A834FDFA7}" type="slidenum">
              <a:rPr lang="en-US" smtClean="0"/>
              <a:t>4</a:t>
            </a:fld>
            <a:endParaRPr lang="en-US" dirty="0"/>
          </a:p>
        </p:txBody>
      </p:sp>
      <p:sp>
        <p:nvSpPr>
          <p:cNvPr id="28" name="Text Placeholder 3">
            <a:extLst>
              <a:ext uri="{FF2B5EF4-FFF2-40B4-BE49-F238E27FC236}">
                <a16:creationId xmlns:a16="http://schemas.microsoft.com/office/drawing/2014/main" id="{23E8ADCF-9A17-DCE5-CFBD-19A2F916E416}"/>
              </a:ext>
            </a:extLst>
          </p:cNvPr>
          <p:cNvSpPr txBox="1">
            <a:spLocks/>
          </p:cNvSpPr>
          <p:nvPr/>
        </p:nvSpPr>
        <p:spPr>
          <a:xfrm>
            <a:off x="7421822" y="1611664"/>
            <a:ext cx="4054093" cy="478498"/>
          </a:xfrm>
          <a:prstGeom prst="rect">
            <a:avLst/>
          </a:prstGeom>
        </p:spPr>
        <p:txBody>
          <a:bodyPr vert="horz" lIns="0" tIns="0" rIns="0" bIns="0" rtlCol="0">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800" b="0" i="0" kern="1200">
                <a:solidFill>
                  <a:schemeClr val="accent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rPr>
              <a:t>SPECIALIZED SOLUTIONS</a:t>
            </a:r>
          </a:p>
        </p:txBody>
      </p:sp>
      <p:sp>
        <p:nvSpPr>
          <p:cNvPr id="29" name="Text Placeholder 4">
            <a:extLst>
              <a:ext uri="{FF2B5EF4-FFF2-40B4-BE49-F238E27FC236}">
                <a16:creationId xmlns:a16="http://schemas.microsoft.com/office/drawing/2014/main" id="{AD2A51E8-9212-C97F-65EB-78E0D02780BE}"/>
              </a:ext>
            </a:extLst>
          </p:cNvPr>
          <p:cNvSpPr txBox="1">
            <a:spLocks/>
          </p:cNvSpPr>
          <p:nvPr/>
        </p:nvSpPr>
        <p:spPr>
          <a:xfrm>
            <a:off x="7271922" y="2212566"/>
            <a:ext cx="4277346" cy="1066318"/>
          </a:xfrm>
          <a:prstGeom prst="rect">
            <a:avLst/>
          </a:prstGeom>
        </p:spPr>
        <p:txBody>
          <a:bodyPr vert="horz" wrap="square" lIns="0" tIns="0" rIns="0" bIns="0" rtlCol="0">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400" b="0" kern="1200">
                <a:solidFill>
                  <a:schemeClr val="accent1"/>
                </a:solidFill>
                <a:latin typeface="Montserrat Medium"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defTabSz="914400" rtl="0" eaLnBrk="1" fontAlgn="auto" latinLnBrk="0" hangingPunct="1">
              <a:lnSpc>
                <a:spcPct val="150000"/>
              </a:lnSpc>
              <a:spcBef>
                <a:spcPts val="0"/>
              </a:spcBef>
              <a:spcAft>
                <a:spcPts val="0"/>
              </a:spcAft>
              <a:buClrTx/>
              <a:buSzTx/>
              <a:buFontTx/>
              <a:buNone/>
              <a:tabLst/>
              <a:defRPr/>
            </a:pPr>
            <a:r>
              <a:rPr lang="en-US" sz="1600" b="0" i="0" dirty="0">
                <a:solidFill>
                  <a:schemeClr val="tx1"/>
                </a:solidFill>
                <a:effectLst/>
                <a:latin typeface="Montserrat" pitchFamily="2" charset="77"/>
              </a:rPr>
              <a:t>We create flexible financial management plans and accounting solutions based on clients’ unique needs</a:t>
            </a:r>
            <a:endParaRPr lang="en-US" sz="1600" b="0" i="0" dirty="0">
              <a:solidFill>
                <a:schemeClr val="tx1"/>
              </a:solidFill>
              <a:latin typeface="Montserrat" pitchFamily="2" charset="77"/>
            </a:endParaRPr>
          </a:p>
        </p:txBody>
      </p:sp>
      <p:sp>
        <p:nvSpPr>
          <p:cNvPr id="33" name="Text Placeholder 4">
            <a:extLst>
              <a:ext uri="{FF2B5EF4-FFF2-40B4-BE49-F238E27FC236}">
                <a16:creationId xmlns:a16="http://schemas.microsoft.com/office/drawing/2014/main" id="{5059B8B7-2C7E-21EB-3F5C-36C0FE6864BA}"/>
              </a:ext>
            </a:extLst>
          </p:cNvPr>
          <p:cNvSpPr txBox="1">
            <a:spLocks/>
          </p:cNvSpPr>
          <p:nvPr/>
        </p:nvSpPr>
        <p:spPr>
          <a:xfrm>
            <a:off x="1219259" y="4719939"/>
            <a:ext cx="4117031" cy="696986"/>
          </a:xfrm>
          <a:prstGeom prst="rect">
            <a:avLst/>
          </a:prstGeom>
        </p:spPr>
        <p:txBody>
          <a:bodyPr vert="horz" wrap="square" lIns="0" tIns="0" rIns="0" bIns="0" rtlCol="0">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400" b="0" kern="1200">
                <a:solidFill>
                  <a:schemeClr val="accent1"/>
                </a:solidFill>
                <a:latin typeface="Montserrat Medium"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defTabSz="914400" rtl="0" eaLnBrk="1" fontAlgn="auto" latinLnBrk="0" hangingPunct="1">
              <a:lnSpc>
                <a:spcPct val="150000"/>
              </a:lnSpc>
              <a:spcBef>
                <a:spcPts val="0"/>
              </a:spcBef>
              <a:spcAft>
                <a:spcPts val="0"/>
              </a:spcAft>
              <a:buClrTx/>
              <a:buSzTx/>
              <a:buFontTx/>
              <a:buNone/>
              <a:tabLst/>
              <a:defRPr/>
            </a:pPr>
            <a:r>
              <a:rPr lang="en-US" sz="1600" b="0" i="0" dirty="0">
                <a:solidFill>
                  <a:schemeClr val="tx1"/>
                </a:solidFill>
                <a:effectLst/>
                <a:latin typeface="Montserrat" pitchFamily="2" charset="77"/>
              </a:rPr>
              <a:t>We are recognized as a “Best Place to Work” and a “Top 100 Firm” </a:t>
            </a:r>
            <a:endParaRPr lang="en-US" sz="1600" b="0" i="0" dirty="0">
              <a:solidFill>
                <a:schemeClr val="tx1"/>
              </a:solidFill>
              <a:latin typeface="Montserrat" pitchFamily="2" charset="77"/>
            </a:endParaRPr>
          </a:p>
        </p:txBody>
      </p:sp>
      <p:sp>
        <p:nvSpPr>
          <p:cNvPr id="34" name="Text Placeholder 3">
            <a:extLst>
              <a:ext uri="{FF2B5EF4-FFF2-40B4-BE49-F238E27FC236}">
                <a16:creationId xmlns:a16="http://schemas.microsoft.com/office/drawing/2014/main" id="{451B80F1-AE51-A0CD-B1FE-629B6FEDC4F4}"/>
              </a:ext>
            </a:extLst>
          </p:cNvPr>
          <p:cNvSpPr txBox="1">
            <a:spLocks/>
          </p:cNvSpPr>
          <p:nvPr/>
        </p:nvSpPr>
        <p:spPr>
          <a:xfrm>
            <a:off x="1381505" y="3996633"/>
            <a:ext cx="4054093" cy="478498"/>
          </a:xfrm>
          <a:prstGeom prst="rect">
            <a:avLst/>
          </a:prstGeom>
        </p:spPr>
        <p:txBody>
          <a:bodyPr vert="horz" lIns="0" tIns="0" rIns="0" bIns="0" rtlCol="0">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800" b="0" i="0" kern="1200">
                <a:solidFill>
                  <a:schemeClr val="accent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rPr>
              <a:t>AWARD-WINNING FIRM</a:t>
            </a:r>
          </a:p>
        </p:txBody>
      </p:sp>
      <p:sp>
        <p:nvSpPr>
          <p:cNvPr id="35" name="Text Placeholder 4">
            <a:extLst>
              <a:ext uri="{FF2B5EF4-FFF2-40B4-BE49-F238E27FC236}">
                <a16:creationId xmlns:a16="http://schemas.microsoft.com/office/drawing/2014/main" id="{FFBB5765-6D95-72ED-8EC3-2F499C96966A}"/>
              </a:ext>
            </a:extLst>
          </p:cNvPr>
          <p:cNvSpPr txBox="1">
            <a:spLocks/>
          </p:cNvSpPr>
          <p:nvPr/>
        </p:nvSpPr>
        <p:spPr>
          <a:xfrm>
            <a:off x="7293056" y="4719939"/>
            <a:ext cx="4062580" cy="696986"/>
          </a:xfrm>
          <a:prstGeom prst="rect">
            <a:avLst/>
          </a:prstGeom>
        </p:spPr>
        <p:txBody>
          <a:bodyPr vert="horz" wrap="square" lIns="0" tIns="0" rIns="0" bIns="0" rtlCol="0">
            <a:sp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400" b="0" kern="1200">
                <a:solidFill>
                  <a:schemeClr val="accent1"/>
                </a:solidFill>
                <a:latin typeface="Montserrat Medium"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indent="0" defTabSz="914400" rtl="0" eaLnBrk="1" fontAlgn="auto" latinLnBrk="0" hangingPunct="1">
              <a:lnSpc>
                <a:spcPct val="150000"/>
              </a:lnSpc>
              <a:spcBef>
                <a:spcPts val="0"/>
              </a:spcBef>
              <a:spcAft>
                <a:spcPts val="0"/>
              </a:spcAft>
              <a:buClrTx/>
              <a:buSzTx/>
              <a:buFontTx/>
              <a:buNone/>
              <a:tabLst/>
              <a:defRPr/>
            </a:pPr>
            <a:r>
              <a:rPr lang="en-US" sz="1600" b="0" i="0" dirty="0">
                <a:solidFill>
                  <a:schemeClr val="tx1"/>
                </a:solidFill>
                <a:effectLst/>
                <a:latin typeface="Montserrat" pitchFamily="2" charset="77"/>
              </a:rPr>
              <a:t>We serve clients nationwide through our regional offices and remote services </a:t>
            </a:r>
            <a:endParaRPr lang="en-US" sz="1600" b="0" i="0" dirty="0">
              <a:solidFill>
                <a:schemeClr val="tx1"/>
              </a:solidFill>
              <a:latin typeface="Montserrat" pitchFamily="2" charset="77"/>
            </a:endParaRPr>
          </a:p>
        </p:txBody>
      </p:sp>
      <p:sp>
        <p:nvSpPr>
          <p:cNvPr id="36" name="Text Placeholder 3">
            <a:extLst>
              <a:ext uri="{FF2B5EF4-FFF2-40B4-BE49-F238E27FC236}">
                <a16:creationId xmlns:a16="http://schemas.microsoft.com/office/drawing/2014/main" id="{226F9257-659E-8455-853A-C5860D1FE8F4}"/>
              </a:ext>
            </a:extLst>
          </p:cNvPr>
          <p:cNvSpPr txBox="1">
            <a:spLocks/>
          </p:cNvSpPr>
          <p:nvPr/>
        </p:nvSpPr>
        <p:spPr>
          <a:xfrm>
            <a:off x="7421822" y="3994248"/>
            <a:ext cx="4054093" cy="478498"/>
          </a:xfrm>
          <a:prstGeom prst="rect">
            <a:avLst/>
          </a:prstGeom>
        </p:spPr>
        <p:txBody>
          <a:bodyPr vert="horz" lIns="0" tIns="0" rIns="0" bIns="0" rtlCol="0">
            <a:normAutofit/>
          </a:bodyPr>
          <a:lstStyle>
            <a:lvl1pPr marL="0" indent="0" algn="l" defTabSz="914400" rtl="0" eaLnBrk="1" latinLnBrk="0" hangingPunct="1">
              <a:lnSpc>
                <a:spcPct val="130000"/>
              </a:lnSpc>
              <a:spcBef>
                <a:spcPts val="0"/>
              </a:spcBef>
              <a:buClr>
                <a:schemeClr val="accent2"/>
              </a:buClr>
              <a:buFont typeface="Arial" panose="020B0604020202020204" pitchFamily="34" charset="0"/>
              <a:buNone/>
              <a:defRPr sz="1800" b="0" i="0" kern="1200">
                <a:solidFill>
                  <a:schemeClr val="accent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solidFill>
                  <a:schemeClr val="accent2"/>
                </a:solidFill>
              </a:rPr>
              <a:t>A TRUSTED PARTNER</a:t>
            </a:r>
          </a:p>
        </p:txBody>
      </p:sp>
      <p:grpSp>
        <p:nvGrpSpPr>
          <p:cNvPr id="13" name="Graphic 77">
            <a:extLst>
              <a:ext uri="{FF2B5EF4-FFF2-40B4-BE49-F238E27FC236}">
                <a16:creationId xmlns:a16="http://schemas.microsoft.com/office/drawing/2014/main" id="{0A22AE31-1841-0A7D-E428-BA0ABF01C34D}"/>
              </a:ext>
            </a:extLst>
          </p:cNvPr>
          <p:cNvGrpSpPr/>
          <p:nvPr/>
        </p:nvGrpSpPr>
        <p:grpSpPr>
          <a:xfrm>
            <a:off x="561911" y="1810164"/>
            <a:ext cx="487930" cy="487930"/>
            <a:chOff x="8421046" y="1295917"/>
            <a:chExt cx="516182" cy="516182"/>
          </a:xfrm>
          <a:solidFill>
            <a:schemeClr val="bg1"/>
          </a:solidFill>
        </p:grpSpPr>
        <p:sp>
          <p:nvSpPr>
            <p:cNvPr id="14" name="Freeform 13">
              <a:extLst>
                <a:ext uri="{FF2B5EF4-FFF2-40B4-BE49-F238E27FC236}">
                  <a16:creationId xmlns:a16="http://schemas.microsoft.com/office/drawing/2014/main" id="{2BE616D4-B481-1A0D-3544-FDD22F1DBE8B}"/>
                </a:ext>
              </a:extLst>
            </p:cNvPr>
            <p:cNvSpPr/>
            <p:nvPr/>
          </p:nvSpPr>
          <p:spPr>
            <a:xfrm>
              <a:off x="8892452" y="1627353"/>
              <a:ext cx="44776" cy="44576"/>
            </a:xfrm>
            <a:custGeom>
              <a:avLst/>
              <a:gdLst>
                <a:gd name="connsiteX0" fmla="*/ 41794 w 44776"/>
                <a:gd name="connsiteY0" fmla="*/ 27332 h 44576"/>
                <a:gd name="connsiteX1" fmla="*/ 17185 w 44776"/>
                <a:gd name="connsiteY1" fmla="*/ 2925 h 44576"/>
                <a:gd name="connsiteX2" fmla="*/ 2925 w 44776"/>
                <a:gd name="connsiteY2" fmla="*/ 2983 h 44576"/>
                <a:gd name="connsiteX3" fmla="*/ 2983 w 44776"/>
                <a:gd name="connsiteY3" fmla="*/ 17244 h 44576"/>
                <a:gd name="connsiteX4" fmla="*/ 27591 w 44776"/>
                <a:gd name="connsiteY4" fmla="*/ 41651 h 44576"/>
                <a:gd name="connsiteX5" fmla="*/ 34691 w 44776"/>
                <a:gd name="connsiteY5" fmla="*/ 44576 h 44576"/>
                <a:gd name="connsiteX6" fmla="*/ 41850 w 44776"/>
                <a:gd name="connsiteY6" fmla="*/ 41593 h 44576"/>
                <a:gd name="connsiteX7" fmla="*/ 41794 w 44776"/>
                <a:gd name="connsiteY7" fmla="*/ 27332 h 44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76" h="44576">
                  <a:moveTo>
                    <a:pt x="41794" y="27332"/>
                  </a:moveTo>
                  <a:lnTo>
                    <a:pt x="17185" y="2925"/>
                  </a:lnTo>
                  <a:cubicBezTo>
                    <a:pt x="13230" y="-998"/>
                    <a:pt x="6846" y="-971"/>
                    <a:pt x="2925" y="2983"/>
                  </a:cubicBezTo>
                  <a:cubicBezTo>
                    <a:pt x="-998" y="6937"/>
                    <a:pt x="-971" y="13322"/>
                    <a:pt x="2983" y="17244"/>
                  </a:cubicBezTo>
                  <a:lnTo>
                    <a:pt x="27591" y="41651"/>
                  </a:lnTo>
                  <a:cubicBezTo>
                    <a:pt x="29556" y="43602"/>
                    <a:pt x="32124" y="44576"/>
                    <a:pt x="34691" y="44576"/>
                  </a:cubicBezTo>
                  <a:cubicBezTo>
                    <a:pt x="37285" y="44576"/>
                    <a:pt x="39879" y="43581"/>
                    <a:pt x="41850" y="41593"/>
                  </a:cubicBezTo>
                  <a:cubicBezTo>
                    <a:pt x="45774" y="37639"/>
                    <a:pt x="45748" y="31254"/>
                    <a:pt x="41794" y="27332"/>
                  </a:cubicBezTo>
                  <a:close/>
                </a:path>
              </a:pathLst>
            </a:custGeom>
            <a:grpFill/>
            <a:ln w="1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16" name="Freeform 15">
              <a:extLst>
                <a:ext uri="{FF2B5EF4-FFF2-40B4-BE49-F238E27FC236}">
                  <a16:creationId xmlns:a16="http://schemas.microsoft.com/office/drawing/2014/main" id="{28966BDC-2576-C041-AA98-E89C45735543}"/>
                </a:ext>
              </a:extLst>
            </p:cNvPr>
            <p:cNvSpPr/>
            <p:nvPr/>
          </p:nvSpPr>
          <p:spPr>
            <a:xfrm>
              <a:off x="8867336" y="1602351"/>
              <a:ext cx="20179" cy="20172"/>
            </a:xfrm>
            <a:custGeom>
              <a:avLst/>
              <a:gdLst>
                <a:gd name="connsiteX0" fmla="*/ 17227 w 20179"/>
                <a:gd name="connsiteY0" fmla="*/ 2953 h 20172"/>
                <a:gd name="connsiteX1" fmla="*/ 2966 w 20179"/>
                <a:gd name="connsiteY1" fmla="*/ 2953 h 20172"/>
                <a:gd name="connsiteX2" fmla="*/ 2949 w 20179"/>
                <a:gd name="connsiteY2" fmla="*/ 2971 h 20172"/>
                <a:gd name="connsiteX3" fmla="*/ 2958 w 20179"/>
                <a:gd name="connsiteY3" fmla="*/ 17223 h 20172"/>
                <a:gd name="connsiteX4" fmla="*/ 10083 w 20179"/>
                <a:gd name="connsiteY4" fmla="*/ 20173 h 20172"/>
                <a:gd name="connsiteX5" fmla="*/ 17226 w 20179"/>
                <a:gd name="connsiteY5" fmla="*/ 17215 h 20172"/>
                <a:gd name="connsiteX6" fmla="*/ 17227 w 20179"/>
                <a:gd name="connsiteY6" fmla="*/ 2953 h 20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179" h="20172">
                  <a:moveTo>
                    <a:pt x="17227" y="2953"/>
                  </a:moveTo>
                  <a:cubicBezTo>
                    <a:pt x="13289" y="-984"/>
                    <a:pt x="6906" y="-984"/>
                    <a:pt x="2966" y="2953"/>
                  </a:cubicBezTo>
                  <a:lnTo>
                    <a:pt x="2949" y="2971"/>
                  </a:lnTo>
                  <a:cubicBezTo>
                    <a:pt x="-989" y="6908"/>
                    <a:pt x="-980" y="13285"/>
                    <a:pt x="2958" y="17223"/>
                  </a:cubicBezTo>
                  <a:cubicBezTo>
                    <a:pt x="4924" y="19190"/>
                    <a:pt x="7504" y="20173"/>
                    <a:pt x="10083" y="20173"/>
                  </a:cubicBezTo>
                  <a:cubicBezTo>
                    <a:pt x="12668" y="20173"/>
                    <a:pt x="15255" y="19186"/>
                    <a:pt x="17226" y="17215"/>
                  </a:cubicBezTo>
                  <a:cubicBezTo>
                    <a:pt x="21163" y="13277"/>
                    <a:pt x="21163" y="6892"/>
                    <a:pt x="17227" y="2953"/>
                  </a:cubicBezTo>
                  <a:close/>
                </a:path>
              </a:pathLst>
            </a:custGeom>
            <a:grpFill/>
            <a:ln w="100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17" name="Freeform 16">
              <a:extLst>
                <a:ext uri="{FF2B5EF4-FFF2-40B4-BE49-F238E27FC236}">
                  <a16:creationId xmlns:a16="http://schemas.microsoft.com/office/drawing/2014/main" id="{93BD818B-6F90-113F-C4C7-71191E270EDB}"/>
                </a:ext>
              </a:extLst>
            </p:cNvPr>
            <p:cNvSpPr/>
            <p:nvPr/>
          </p:nvSpPr>
          <p:spPr>
            <a:xfrm>
              <a:off x="8421045" y="1319570"/>
              <a:ext cx="486484" cy="468879"/>
            </a:xfrm>
            <a:custGeom>
              <a:avLst/>
              <a:gdLst>
                <a:gd name="connsiteX0" fmla="*/ 377552 w 486484"/>
                <a:gd name="connsiteY0" fmla="*/ 332230 h 468879"/>
                <a:gd name="connsiteX1" fmla="*/ 475373 w 486484"/>
                <a:gd name="connsiteY1" fmla="*/ 234410 h 468879"/>
                <a:gd name="connsiteX2" fmla="*/ 475372 w 486484"/>
                <a:gd name="connsiteY2" fmla="*/ 180671 h 468879"/>
                <a:gd name="connsiteX3" fmla="*/ 457046 w 486484"/>
                <a:gd name="connsiteY3" fmla="*/ 170534 h 468879"/>
                <a:gd name="connsiteX4" fmla="*/ 460571 w 486484"/>
                <a:gd name="connsiteY4" fmla="*/ 154516 h 468879"/>
                <a:gd name="connsiteX5" fmla="*/ 449442 w 486484"/>
                <a:gd name="connsiteY5" fmla="*/ 127647 h 468879"/>
                <a:gd name="connsiteX6" fmla="*/ 429035 w 486484"/>
                <a:gd name="connsiteY6" fmla="*/ 117072 h 468879"/>
                <a:gd name="connsiteX7" fmla="*/ 419833 w 486484"/>
                <a:gd name="connsiteY7" fmla="*/ 78299 h 468879"/>
                <a:gd name="connsiteX8" fmla="*/ 399441 w 486484"/>
                <a:gd name="connsiteY8" fmla="*/ 67752 h 468879"/>
                <a:gd name="connsiteX9" fmla="*/ 401353 w 486484"/>
                <a:gd name="connsiteY9" fmla="*/ 55822 h 468879"/>
                <a:gd name="connsiteX10" fmla="*/ 390224 w 486484"/>
                <a:gd name="connsiteY10" fmla="*/ 28954 h 468879"/>
                <a:gd name="connsiteX11" fmla="*/ 363355 w 486484"/>
                <a:gd name="connsiteY11" fmla="*/ 17824 h 468879"/>
                <a:gd name="connsiteX12" fmla="*/ 345207 w 486484"/>
                <a:gd name="connsiteY12" fmla="*/ 22426 h 468879"/>
                <a:gd name="connsiteX13" fmla="*/ 344234 w 486484"/>
                <a:gd name="connsiteY13" fmla="*/ 21380 h 468879"/>
                <a:gd name="connsiteX14" fmla="*/ 295133 w 486484"/>
                <a:gd name="connsiteY14" fmla="*/ 0 h 468879"/>
                <a:gd name="connsiteX15" fmla="*/ 215951 w 486484"/>
                <a:gd name="connsiteY15" fmla="*/ 0 h 468879"/>
                <a:gd name="connsiteX16" fmla="*/ 205867 w 486484"/>
                <a:gd name="connsiteY16" fmla="*/ 10084 h 468879"/>
                <a:gd name="connsiteX17" fmla="*/ 205867 w 486484"/>
                <a:gd name="connsiteY17" fmla="*/ 23307 h 468879"/>
                <a:gd name="connsiteX18" fmla="*/ 208475 w 486484"/>
                <a:gd name="connsiteY18" fmla="*/ 38595 h 468879"/>
                <a:gd name="connsiteX19" fmla="*/ 193891 w 486484"/>
                <a:gd name="connsiteY19" fmla="*/ 35705 h 468879"/>
                <a:gd name="connsiteX20" fmla="*/ 167022 w 486484"/>
                <a:gd name="connsiteY20" fmla="*/ 46834 h 468879"/>
                <a:gd name="connsiteX21" fmla="*/ 157827 w 486484"/>
                <a:gd name="connsiteY21" fmla="*/ 85629 h 468879"/>
                <a:gd name="connsiteX22" fmla="*/ 137414 w 486484"/>
                <a:gd name="connsiteY22" fmla="*/ 96180 h 468879"/>
                <a:gd name="connsiteX23" fmla="*/ 126285 w 486484"/>
                <a:gd name="connsiteY23" fmla="*/ 123049 h 468879"/>
                <a:gd name="connsiteX24" fmla="*/ 128190 w 486484"/>
                <a:gd name="connsiteY24" fmla="*/ 134956 h 468879"/>
                <a:gd name="connsiteX25" fmla="*/ 107805 w 486484"/>
                <a:gd name="connsiteY25" fmla="*/ 145528 h 468879"/>
                <a:gd name="connsiteX26" fmla="*/ 100204 w 486484"/>
                <a:gd name="connsiteY26" fmla="*/ 188391 h 468879"/>
                <a:gd name="connsiteX27" fmla="*/ 81873 w 486484"/>
                <a:gd name="connsiteY27" fmla="*/ 198552 h 468879"/>
                <a:gd name="connsiteX28" fmla="*/ 81873 w 486484"/>
                <a:gd name="connsiteY28" fmla="*/ 252290 h 468879"/>
                <a:gd name="connsiteX29" fmla="*/ 101990 w 486484"/>
                <a:gd name="connsiteY29" fmla="*/ 272406 h 468879"/>
                <a:gd name="connsiteX30" fmla="*/ 2953 w 486484"/>
                <a:gd name="connsiteY30" fmla="*/ 371440 h 468879"/>
                <a:gd name="connsiteX31" fmla="*/ 2953 w 486484"/>
                <a:gd name="connsiteY31" fmla="*/ 385702 h 468879"/>
                <a:gd name="connsiteX32" fmla="*/ 10083 w 486484"/>
                <a:gd name="connsiteY32" fmla="*/ 388656 h 468879"/>
                <a:gd name="connsiteX33" fmla="*/ 17213 w 486484"/>
                <a:gd name="connsiteY33" fmla="*/ 385702 h 468879"/>
                <a:gd name="connsiteX34" fmla="*/ 117205 w 486484"/>
                <a:gd name="connsiteY34" fmla="*/ 285710 h 468879"/>
                <a:gd name="connsiteX35" fmla="*/ 135985 w 486484"/>
                <a:gd name="connsiteY35" fmla="*/ 290668 h 468879"/>
                <a:gd name="connsiteX36" fmla="*/ 162854 w 486484"/>
                <a:gd name="connsiteY36" fmla="*/ 279538 h 468879"/>
                <a:gd name="connsiteX37" fmla="*/ 173929 w 486484"/>
                <a:gd name="connsiteY37" fmla="*/ 251136 h 468879"/>
                <a:gd name="connsiteX38" fmla="*/ 175462 w 486484"/>
                <a:gd name="connsiteY38" fmla="*/ 251172 h 468879"/>
                <a:gd name="connsiteX39" fmla="*/ 202331 w 486484"/>
                <a:gd name="connsiteY39" fmla="*/ 240061 h 468879"/>
                <a:gd name="connsiteX40" fmla="*/ 213460 w 486484"/>
                <a:gd name="connsiteY40" fmla="*/ 213192 h 468879"/>
                <a:gd name="connsiteX41" fmla="*/ 213423 w 486484"/>
                <a:gd name="connsiteY41" fmla="*/ 211659 h 468879"/>
                <a:gd name="connsiteX42" fmla="*/ 214939 w 486484"/>
                <a:gd name="connsiteY42" fmla="*/ 211695 h 468879"/>
                <a:gd name="connsiteX43" fmla="*/ 241808 w 486484"/>
                <a:gd name="connsiteY43" fmla="*/ 200584 h 468879"/>
                <a:gd name="connsiteX44" fmla="*/ 252937 w 486484"/>
                <a:gd name="connsiteY44" fmla="*/ 173715 h 468879"/>
                <a:gd name="connsiteX45" fmla="*/ 252899 w 486484"/>
                <a:gd name="connsiteY45" fmla="*/ 172182 h 468879"/>
                <a:gd name="connsiteX46" fmla="*/ 254416 w 486484"/>
                <a:gd name="connsiteY46" fmla="*/ 172218 h 468879"/>
                <a:gd name="connsiteX47" fmla="*/ 281284 w 486484"/>
                <a:gd name="connsiteY47" fmla="*/ 161107 h 468879"/>
                <a:gd name="connsiteX48" fmla="*/ 283805 w 486484"/>
                <a:gd name="connsiteY48" fmla="*/ 110152 h 468879"/>
                <a:gd name="connsiteX49" fmla="*/ 350741 w 486484"/>
                <a:gd name="connsiteY49" fmla="*/ 43216 h 468879"/>
                <a:gd name="connsiteX50" fmla="*/ 363349 w 486484"/>
                <a:gd name="connsiteY50" fmla="*/ 37993 h 468879"/>
                <a:gd name="connsiteX51" fmla="*/ 375958 w 486484"/>
                <a:gd name="connsiteY51" fmla="*/ 43216 h 468879"/>
                <a:gd name="connsiteX52" fmla="*/ 381181 w 486484"/>
                <a:gd name="connsiteY52" fmla="*/ 55824 h 468879"/>
                <a:gd name="connsiteX53" fmla="*/ 375957 w 486484"/>
                <a:gd name="connsiteY53" fmla="*/ 68432 h 468879"/>
                <a:gd name="connsiteX54" fmla="*/ 366088 w 486484"/>
                <a:gd name="connsiteY54" fmla="*/ 78301 h 468879"/>
                <a:gd name="connsiteX55" fmla="*/ 330280 w 486484"/>
                <a:gd name="connsiteY55" fmla="*/ 114109 h 468879"/>
                <a:gd name="connsiteX56" fmla="*/ 330280 w 486484"/>
                <a:gd name="connsiteY56" fmla="*/ 128371 h 468879"/>
                <a:gd name="connsiteX57" fmla="*/ 337410 w 486484"/>
                <a:gd name="connsiteY57" fmla="*/ 131325 h 468879"/>
                <a:gd name="connsiteX58" fmla="*/ 344540 w 486484"/>
                <a:gd name="connsiteY58" fmla="*/ 128371 h 468879"/>
                <a:gd name="connsiteX59" fmla="*/ 380348 w 486484"/>
                <a:gd name="connsiteY59" fmla="*/ 92563 h 468879"/>
                <a:gd name="connsiteX60" fmla="*/ 405565 w 486484"/>
                <a:gd name="connsiteY60" fmla="*/ 92562 h 468879"/>
                <a:gd name="connsiteX61" fmla="*/ 405565 w 486484"/>
                <a:gd name="connsiteY61" fmla="*/ 117780 h 468879"/>
                <a:gd name="connsiteX62" fmla="*/ 395695 w 486484"/>
                <a:gd name="connsiteY62" fmla="*/ 127650 h 468879"/>
                <a:gd name="connsiteX63" fmla="*/ 369757 w 486484"/>
                <a:gd name="connsiteY63" fmla="*/ 153588 h 468879"/>
                <a:gd name="connsiteX64" fmla="*/ 369757 w 486484"/>
                <a:gd name="connsiteY64" fmla="*/ 167850 h 468879"/>
                <a:gd name="connsiteX65" fmla="*/ 376887 w 486484"/>
                <a:gd name="connsiteY65" fmla="*/ 170804 h 468879"/>
                <a:gd name="connsiteX66" fmla="*/ 384017 w 486484"/>
                <a:gd name="connsiteY66" fmla="*/ 167850 h 468879"/>
                <a:gd name="connsiteX67" fmla="*/ 409955 w 486484"/>
                <a:gd name="connsiteY67" fmla="*/ 141912 h 468879"/>
                <a:gd name="connsiteX68" fmla="*/ 422563 w 486484"/>
                <a:gd name="connsiteY68" fmla="*/ 136688 h 468879"/>
                <a:gd name="connsiteX69" fmla="*/ 435172 w 486484"/>
                <a:gd name="connsiteY69" fmla="*/ 141912 h 468879"/>
                <a:gd name="connsiteX70" fmla="*/ 440394 w 486484"/>
                <a:gd name="connsiteY70" fmla="*/ 154520 h 468879"/>
                <a:gd name="connsiteX71" fmla="*/ 435171 w 486484"/>
                <a:gd name="connsiteY71" fmla="*/ 167128 h 468879"/>
                <a:gd name="connsiteX72" fmla="*/ 421624 w 486484"/>
                <a:gd name="connsiteY72" fmla="*/ 180675 h 468879"/>
                <a:gd name="connsiteX73" fmla="*/ 409233 w 486484"/>
                <a:gd name="connsiteY73" fmla="*/ 193066 h 468879"/>
                <a:gd name="connsiteX74" fmla="*/ 409233 w 486484"/>
                <a:gd name="connsiteY74" fmla="*/ 207328 h 468879"/>
                <a:gd name="connsiteX75" fmla="*/ 416363 w 486484"/>
                <a:gd name="connsiteY75" fmla="*/ 210282 h 468879"/>
                <a:gd name="connsiteX76" fmla="*/ 423493 w 486484"/>
                <a:gd name="connsiteY76" fmla="*/ 207328 h 468879"/>
                <a:gd name="connsiteX77" fmla="*/ 435893 w 486484"/>
                <a:gd name="connsiteY77" fmla="*/ 194927 h 468879"/>
                <a:gd name="connsiteX78" fmla="*/ 461101 w 486484"/>
                <a:gd name="connsiteY78" fmla="*/ 194936 h 468879"/>
                <a:gd name="connsiteX79" fmla="*/ 461101 w 486484"/>
                <a:gd name="connsiteY79" fmla="*/ 220155 h 468879"/>
                <a:gd name="connsiteX80" fmla="*/ 363281 w 486484"/>
                <a:gd name="connsiteY80" fmla="*/ 317974 h 468879"/>
                <a:gd name="connsiteX81" fmla="*/ 271358 w 486484"/>
                <a:gd name="connsiteY81" fmla="*/ 358019 h 468879"/>
                <a:gd name="connsiteX82" fmla="*/ 264580 w 486484"/>
                <a:gd name="connsiteY82" fmla="*/ 360980 h 468879"/>
                <a:gd name="connsiteX83" fmla="*/ 174216 w 486484"/>
                <a:gd name="connsiteY83" fmla="*/ 451678 h 468879"/>
                <a:gd name="connsiteX84" fmla="*/ 174242 w 486484"/>
                <a:gd name="connsiteY84" fmla="*/ 465939 h 468879"/>
                <a:gd name="connsiteX85" fmla="*/ 181359 w 486484"/>
                <a:gd name="connsiteY85" fmla="*/ 468880 h 468879"/>
                <a:gd name="connsiteX86" fmla="*/ 188502 w 486484"/>
                <a:gd name="connsiteY86" fmla="*/ 465913 h 468879"/>
                <a:gd name="connsiteX87" fmla="*/ 254967 w 486484"/>
                <a:gd name="connsiteY87" fmla="*/ 399202 h 468879"/>
                <a:gd name="connsiteX88" fmla="*/ 311893 w 486484"/>
                <a:gd name="connsiteY88" fmla="*/ 413848 h 468879"/>
                <a:gd name="connsiteX89" fmla="*/ 363913 w 486484"/>
                <a:gd name="connsiteY89" fmla="*/ 465868 h 468879"/>
                <a:gd name="connsiteX90" fmla="*/ 371043 w 486484"/>
                <a:gd name="connsiteY90" fmla="*/ 468822 h 468879"/>
                <a:gd name="connsiteX91" fmla="*/ 378172 w 486484"/>
                <a:gd name="connsiteY91" fmla="*/ 465868 h 468879"/>
                <a:gd name="connsiteX92" fmla="*/ 378172 w 486484"/>
                <a:gd name="connsiteY92" fmla="*/ 451607 h 468879"/>
                <a:gd name="connsiteX93" fmla="*/ 322864 w 486484"/>
                <a:gd name="connsiteY93" fmla="*/ 396293 h 468879"/>
                <a:gd name="connsiteX94" fmla="*/ 314910 w 486484"/>
                <a:gd name="connsiteY94" fmla="*/ 393372 h 468879"/>
                <a:gd name="connsiteX95" fmla="*/ 311713 w 486484"/>
                <a:gd name="connsiteY95" fmla="*/ 393634 h 468879"/>
                <a:gd name="connsiteX96" fmla="*/ 269635 w 486484"/>
                <a:gd name="connsiteY96" fmla="*/ 384475 h 468879"/>
                <a:gd name="connsiteX97" fmla="*/ 276116 w 486484"/>
                <a:gd name="connsiteY97" fmla="*/ 377971 h 468879"/>
                <a:gd name="connsiteX98" fmla="*/ 377552 w 486484"/>
                <a:gd name="connsiteY98" fmla="*/ 332230 h 468879"/>
                <a:gd name="connsiteX99" fmla="*/ 148594 w 486484"/>
                <a:gd name="connsiteY99" fmla="*/ 265278 h 468879"/>
                <a:gd name="connsiteX100" fmla="*/ 135986 w 486484"/>
                <a:gd name="connsiteY100" fmla="*/ 270502 h 468879"/>
                <a:gd name="connsiteX101" fmla="*/ 123378 w 486484"/>
                <a:gd name="connsiteY101" fmla="*/ 265278 h 468879"/>
                <a:gd name="connsiteX102" fmla="*/ 96131 w 486484"/>
                <a:gd name="connsiteY102" fmla="*/ 238033 h 468879"/>
                <a:gd name="connsiteX103" fmla="*/ 96131 w 486484"/>
                <a:gd name="connsiteY103" fmla="*/ 212814 h 468879"/>
                <a:gd name="connsiteX104" fmla="*/ 108740 w 486484"/>
                <a:gd name="connsiteY104" fmla="*/ 207591 h 468879"/>
                <a:gd name="connsiteX105" fmla="*/ 121349 w 486484"/>
                <a:gd name="connsiteY105" fmla="*/ 212814 h 468879"/>
                <a:gd name="connsiteX106" fmla="*/ 148595 w 486484"/>
                <a:gd name="connsiteY106" fmla="*/ 240060 h 468879"/>
                <a:gd name="connsiteX107" fmla="*/ 148594 w 486484"/>
                <a:gd name="connsiteY107" fmla="*/ 265278 h 468879"/>
                <a:gd name="connsiteX108" fmla="*/ 188073 w 486484"/>
                <a:gd name="connsiteY108" fmla="*/ 225799 h 468879"/>
                <a:gd name="connsiteX109" fmla="*/ 162855 w 486484"/>
                <a:gd name="connsiteY109" fmla="*/ 225799 h 468879"/>
                <a:gd name="connsiteX110" fmla="*/ 135608 w 486484"/>
                <a:gd name="connsiteY110" fmla="*/ 198553 h 468879"/>
                <a:gd name="connsiteX111" fmla="*/ 122060 w 486484"/>
                <a:gd name="connsiteY111" fmla="*/ 185005 h 468879"/>
                <a:gd name="connsiteX112" fmla="*/ 122060 w 486484"/>
                <a:gd name="connsiteY112" fmla="*/ 159788 h 468879"/>
                <a:gd name="connsiteX113" fmla="*/ 134669 w 486484"/>
                <a:gd name="connsiteY113" fmla="*/ 154564 h 468879"/>
                <a:gd name="connsiteX114" fmla="*/ 147277 w 486484"/>
                <a:gd name="connsiteY114" fmla="*/ 159788 h 468879"/>
                <a:gd name="connsiteX115" fmla="*/ 188070 w 486484"/>
                <a:gd name="connsiteY115" fmla="*/ 200581 h 468879"/>
                <a:gd name="connsiteX116" fmla="*/ 188071 w 486484"/>
                <a:gd name="connsiteY116" fmla="*/ 200581 h 468879"/>
                <a:gd name="connsiteX117" fmla="*/ 193295 w 486484"/>
                <a:gd name="connsiteY117" fmla="*/ 213190 h 468879"/>
                <a:gd name="connsiteX118" fmla="*/ 188073 w 486484"/>
                <a:gd name="connsiteY118" fmla="*/ 225799 h 468879"/>
                <a:gd name="connsiteX119" fmla="*/ 227550 w 486484"/>
                <a:gd name="connsiteY119" fmla="*/ 186322 h 468879"/>
                <a:gd name="connsiteX120" fmla="*/ 202332 w 486484"/>
                <a:gd name="connsiteY120" fmla="*/ 186322 h 468879"/>
                <a:gd name="connsiteX121" fmla="*/ 151668 w 486484"/>
                <a:gd name="connsiteY121" fmla="*/ 135658 h 468879"/>
                <a:gd name="connsiteX122" fmla="*/ 146446 w 486484"/>
                <a:gd name="connsiteY122" fmla="*/ 123050 h 468879"/>
                <a:gd name="connsiteX123" fmla="*/ 151669 w 486484"/>
                <a:gd name="connsiteY123" fmla="*/ 110442 h 468879"/>
                <a:gd name="connsiteX124" fmla="*/ 164277 w 486484"/>
                <a:gd name="connsiteY124" fmla="*/ 105228 h 468879"/>
                <a:gd name="connsiteX125" fmla="*/ 176878 w 486484"/>
                <a:gd name="connsiteY125" fmla="*/ 110434 h 468879"/>
                <a:gd name="connsiteX126" fmla="*/ 199969 w 486484"/>
                <a:gd name="connsiteY126" fmla="*/ 133525 h 468879"/>
                <a:gd name="connsiteX127" fmla="*/ 227548 w 486484"/>
                <a:gd name="connsiteY127" fmla="*/ 161104 h 468879"/>
                <a:gd name="connsiteX128" fmla="*/ 227549 w 486484"/>
                <a:gd name="connsiteY128" fmla="*/ 161104 h 468879"/>
                <a:gd name="connsiteX129" fmla="*/ 232770 w 486484"/>
                <a:gd name="connsiteY129" fmla="*/ 173712 h 468879"/>
                <a:gd name="connsiteX130" fmla="*/ 227550 w 486484"/>
                <a:gd name="connsiteY130" fmla="*/ 186322 h 468879"/>
                <a:gd name="connsiteX131" fmla="*/ 267028 w 486484"/>
                <a:gd name="connsiteY131" fmla="*/ 146844 h 468879"/>
                <a:gd name="connsiteX132" fmla="*/ 241811 w 486484"/>
                <a:gd name="connsiteY132" fmla="*/ 146844 h 468879"/>
                <a:gd name="connsiteX133" fmla="*/ 191147 w 486484"/>
                <a:gd name="connsiteY133" fmla="*/ 96180 h 468879"/>
                <a:gd name="connsiteX134" fmla="*/ 191130 w 486484"/>
                <a:gd name="connsiteY134" fmla="*/ 96164 h 468879"/>
                <a:gd name="connsiteX135" fmla="*/ 181277 w 486484"/>
                <a:gd name="connsiteY135" fmla="*/ 86311 h 468879"/>
                <a:gd name="connsiteX136" fmla="*/ 181277 w 486484"/>
                <a:gd name="connsiteY136" fmla="*/ 61093 h 468879"/>
                <a:gd name="connsiteX137" fmla="*/ 193886 w 486484"/>
                <a:gd name="connsiteY137" fmla="*/ 55878 h 468879"/>
                <a:gd name="connsiteX138" fmla="*/ 206494 w 486484"/>
                <a:gd name="connsiteY138" fmla="*/ 61093 h 468879"/>
                <a:gd name="connsiteX139" fmla="*/ 267026 w 486484"/>
                <a:gd name="connsiteY139" fmla="*/ 121624 h 468879"/>
                <a:gd name="connsiteX140" fmla="*/ 272249 w 486484"/>
                <a:gd name="connsiteY140" fmla="*/ 134233 h 468879"/>
                <a:gd name="connsiteX141" fmla="*/ 267028 w 486484"/>
                <a:gd name="connsiteY141" fmla="*/ 146844 h 468879"/>
                <a:gd name="connsiteX142" fmla="*/ 269679 w 486484"/>
                <a:gd name="connsiteY142" fmla="*/ 95758 h 468879"/>
                <a:gd name="connsiteX143" fmla="*/ 241983 w 486484"/>
                <a:gd name="connsiteY143" fmla="*/ 68061 h 468879"/>
                <a:gd name="connsiteX144" fmla="*/ 251639 w 486484"/>
                <a:gd name="connsiteY144" fmla="*/ 69087 h 468879"/>
                <a:gd name="connsiteX145" fmla="*/ 251862 w 486484"/>
                <a:gd name="connsiteY145" fmla="*/ 69087 h 468879"/>
                <a:gd name="connsiteX146" fmla="*/ 279534 w 486484"/>
                <a:gd name="connsiteY146" fmla="*/ 68957 h 468879"/>
                <a:gd name="connsiteX147" fmla="*/ 289571 w 486484"/>
                <a:gd name="connsiteY147" fmla="*/ 58826 h 468879"/>
                <a:gd name="connsiteX148" fmla="*/ 279488 w 486484"/>
                <a:gd name="connsiteY148" fmla="*/ 48789 h 468879"/>
                <a:gd name="connsiteX149" fmla="*/ 279439 w 486484"/>
                <a:gd name="connsiteY149" fmla="*/ 48789 h 468879"/>
                <a:gd name="connsiteX150" fmla="*/ 251767 w 486484"/>
                <a:gd name="connsiteY150" fmla="*/ 48919 h 468879"/>
                <a:gd name="connsiteX151" fmla="*/ 251642 w 486484"/>
                <a:gd name="connsiteY151" fmla="*/ 48919 h 468879"/>
                <a:gd name="connsiteX152" fmla="*/ 233576 w 486484"/>
                <a:gd name="connsiteY152" fmla="*/ 41461 h 468879"/>
                <a:gd name="connsiteX153" fmla="*/ 226032 w 486484"/>
                <a:gd name="connsiteY153" fmla="*/ 23306 h 468879"/>
                <a:gd name="connsiteX154" fmla="*/ 226032 w 486484"/>
                <a:gd name="connsiteY154" fmla="*/ 20166 h 468879"/>
                <a:gd name="connsiteX155" fmla="*/ 295130 w 486484"/>
                <a:gd name="connsiteY155" fmla="*/ 20166 h 468879"/>
                <a:gd name="connsiteX156" fmla="*/ 329470 w 486484"/>
                <a:gd name="connsiteY156" fmla="*/ 35119 h 468879"/>
                <a:gd name="connsiteX157" fmla="*/ 329880 w 486484"/>
                <a:gd name="connsiteY157" fmla="*/ 35559 h 468879"/>
                <a:gd name="connsiteX158" fmla="*/ 269679 w 486484"/>
                <a:gd name="connsiteY158" fmla="*/ 95758 h 468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Lst>
              <a:rect l="l" t="t" r="r" b="b"/>
              <a:pathLst>
                <a:path w="486484" h="468879">
                  <a:moveTo>
                    <a:pt x="377552" y="332230"/>
                  </a:moveTo>
                  <a:lnTo>
                    <a:pt x="475373" y="234410"/>
                  </a:lnTo>
                  <a:cubicBezTo>
                    <a:pt x="490188" y="219594"/>
                    <a:pt x="490188" y="195487"/>
                    <a:pt x="475372" y="180671"/>
                  </a:cubicBezTo>
                  <a:cubicBezTo>
                    <a:pt x="470148" y="175446"/>
                    <a:pt x="463767" y="172073"/>
                    <a:pt x="457046" y="170534"/>
                  </a:cubicBezTo>
                  <a:cubicBezTo>
                    <a:pt x="459351" y="165579"/>
                    <a:pt x="460571" y="160142"/>
                    <a:pt x="460571" y="154516"/>
                  </a:cubicBezTo>
                  <a:cubicBezTo>
                    <a:pt x="460571" y="144366"/>
                    <a:pt x="456618" y="134823"/>
                    <a:pt x="449442" y="127647"/>
                  </a:cubicBezTo>
                  <a:cubicBezTo>
                    <a:pt x="443813" y="122018"/>
                    <a:pt x="436727" y="118382"/>
                    <a:pt x="429035" y="117072"/>
                  </a:cubicBezTo>
                  <a:cubicBezTo>
                    <a:pt x="433366" y="103880"/>
                    <a:pt x="430305" y="88770"/>
                    <a:pt x="419833" y="78299"/>
                  </a:cubicBezTo>
                  <a:cubicBezTo>
                    <a:pt x="414075" y="72543"/>
                    <a:pt x="406914" y="69034"/>
                    <a:pt x="399441" y="67752"/>
                  </a:cubicBezTo>
                  <a:cubicBezTo>
                    <a:pt x="400693" y="63952"/>
                    <a:pt x="401353" y="59940"/>
                    <a:pt x="401353" y="55822"/>
                  </a:cubicBezTo>
                  <a:cubicBezTo>
                    <a:pt x="401353" y="45672"/>
                    <a:pt x="397400" y="36130"/>
                    <a:pt x="390224" y="28954"/>
                  </a:cubicBezTo>
                  <a:cubicBezTo>
                    <a:pt x="383047" y="21777"/>
                    <a:pt x="373505" y="17824"/>
                    <a:pt x="363355" y="17824"/>
                  </a:cubicBezTo>
                  <a:cubicBezTo>
                    <a:pt x="356910" y="17824"/>
                    <a:pt x="350713" y="19423"/>
                    <a:pt x="345207" y="22426"/>
                  </a:cubicBezTo>
                  <a:lnTo>
                    <a:pt x="344234" y="21380"/>
                  </a:lnTo>
                  <a:cubicBezTo>
                    <a:pt x="331590" y="7792"/>
                    <a:pt x="313692" y="0"/>
                    <a:pt x="295133" y="0"/>
                  </a:cubicBezTo>
                  <a:lnTo>
                    <a:pt x="215951" y="0"/>
                  </a:lnTo>
                  <a:cubicBezTo>
                    <a:pt x="210383" y="0"/>
                    <a:pt x="205867" y="4516"/>
                    <a:pt x="205867" y="10084"/>
                  </a:cubicBezTo>
                  <a:lnTo>
                    <a:pt x="205867" y="23307"/>
                  </a:lnTo>
                  <a:cubicBezTo>
                    <a:pt x="205867" y="28599"/>
                    <a:pt x="206763" y="33750"/>
                    <a:pt x="208475" y="38595"/>
                  </a:cubicBezTo>
                  <a:cubicBezTo>
                    <a:pt x="203914" y="36700"/>
                    <a:pt x="198979" y="35705"/>
                    <a:pt x="193891" y="35705"/>
                  </a:cubicBezTo>
                  <a:cubicBezTo>
                    <a:pt x="183741" y="35705"/>
                    <a:pt x="174199" y="39658"/>
                    <a:pt x="167022" y="46834"/>
                  </a:cubicBezTo>
                  <a:cubicBezTo>
                    <a:pt x="156545" y="57311"/>
                    <a:pt x="153487" y="72432"/>
                    <a:pt x="157827" y="85629"/>
                  </a:cubicBezTo>
                  <a:cubicBezTo>
                    <a:pt x="150348" y="86908"/>
                    <a:pt x="143177" y="90419"/>
                    <a:pt x="137414" y="96180"/>
                  </a:cubicBezTo>
                  <a:cubicBezTo>
                    <a:pt x="130238" y="103357"/>
                    <a:pt x="126285" y="112900"/>
                    <a:pt x="126285" y="123049"/>
                  </a:cubicBezTo>
                  <a:cubicBezTo>
                    <a:pt x="126285" y="127158"/>
                    <a:pt x="126943" y="131165"/>
                    <a:pt x="128190" y="134956"/>
                  </a:cubicBezTo>
                  <a:cubicBezTo>
                    <a:pt x="120508" y="136270"/>
                    <a:pt x="113428" y="139903"/>
                    <a:pt x="107805" y="145528"/>
                  </a:cubicBezTo>
                  <a:cubicBezTo>
                    <a:pt x="96234" y="157099"/>
                    <a:pt x="93701" y="174338"/>
                    <a:pt x="100204" y="188391"/>
                  </a:cubicBezTo>
                  <a:cubicBezTo>
                    <a:pt x="93318" y="189965"/>
                    <a:pt x="86992" y="193433"/>
                    <a:pt x="81873" y="198552"/>
                  </a:cubicBezTo>
                  <a:cubicBezTo>
                    <a:pt x="67058" y="213367"/>
                    <a:pt x="67058" y="237474"/>
                    <a:pt x="81873" y="252290"/>
                  </a:cubicBezTo>
                  <a:lnTo>
                    <a:pt x="101990" y="272406"/>
                  </a:lnTo>
                  <a:lnTo>
                    <a:pt x="2953" y="371440"/>
                  </a:lnTo>
                  <a:cubicBezTo>
                    <a:pt x="-984" y="375378"/>
                    <a:pt x="-984" y="381763"/>
                    <a:pt x="2953" y="385702"/>
                  </a:cubicBezTo>
                  <a:cubicBezTo>
                    <a:pt x="4922" y="387670"/>
                    <a:pt x="7503" y="388656"/>
                    <a:pt x="10083" y="388656"/>
                  </a:cubicBezTo>
                  <a:cubicBezTo>
                    <a:pt x="12663" y="388656"/>
                    <a:pt x="15244" y="387671"/>
                    <a:pt x="17213" y="385702"/>
                  </a:cubicBezTo>
                  <a:lnTo>
                    <a:pt x="117205" y="285710"/>
                  </a:lnTo>
                  <a:cubicBezTo>
                    <a:pt x="122866" y="288940"/>
                    <a:pt x="129290" y="290668"/>
                    <a:pt x="135985" y="290668"/>
                  </a:cubicBezTo>
                  <a:cubicBezTo>
                    <a:pt x="146134" y="290668"/>
                    <a:pt x="155677" y="286715"/>
                    <a:pt x="162854" y="279538"/>
                  </a:cubicBezTo>
                  <a:cubicBezTo>
                    <a:pt x="170651" y="271742"/>
                    <a:pt x="174339" y="261371"/>
                    <a:pt x="173929" y="251136"/>
                  </a:cubicBezTo>
                  <a:cubicBezTo>
                    <a:pt x="174440" y="251157"/>
                    <a:pt x="174951" y="251172"/>
                    <a:pt x="175462" y="251172"/>
                  </a:cubicBezTo>
                  <a:cubicBezTo>
                    <a:pt x="185191" y="251171"/>
                    <a:pt x="194925" y="247467"/>
                    <a:pt x="202331" y="240061"/>
                  </a:cubicBezTo>
                  <a:cubicBezTo>
                    <a:pt x="209507" y="232884"/>
                    <a:pt x="213460" y="223341"/>
                    <a:pt x="213460" y="213192"/>
                  </a:cubicBezTo>
                  <a:cubicBezTo>
                    <a:pt x="213460" y="212679"/>
                    <a:pt x="213443" y="212169"/>
                    <a:pt x="213423" y="211659"/>
                  </a:cubicBezTo>
                  <a:cubicBezTo>
                    <a:pt x="213928" y="211679"/>
                    <a:pt x="214433" y="211695"/>
                    <a:pt x="214939" y="211695"/>
                  </a:cubicBezTo>
                  <a:cubicBezTo>
                    <a:pt x="224669" y="211695"/>
                    <a:pt x="234401" y="207991"/>
                    <a:pt x="241808" y="200584"/>
                  </a:cubicBezTo>
                  <a:cubicBezTo>
                    <a:pt x="248984" y="193407"/>
                    <a:pt x="252937" y="183865"/>
                    <a:pt x="252937" y="173715"/>
                  </a:cubicBezTo>
                  <a:cubicBezTo>
                    <a:pt x="252937" y="173202"/>
                    <a:pt x="252920" y="172692"/>
                    <a:pt x="252899" y="172182"/>
                  </a:cubicBezTo>
                  <a:cubicBezTo>
                    <a:pt x="253405" y="172202"/>
                    <a:pt x="253910" y="172218"/>
                    <a:pt x="254416" y="172218"/>
                  </a:cubicBezTo>
                  <a:cubicBezTo>
                    <a:pt x="264147" y="172218"/>
                    <a:pt x="273877" y="168514"/>
                    <a:pt x="281284" y="161107"/>
                  </a:cubicBezTo>
                  <a:cubicBezTo>
                    <a:pt x="295205" y="147186"/>
                    <a:pt x="296043" y="125064"/>
                    <a:pt x="283805" y="110152"/>
                  </a:cubicBezTo>
                  <a:lnTo>
                    <a:pt x="350741" y="43216"/>
                  </a:lnTo>
                  <a:cubicBezTo>
                    <a:pt x="354109" y="39847"/>
                    <a:pt x="358586" y="37993"/>
                    <a:pt x="363349" y="37993"/>
                  </a:cubicBezTo>
                  <a:cubicBezTo>
                    <a:pt x="368113" y="37993"/>
                    <a:pt x="372590" y="39847"/>
                    <a:pt x="375958" y="43216"/>
                  </a:cubicBezTo>
                  <a:cubicBezTo>
                    <a:pt x="379327" y="46584"/>
                    <a:pt x="381181" y="51061"/>
                    <a:pt x="381181" y="55824"/>
                  </a:cubicBezTo>
                  <a:cubicBezTo>
                    <a:pt x="381181" y="60587"/>
                    <a:pt x="379327" y="65065"/>
                    <a:pt x="375957" y="68432"/>
                  </a:cubicBezTo>
                  <a:lnTo>
                    <a:pt x="366088" y="78301"/>
                  </a:lnTo>
                  <a:lnTo>
                    <a:pt x="330280" y="114109"/>
                  </a:lnTo>
                  <a:cubicBezTo>
                    <a:pt x="326342" y="118047"/>
                    <a:pt x="326342" y="124432"/>
                    <a:pt x="330280" y="128371"/>
                  </a:cubicBezTo>
                  <a:cubicBezTo>
                    <a:pt x="332249" y="130339"/>
                    <a:pt x="334830" y="131325"/>
                    <a:pt x="337410" y="131325"/>
                  </a:cubicBezTo>
                  <a:cubicBezTo>
                    <a:pt x="339990" y="131325"/>
                    <a:pt x="342571" y="130340"/>
                    <a:pt x="344540" y="128371"/>
                  </a:cubicBezTo>
                  <a:lnTo>
                    <a:pt x="380348" y="92563"/>
                  </a:lnTo>
                  <a:cubicBezTo>
                    <a:pt x="387299" y="85611"/>
                    <a:pt x="398612" y="85610"/>
                    <a:pt x="405565" y="92562"/>
                  </a:cubicBezTo>
                  <a:cubicBezTo>
                    <a:pt x="412518" y="99515"/>
                    <a:pt x="412518" y="110827"/>
                    <a:pt x="405565" y="117780"/>
                  </a:cubicBezTo>
                  <a:lnTo>
                    <a:pt x="395695" y="127650"/>
                  </a:lnTo>
                  <a:lnTo>
                    <a:pt x="369757" y="153588"/>
                  </a:lnTo>
                  <a:cubicBezTo>
                    <a:pt x="365819" y="157526"/>
                    <a:pt x="365819" y="163911"/>
                    <a:pt x="369757" y="167850"/>
                  </a:cubicBezTo>
                  <a:cubicBezTo>
                    <a:pt x="371726" y="169818"/>
                    <a:pt x="374307" y="170804"/>
                    <a:pt x="376887" y="170804"/>
                  </a:cubicBezTo>
                  <a:cubicBezTo>
                    <a:pt x="379467" y="170804"/>
                    <a:pt x="382048" y="169819"/>
                    <a:pt x="384017" y="167850"/>
                  </a:cubicBezTo>
                  <a:lnTo>
                    <a:pt x="409955" y="141912"/>
                  </a:lnTo>
                  <a:cubicBezTo>
                    <a:pt x="413323" y="138542"/>
                    <a:pt x="417800" y="136688"/>
                    <a:pt x="422563" y="136688"/>
                  </a:cubicBezTo>
                  <a:cubicBezTo>
                    <a:pt x="427327" y="136688"/>
                    <a:pt x="431804" y="138542"/>
                    <a:pt x="435172" y="141912"/>
                  </a:cubicBezTo>
                  <a:cubicBezTo>
                    <a:pt x="438540" y="145280"/>
                    <a:pt x="440394" y="149756"/>
                    <a:pt x="440394" y="154520"/>
                  </a:cubicBezTo>
                  <a:cubicBezTo>
                    <a:pt x="440394" y="159282"/>
                    <a:pt x="438540" y="163761"/>
                    <a:pt x="435171" y="167128"/>
                  </a:cubicBezTo>
                  <a:lnTo>
                    <a:pt x="421624" y="180675"/>
                  </a:lnTo>
                  <a:lnTo>
                    <a:pt x="409233" y="193066"/>
                  </a:lnTo>
                  <a:cubicBezTo>
                    <a:pt x="405295" y="197004"/>
                    <a:pt x="405295" y="203389"/>
                    <a:pt x="409233" y="207328"/>
                  </a:cubicBezTo>
                  <a:cubicBezTo>
                    <a:pt x="411202" y="209296"/>
                    <a:pt x="413783" y="210282"/>
                    <a:pt x="416363" y="210282"/>
                  </a:cubicBezTo>
                  <a:cubicBezTo>
                    <a:pt x="418943" y="210282"/>
                    <a:pt x="421524" y="209297"/>
                    <a:pt x="423493" y="207328"/>
                  </a:cubicBezTo>
                  <a:lnTo>
                    <a:pt x="435893" y="194927"/>
                  </a:lnTo>
                  <a:cubicBezTo>
                    <a:pt x="442846" y="187986"/>
                    <a:pt x="454152" y="187987"/>
                    <a:pt x="461101" y="194936"/>
                  </a:cubicBezTo>
                  <a:cubicBezTo>
                    <a:pt x="468055" y="201889"/>
                    <a:pt x="468055" y="213201"/>
                    <a:pt x="461101" y="220155"/>
                  </a:cubicBezTo>
                  <a:lnTo>
                    <a:pt x="363281" y="317974"/>
                  </a:lnTo>
                  <a:cubicBezTo>
                    <a:pt x="338718" y="342538"/>
                    <a:pt x="306072" y="356758"/>
                    <a:pt x="271358" y="358019"/>
                  </a:cubicBezTo>
                  <a:cubicBezTo>
                    <a:pt x="268806" y="358111"/>
                    <a:pt x="266383" y="359169"/>
                    <a:pt x="264580" y="360980"/>
                  </a:cubicBezTo>
                  <a:lnTo>
                    <a:pt x="174216" y="451678"/>
                  </a:lnTo>
                  <a:cubicBezTo>
                    <a:pt x="170285" y="455623"/>
                    <a:pt x="170296" y="462008"/>
                    <a:pt x="174242" y="465939"/>
                  </a:cubicBezTo>
                  <a:cubicBezTo>
                    <a:pt x="176209" y="467899"/>
                    <a:pt x="178784" y="468880"/>
                    <a:pt x="181359" y="468880"/>
                  </a:cubicBezTo>
                  <a:cubicBezTo>
                    <a:pt x="183945" y="468880"/>
                    <a:pt x="186533" y="467891"/>
                    <a:pt x="188502" y="465913"/>
                  </a:cubicBezTo>
                  <a:lnTo>
                    <a:pt x="254967" y="399202"/>
                  </a:lnTo>
                  <a:cubicBezTo>
                    <a:pt x="271850" y="410033"/>
                    <a:pt x="291705" y="415183"/>
                    <a:pt x="311893" y="413848"/>
                  </a:cubicBezTo>
                  <a:lnTo>
                    <a:pt x="363913" y="465868"/>
                  </a:lnTo>
                  <a:cubicBezTo>
                    <a:pt x="365882" y="467836"/>
                    <a:pt x="368463" y="468822"/>
                    <a:pt x="371043" y="468822"/>
                  </a:cubicBezTo>
                  <a:cubicBezTo>
                    <a:pt x="373624" y="468822"/>
                    <a:pt x="376203" y="467837"/>
                    <a:pt x="378172" y="465868"/>
                  </a:cubicBezTo>
                  <a:cubicBezTo>
                    <a:pt x="382110" y="461930"/>
                    <a:pt x="382110" y="455546"/>
                    <a:pt x="378172" y="451607"/>
                  </a:cubicBezTo>
                  <a:lnTo>
                    <a:pt x="322864" y="396293"/>
                  </a:lnTo>
                  <a:cubicBezTo>
                    <a:pt x="320770" y="394200"/>
                    <a:pt x="317861" y="393130"/>
                    <a:pt x="314910" y="393372"/>
                  </a:cubicBezTo>
                  <a:lnTo>
                    <a:pt x="311713" y="393634"/>
                  </a:lnTo>
                  <a:cubicBezTo>
                    <a:pt x="296956" y="394844"/>
                    <a:pt x="282370" y="391612"/>
                    <a:pt x="269635" y="384475"/>
                  </a:cubicBezTo>
                  <a:lnTo>
                    <a:pt x="276116" y="377971"/>
                  </a:lnTo>
                  <a:cubicBezTo>
                    <a:pt x="314442" y="375607"/>
                    <a:pt x="350325" y="359458"/>
                    <a:pt x="377552" y="332230"/>
                  </a:cubicBezTo>
                  <a:close/>
                  <a:moveTo>
                    <a:pt x="148594" y="265278"/>
                  </a:moveTo>
                  <a:cubicBezTo>
                    <a:pt x="145226" y="268648"/>
                    <a:pt x="140748" y="270502"/>
                    <a:pt x="135986" y="270502"/>
                  </a:cubicBezTo>
                  <a:cubicBezTo>
                    <a:pt x="131223" y="270502"/>
                    <a:pt x="126745" y="268648"/>
                    <a:pt x="123378" y="265278"/>
                  </a:cubicBezTo>
                  <a:lnTo>
                    <a:pt x="96131" y="238033"/>
                  </a:lnTo>
                  <a:cubicBezTo>
                    <a:pt x="89179" y="231080"/>
                    <a:pt x="89179" y="219768"/>
                    <a:pt x="96131" y="212814"/>
                  </a:cubicBezTo>
                  <a:cubicBezTo>
                    <a:pt x="99500" y="209445"/>
                    <a:pt x="103978" y="207591"/>
                    <a:pt x="108740" y="207591"/>
                  </a:cubicBezTo>
                  <a:cubicBezTo>
                    <a:pt x="113503" y="207591"/>
                    <a:pt x="117981" y="209445"/>
                    <a:pt x="121349" y="212814"/>
                  </a:cubicBezTo>
                  <a:lnTo>
                    <a:pt x="148595" y="240060"/>
                  </a:lnTo>
                  <a:cubicBezTo>
                    <a:pt x="155547" y="247012"/>
                    <a:pt x="155547" y="258325"/>
                    <a:pt x="148594" y="265278"/>
                  </a:cubicBezTo>
                  <a:close/>
                  <a:moveTo>
                    <a:pt x="188073" y="225799"/>
                  </a:moveTo>
                  <a:cubicBezTo>
                    <a:pt x="181120" y="232752"/>
                    <a:pt x="169805" y="232752"/>
                    <a:pt x="162855" y="225799"/>
                  </a:cubicBezTo>
                  <a:lnTo>
                    <a:pt x="135608" y="198553"/>
                  </a:lnTo>
                  <a:lnTo>
                    <a:pt x="122060" y="185005"/>
                  </a:lnTo>
                  <a:cubicBezTo>
                    <a:pt x="115108" y="178053"/>
                    <a:pt x="115108" y="166740"/>
                    <a:pt x="122060" y="159788"/>
                  </a:cubicBezTo>
                  <a:cubicBezTo>
                    <a:pt x="125429" y="156418"/>
                    <a:pt x="129907" y="154564"/>
                    <a:pt x="134669" y="154564"/>
                  </a:cubicBezTo>
                  <a:cubicBezTo>
                    <a:pt x="139432" y="154564"/>
                    <a:pt x="143909" y="156418"/>
                    <a:pt x="147277" y="159788"/>
                  </a:cubicBezTo>
                  <a:lnTo>
                    <a:pt x="188070" y="200581"/>
                  </a:lnTo>
                  <a:cubicBezTo>
                    <a:pt x="188070" y="200581"/>
                    <a:pt x="188070" y="200581"/>
                    <a:pt x="188071" y="200581"/>
                  </a:cubicBezTo>
                  <a:cubicBezTo>
                    <a:pt x="191441" y="203950"/>
                    <a:pt x="193295" y="208428"/>
                    <a:pt x="193295" y="213190"/>
                  </a:cubicBezTo>
                  <a:cubicBezTo>
                    <a:pt x="193295" y="217953"/>
                    <a:pt x="191441" y="222431"/>
                    <a:pt x="188073" y="225799"/>
                  </a:cubicBezTo>
                  <a:close/>
                  <a:moveTo>
                    <a:pt x="227550" y="186322"/>
                  </a:moveTo>
                  <a:cubicBezTo>
                    <a:pt x="220597" y="193273"/>
                    <a:pt x="209283" y="193274"/>
                    <a:pt x="202332" y="186322"/>
                  </a:cubicBezTo>
                  <a:lnTo>
                    <a:pt x="151668" y="135658"/>
                  </a:lnTo>
                  <a:cubicBezTo>
                    <a:pt x="148300" y="132290"/>
                    <a:pt x="146446" y="127814"/>
                    <a:pt x="146446" y="123050"/>
                  </a:cubicBezTo>
                  <a:cubicBezTo>
                    <a:pt x="146446" y="118287"/>
                    <a:pt x="148300" y="113809"/>
                    <a:pt x="151669" y="110442"/>
                  </a:cubicBezTo>
                  <a:cubicBezTo>
                    <a:pt x="155145" y="106966"/>
                    <a:pt x="159712" y="105228"/>
                    <a:pt x="164277" y="105228"/>
                  </a:cubicBezTo>
                  <a:cubicBezTo>
                    <a:pt x="168840" y="105228"/>
                    <a:pt x="173402" y="106964"/>
                    <a:pt x="176878" y="110434"/>
                  </a:cubicBezTo>
                  <a:lnTo>
                    <a:pt x="199969" y="133525"/>
                  </a:lnTo>
                  <a:lnTo>
                    <a:pt x="227548" y="161104"/>
                  </a:lnTo>
                  <a:lnTo>
                    <a:pt x="227549" y="161104"/>
                  </a:lnTo>
                  <a:cubicBezTo>
                    <a:pt x="230916" y="164473"/>
                    <a:pt x="232770" y="168949"/>
                    <a:pt x="232770" y="173712"/>
                  </a:cubicBezTo>
                  <a:cubicBezTo>
                    <a:pt x="232772" y="178476"/>
                    <a:pt x="230918" y="182954"/>
                    <a:pt x="227550" y="186322"/>
                  </a:cubicBezTo>
                  <a:close/>
                  <a:moveTo>
                    <a:pt x="267028" y="146844"/>
                  </a:moveTo>
                  <a:cubicBezTo>
                    <a:pt x="260076" y="153796"/>
                    <a:pt x="248763" y="153796"/>
                    <a:pt x="241811" y="146844"/>
                  </a:cubicBezTo>
                  <a:lnTo>
                    <a:pt x="191147" y="96180"/>
                  </a:lnTo>
                  <a:cubicBezTo>
                    <a:pt x="191142" y="96175"/>
                    <a:pt x="191136" y="96170"/>
                    <a:pt x="191130" y="96164"/>
                  </a:cubicBezTo>
                  <a:lnTo>
                    <a:pt x="181277" y="86311"/>
                  </a:lnTo>
                  <a:cubicBezTo>
                    <a:pt x="174325" y="79358"/>
                    <a:pt x="174325" y="68046"/>
                    <a:pt x="181277" y="61093"/>
                  </a:cubicBezTo>
                  <a:cubicBezTo>
                    <a:pt x="184753" y="57616"/>
                    <a:pt x="189320" y="55878"/>
                    <a:pt x="193886" y="55878"/>
                  </a:cubicBezTo>
                  <a:cubicBezTo>
                    <a:pt x="198452" y="55878"/>
                    <a:pt x="203019" y="57616"/>
                    <a:pt x="206494" y="61093"/>
                  </a:cubicBezTo>
                  <a:lnTo>
                    <a:pt x="267026" y="121624"/>
                  </a:lnTo>
                  <a:cubicBezTo>
                    <a:pt x="270395" y="124993"/>
                    <a:pt x="272249" y="129470"/>
                    <a:pt x="272249" y="134233"/>
                  </a:cubicBezTo>
                  <a:cubicBezTo>
                    <a:pt x="272250" y="138997"/>
                    <a:pt x="270397" y="143476"/>
                    <a:pt x="267028" y="146844"/>
                  </a:cubicBezTo>
                  <a:close/>
                  <a:moveTo>
                    <a:pt x="269679" y="95758"/>
                  </a:moveTo>
                  <a:lnTo>
                    <a:pt x="241983" y="68061"/>
                  </a:lnTo>
                  <a:cubicBezTo>
                    <a:pt x="245123" y="68732"/>
                    <a:pt x="248353" y="69088"/>
                    <a:pt x="251639" y="69087"/>
                  </a:cubicBezTo>
                  <a:cubicBezTo>
                    <a:pt x="251713" y="69087"/>
                    <a:pt x="251787" y="69087"/>
                    <a:pt x="251862" y="69087"/>
                  </a:cubicBezTo>
                  <a:lnTo>
                    <a:pt x="279534" y="68957"/>
                  </a:lnTo>
                  <a:cubicBezTo>
                    <a:pt x="285102" y="68930"/>
                    <a:pt x="289597" y="64395"/>
                    <a:pt x="289571" y="58826"/>
                  </a:cubicBezTo>
                  <a:cubicBezTo>
                    <a:pt x="289544" y="53273"/>
                    <a:pt x="285035" y="48789"/>
                    <a:pt x="279488" y="48789"/>
                  </a:cubicBezTo>
                  <a:cubicBezTo>
                    <a:pt x="279472" y="48789"/>
                    <a:pt x="279456" y="48789"/>
                    <a:pt x="279439" y="48789"/>
                  </a:cubicBezTo>
                  <a:lnTo>
                    <a:pt x="251767" y="48919"/>
                  </a:lnTo>
                  <a:cubicBezTo>
                    <a:pt x="251725" y="48919"/>
                    <a:pt x="251685" y="48919"/>
                    <a:pt x="251642" y="48919"/>
                  </a:cubicBezTo>
                  <a:cubicBezTo>
                    <a:pt x="244824" y="48919"/>
                    <a:pt x="238411" y="46273"/>
                    <a:pt x="233576" y="41461"/>
                  </a:cubicBezTo>
                  <a:cubicBezTo>
                    <a:pt x="228710" y="36618"/>
                    <a:pt x="226032" y="30171"/>
                    <a:pt x="226032" y="23306"/>
                  </a:cubicBezTo>
                  <a:lnTo>
                    <a:pt x="226032" y="20166"/>
                  </a:lnTo>
                  <a:lnTo>
                    <a:pt x="295130" y="20166"/>
                  </a:lnTo>
                  <a:cubicBezTo>
                    <a:pt x="308110" y="20166"/>
                    <a:pt x="320626" y="25616"/>
                    <a:pt x="329470" y="35119"/>
                  </a:cubicBezTo>
                  <a:lnTo>
                    <a:pt x="329880" y="35559"/>
                  </a:lnTo>
                  <a:lnTo>
                    <a:pt x="269679" y="95758"/>
                  </a:ln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grpSp>
        <p:nvGrpSpPr>
          <p:cNvPr id="20" name="Graphic 165">
            <a:extLst>
              <a:ext uri="{FF2B5EF4-FFF2-40B4-BE49-F238E27FC236}">
                <a16:creationId xmlns:a16="http://schemas.microsoft.com/office/drawing/2014/main" id="{B7051459-E572-97F1-36FE-935CF53E4173}"/>
              </a:ext>
            </a:extLst>
          </p:cNvPr>
          <p:cNvGrpSpPr/>
          <p:nvPr/>
        </p:nvGrpSpPr>
        <p:grpSpPr>
          <a:xfrm>
            <a:off x="6646081" y="1822009"/>
            <a:ext cx="460733" cy="460733"/>
            <a:chOff x="7128508" y="1318621"/>
            <a:chExt cx="504939" cy="504939"/>
          </a:xfrm>
          <a:solidFill>
            <a:schemeClr val="bg1"/>
          </a:solidFill>
        </p:grpSpPr>
        <p:sp>
          <p:nvSpPr>
            <p:cNvPr id="21" name="Freeform 20">
              <a:extLst>
                <a:ext uri="{FF2B5EF4-FFF2-40B4-BE49-F238E27FC236}">
                  <a16:creationId xmlns:a16="http://schemas.microsoft.com/office/drawing/2014/main" id="{B3B0C279-27C3-44E8-AF96-BAF06329DD40}"/>
                </a:ext>
              </a:extLst>
            </p:cNvPr>
            <p:cNvSpPr/>
            <p:nvPr/>
          </p:nvSpPr>
          <p:spPr>
            <a:xfrm>
              <a:off x="7128508" y="1318621"/>
              <a:ext cx="504939" cy="504939"/>
            </a:xfrm>
            <a:custGeom>
              <a:avLst/>
              <a:gdLst>
                <a:gd name="connsiteX0" fmla="*/ 504939 w 504939"/>
                <a:gd name="connsiteY0" fmla="*/ 252470 h 504939"/>
                <a:gd name="connsiteX1" fmla="*/ 252470 w 504939"/>
                <a:gd name="connsiteY1" fmla="*/ 0 h 504939"/>
                <a:gd name="connsiteX2" fmla="*/ 128605 w 504939"/>
                <a:gd name="connsiteY2" fmla="*/ 32577 h 504939"/>
                <a:gd name="connsiteX3" fmla="*/ 97730 w 504939"/>
                <a:gd name="connsiteY3" fmla="*/ 32577 h 504939"/>
                <a:gd name="connsiteX4" fmla="*/ 97730 w 504939"/>
                <a:gd name="connsiteY4" fmla="*/ 0 h 504939"/>
                <a:gd name="connsiteX5" fmla="*/ 48865 w 504939"/>
                <a:gd name="connsiteY5" fmla="*/ 0 h 504939"/>
                <a:gd name="connsiteX6" fmla="*/ 48865 w 504939"/>
                <a:gd name="connsiteY6" fmla="*/ 103325 h 504939"/>
                <a:gd name="connsiteX7" fmla="*/ 0 w 504939"/>
                <a:gd name="connsiteY7" fmla="*/ 252470 h 504939"/>
                <a:gd name="connsiteX8" fmla="*/ 252470 w 504939"/>
                <a:gd name="connsiteY8" fmla="*/ 504939 h 504939"/>
                <a:gd name="connsiteX9" fmla="*/ 342479 w 504939"/>
                <a:gd name="connsiteY9" fmla="*/ 488398 h 504939"/>
                <a:gd name="connsiteX10" fmla="*/ 399065 w 504939"/>
                <a:gd name="connsiteY10" fmla="*/ 504939 h 504939"/>
                <a:gd name="connsiteX11" fmla="*/ 468225 w 504939"/>
                <a:gd name="connsiteY11" fmla="*/ 479236 h 504939"/>
                <a:gd name="connsiteX12" fmla="*/ 457581 w 504939"/>
                <a:gd name="connsiteY12" fmla="*/ 466906 h 504939"/>
                <a:gd name="connsiteX13" fmla="*/ 399065 w 504939"/>
                <a:gd name="connsiteY13" fmla="*/ 488651 h 504939"/>
                <a:gd name="connsiteX14" fmla="*/ 309479 w 504939"/>
                <a:gd name="connsiteY14" fmla="*/ 399065 h 504939"/>
                <a:gd name="connsiteX15" fmla="*/ 399065 w 504939"/>
                <a:gd name="connsiteY15" fmla="*/ 309479 h 504939"/>
                <a:gd name="connsiteX16" fmla="*/ 488651 w 504939"/>
                <a:gd name="connsiteY16" fmla="*/ 399065 h 504939"/>
                <a:gd name="connsiteX17" fmla="*/ 468901 w 504939"/>
                <a:gd name="connsiteY17" fmla="*/ 455186 h 504939"/>
                <a:gd name="connsiteX18" fmla="*/ 481598 w 504939"/>
                <a:gd name="connsiteY18" fmla="*/ 465399 h 504939"/>
                <a:gd name="connsiteX19" fmla="*/ 504939 w 504939"/>
                <a:gd name="connsiteY19" fmla="*/ 399065 h 504939"/>
                <a:gd name="connsiteX20" fmla="*/ 488382 w 504939"/>
                <a:gd name="connsiteY20" fmla="*/ 342455 h 504939"/>
                <a:gd name="connsiteX21" fmla="*/ 504939 w 504939"/>
                <a:gd name="connsiteY21" fmla="*/ 252470 h 504939"/>
                <a:gd name="connsiteX22" fmla="*/ 130307 w 504939"/>
                <a:gd name="connsiteY22" fmla="*/ 81442 h 504939"/>
                <a:gd name="connsiteX23" fmla="*/ 146595 w 504939"/>
                <a:gd name="connsiteY23" fmla="*/ 81442 h 504939"/>
                <a:gd name="connsiteX24" fmla="*/ 146595 w 504939"/>
                <a:gd name="connsiteY24" fmla="*/ 97730 h 504939"/>
                <a:gd name="connsiteX25" fmla="*/ 146595 w 504939"/>
                <a:gd name="connsiteY25" fmla="*/ 195460 h 504939"/>
                <a:gd name="connsiteX26" fmla="*/ 130307 w 504939"/>
                <a:gd name="connsiteY26" fmla="*/ 195460 h 504939"/>
                <a:gd name="connsiteX27" fmla="*/ 130307 w 504939"/>
                <a:gd name="connsiteY27" fmla="*/ 81442 h 504939"/>
                <a:gd name="connsiteX28" fmla="*/ 97730 w 504939"/>
                <a:gd name="connsiteY28" fmla="*/ 48865 h 504939"/>
                <a:gd name="connsiteX29" fmla="*/ 114018 w 504939"/>
                <a:gd name="connsiteY29" fmla="*/ 48865 h 504939"/>
                <a:gd name="connsiteX30" fmla="*/ 114018 w 504939"/>
                <a:gd name="connsiteY30" fmla="*/ 65153 h 504939"/>
                <a:gd name="connsiteX31" fmla="*/ 114018 w 504939"/>
                <a:gd name="connsiteY31" fmla="*/ 195460 h 504939"/>
                <a:gd name="connsiteX32" fmla="*/ 97730 w 504939"/>
                <a:gd name="connsiteY32" fmla="*/ 195460 h 504939"/>
                <a:gd name="connsiteX33" fmla="*/ 97730 w 504939"/>
                <a:gd name="connsiteY33" fmla="*/ 48865 h 504939"/>
                <a:gd name="connsiteX34" fmla="*/ 65153 w 504939"/>
                <a:gd name="connsiteY34" fmla="*/ 16288 h 504939"/>
                <a:gd name="connsiteX35" fmla="*/ 81442 w 504939"/>
                <a:gd name="connsiteY35" fmla="*/ 16288 h 504939"/>
                <a:gd name="connsiteX36" fmla="*/ 81442 w 504939"/>
                <a:gd name="connsiteY36" fmla="*/ 32577 h 504939"/>
                <a:gd name="connsiteX37" fmla="*/ 81442 w 504939"/>
                <a:gd name="connsiteY37" fmla="*/ 195460 h 504939"/>
                <a:gd name="connsiteX38" fmla="*/ 65153 w 504939"/>
                <a:gd name="connsiteY38" fmla="*/ 195460 h 504939"/>
                <a:gd name="connsiteX39" fmla="*/ 65153 w 504939"/>
                <a:gd name="connsiteY39" fmla="*/ 16288 h 504939"/>
                <a:gd name="connsiteX40" fmla="*/ 244325 w 504939"/>
                <a:gd name="connsiteY40" fmla="*/ 488447 h 504939"/>
                <a:gd name="connsiteX41" fmla="*/ 16492 w 504939"/>
                <a:gd name="connsiteY41" fmla="*/ 260614 h 504939"/>
                <a:gd name="connsiteX42" fmla="*/ 244325 w 504939"/>
                <a:gd name="connsiteY42" fmla="*/ 260614 h 504939"/>
                <a:gd name="connsiteX43" fmla="*/ 244325 w 504939"/>
                <a:gd name="connsiteY43" fmla="*/ 488447 h 504939"/>
                <a:gd name="connsiteX44" fmla="*/ 244325 w 504939"/>
                <a:gd name="connsiteY44" fmla="*/ 244325 h 504939"/>
                <a:gd name="connsiteX45" fmla="*/ 16614 w 504939"/>
                <a:gd name="connsiteY45" fmla="*/ 244325 h 504939"/>
                <a:gd name="connsiteX46" fmla="*/ 48865 w 504939"/>
                <a:gd name="connsiteY46" fmla="*/ 133019 h 504939"/>
                <a:gd name="connsiteX47" fmla="*/ 48865 w 504939"/>
                <a:gd name="connsiteY47" fmla="*/ 211749 h 504939"/>
                <a:gd name="connsiteX48" fmla="*/ 81442 w 504939"/>
                <a:gd name="connsiteY48" fmla="*/ 211749 h 504939"/>
                <a:gd name="connsiteX49" fmla="*/ 97730 w 504939"/>
                <a:gd name="connsiteY49" fmla="*/ 211749 h 504939"/>
                <a:gd name="connsiteX50" fmla="*/ 114018 w 504939"/>
                <a:gd name="connsiteY50" fmla="*/ 211749 h 504939"/>
                <a:gd name="connsiteX51" fmla="*/ 130307 w 504939"/>
                <a:gd name="connsiteY51" fmla="*/ 211749 h 504939"/>
                <a:gd name="connsiteX52" fmla="*/ 146595 w 504939"/>
                <a:gd name="connsiteY52" fmla="*/ 211749 h 504939"/>
                <a:gd name="connsiteX53" fmla="*/ 162884 w 504939"/>
                <a:gd name="connsiteY53" fmla="*/ 211749 h 504939"/>
                <a:gd name="connsiteX54" fmla="*/ 179172 w 504939"/>
                <a:gd name="connsiteY54" fmla="*/ 211749 h 504939"/>
                <a:gd name="connsiteX55" fmla="*/ 195460 w 504939"/>
                <a:gd name="connsiteY55" fmla="*/ 211749 h 504939"/>
                <a:gd name="connsiteX56" fmla="*/ 228037 w 504939"/>
                <a:gd name="connsiteY56" fmla="*/ 211749 h 504939"/>
                <a:gd name="connsiteX57" fmla="*/ 228037 w 504939"/>
                <a:gd name="connsiteY57" fmla="*/ 130307 h 504939"/>
                <a:gd name="connsiteX58" fmla="*/ 195460 w 504939"/>
                <a:gd name="connsiteY58" fmla="*/ 130307 h 504939"/>
                <a:gd name="connsiteX59" fmla="*/ 195460 w 504939"/>
                <a:gd name="connsiteY59" fmla="*/ 97730 h 504939"/>
                <a:gd name="connsiteX60" fmla="*/ 162884 w 504939"/>
                <a:gd name="connsiteY60" fmla="*/ 97730 h 504939"/>
                <a:gd name="connsiteX61" fmla="*/ 162884 w 504939"/>
                <a:gd name="connsiteY61" fmla="*/ 65153 h 504939"/>
                <a:gd name="connsiteX62" fmla="*/ 130307 w 504939"/>
                <a:gd name="connsiteY62" fmla="*/ 65153 h 504939"/>
                <a:gd name="connsiteX63" fmla="*/ 130307 w 504939"/>
                <a:gd name="connsiteY63" fmla="*/ 50429 h 504939"/>
                <a:gd name="connsiteX64" fmla="*/ 244325 w 504939"/>
                <a:gd name="connsiteY64" fmla="*/ 16573 h 504939"/>
                <a:gd name="connsiteX65" fmla="*/ 244325 w 504939"/>
                <a:gd name="connsiteY65" fmla="*/ 244325 h 504939"/>
                <a:gd name="connsiteX66" fmla="*/ 162884 w 504939"/>
                <a:gd name="connsiteY66" fmla="*/ 195460 h 504939"/>
                <a:gd name="connsiteX67" fmla="*/ 162884 w 504939"/>
                <a:gd name="connsiteY67" fmla="*/ 114018 h 504939"/>
                <a:gd name="connsiteX68" fmla="*/ 179172 w 504939"/>
                <a:gd name="connsiteY68" fmla="*/ 114018 h 504939"/>
                <a:gd name="connsiteX69" fmla="*/ 179172 w 504939"/>
                <a:gd name="connsiteY69" fmla="*/ 130307 h 504939"/>
                <a:gd name="connsiteX70" fmla="*/ 179172 w 504939"/>
                <a:gd name="connsiteY70" fmla="*/ 195460 h 504939"/>
                <a:gd name="connsiteX71" fmla="*/ 162884 w 504939"/>
                <a:gd name="connsiteY71" fmla="*/ 195460 h 504939"/>
                <a:gd name="connsiteX72" fmla="*/ 195460 w 504939"/>
                <a:gd name="connsiteY72" fmla="*/ 195460 h 504939"/>
                <a:gd name="connsiteX73" fmla="*/ 195460 w 504939"/>
                <a:gd name="connsiteY73" fmla="*/ 146595 h 504939"/>
                <a:gd name="connsiteX74" fmla="*/ 211749 w 504939"/>
                <a:gd name="connsiteY74" fmla="*/ 146595 h 504939"/>
                <a:gd name="connsiteX75" fmla="*/ 211749 w 504939"/>
                <a:gd name="connsiteY75" fmla="*/ 195460 h 504939"/>
                <a:gd name="connsiteX76" fmla="*/ 195460 w 504939"/>
                <a:gd name="connsiteY76" fmla="*/ 195460 h 504939"/>
                <a:gd name="connsiteX77" fmla="*/ 488447 w 504939"/>
                <a:gd name="connsiteY77" fmla="*/ 244325 h 504939"/>
                <a:gd name="connsiteX78" fmla="*/ 418725 w 504939"/>
                <a:gd name="connsiteY78" fmla="*/ 244325 h 504939"/>
                <a:gd name="connsiteX79" fmla="*/ 478617 w 504939"/>
                <a:gd name="connsiteY79" fmla="*/ 184433 h 504939"/>
                <a:gd name="connsiteX80" fmla="*/ 488447 w 504939"/>
                <a:gd name="connsiteY80" fmla="*/ 244325 h 504939"/>
                <a:gd name="connsiteX81" fmla="*/ 447409 w 504939"/>
                <a:gd name="connsiteY81" fmla="*/ 119312 h 504939"/>
                <a:gd name="connsiteX82" fmla="*/ 356446 w 504939"/>
                <a:gd name="connsiteY82" fmla="*/ 210275 h 504939"/>
                <a:gd name="connsiteX83" fmla="*/ 367962 w 504939"/>
                <a:gd name="connsiteY83" fmla="*/ 221790 h 504939"/>
                <a:gd name="connsiteX84" fmla="*/ 456326 w 504939"/>
                <a:gd name="connsiteY84" fmla="*/ 133426 h 504939"/>
                <a:gd name="connsiteX85" fmla="*/ 472704 w 504939"/>
                <a:gd name="connsiteY85" fmla="*/ 167314 h 504939"/>
                <a:gd name="connsiteX86" fmla="*/ 395693 w 504939"/>
                <a:gd name="connsiteY86" fmla="*/ 244325 h 504939"/>
                <a:gd name="connsiteX87" fmla="*/ 345427 w 504939"/>
                <a:gd name="connsiteY87" fmla="*/ 244325 h 504939"/>
                <a:gd name="connsiteX88" fmla="*/ 355958 w 504939"/>
                <a:gd name="connsiteY88" fmla="*/ 233795 h 504939"/>
                <a:gd name="connsiteX89" fmla="*/ 344442 w 504939"/>
                <a:gd name="connsiteY89" fmla="*/ 222279 h 504939"/>
                <a:gd name="connsiteX90" fmla="*/ 322395 w 504939"/>
                <a:gd name="connsiteY90" fmla="*/ 244325 h 504939"/>
                <a:gd name="connsiteX91" fmla="*/ 272130 w 504939"/>
                <a:gd name="connsiteY91" fmla="*/ 244325 h 504939"/>
                <a:gd name="connsiteX92" fmla="*/ 425020 w 504939"/>
                <a:gd name="connsiteY92" fmla="*/ 91435 h 504939"/>
                <a:gd name="connsiteX93" fmla="*/ 447409 w 504939"/>
                <a:gd name="connsiteY93" fmla="*/ 119312 h 504939"/>
                <a:gd name="connsiteX94" fmla="*/ 260614 w 504939"/>
                <a:gd name="connsiteY94" fmla="*/ 16492 h 504939"/>
                <a:gd name="connsiteX95" fmla="*/ 320506 w 504939"/>
                <a:gd name="connsiteY95" fmla="*/ 26322 h 504939"/>
                <a:gd name="connsiteX96" fmla="*/ 260614 w 504939"/>
                <a:gd name="connsiteY96" fmla="*/ 86214 h 504939"/>
                <a:gd name="connsiteX97" fmla="*/ 260614 w 504939"/>
                <a:gd name="connsiteY97" fmla="*/ 16492 h 504939"/>
                <a:gd name="connsiteX98" fmla="*/ 260614 w 504939"/>
                <a:gd name="connsiteY98" fmla="*/ 182544 h 504939"/>
                <a:gd name="connsiteX99" fmla="*/ 359590 w 504939"/>
                <a:gd name="connsiteY99" fmla="*/ 83567 h 504939"/>
                <a:gd name="connsiteX100" fmla="*/ 348074 w 504939"/>
                <a:gd name="connsiteY100" fmla="*/ 72052 h 504939"/>
                <a:gd name="connsiteX101" fmla="*/ 260614 w 504939"/>
                <a:gd name="connsiteY101" fmla="*/ 159512 h 504939"/>
                <a:gd name="connsiteX102" fmla="*/ 260614 w 504939"/>
                <a:gd name="connsiteY102" fmla="*/ 109246 h 504939"/>
                <a:gd name="connsiteX103" fmla="*/ 337625 w 504939"/>
                <a:gd name="connsiteY103" fmla="*/ 32235 h 504939"/>
                <a:gd name="connsiteX104" fmla="*/ 371513 w 504939"/>
                <a:gd name="connsiteY104" fmla="*/ 48613 h 504939"/>
                <a:gd name="connsiteX105" fmla="*/ 358393 w 504939"/>
                <a:gd name="connsiteY105" fmla="*/ 61733 h 504939"/>
                <a:gd name="connsiteX106" fmla="*/ 369909 w 504939"/>
                <a:gd name="connsiteY106" fmla="*/ 73249 h 504939"/>
                <a:gd name="connsiteX107" fmla="*/ 385627 w 504939"/>
                <a:gd name="connsiteY107" fmla="*/ 57530 h 504939"/>
                <a:gd name="connsiteX108" fmla="*/ 413504 w 504939"/>
                <a:gd name="connsiteY108" fmla="*/ 79919 h 504939"/>
                <a:gd name="connsiteX109" fmla="*/ 260614 w 504939"/>
                <a:gd name="connsiteY109" fmla="*/ 232809 h 504939"/>
                <a:gd name="connsiteX110" fmla="*/ 260614 w 504939"/>
                <a:gd name="connsiteY110" fmla="*/ 182544 h 504939"/>
                <a:gd name="connsiteX111" fmla="*/ 399065 w 504939"/>
                <a:gd name="connsiteY111" fmla="*/ 293190 h 504939"/>
                <a:gd name="connsiteX112" fmla="*/ 293190 w 504939"/>
                <a:gd name="connsiteY112" fmla="*/ 399065 h 504939"/>
                <a:gd name="connsiteX113" fmla="*/ 327200 w 504939"/>
                <a:gd name="connsiteY113" fmla="*/ 476589 h 504939"/>
                <a:gd name="connsiteX114" fmla="*/ 260614 w 504939"/>
                <a:gd name="connsiteY114" fmla="*/ 488463 h 504939"/>
                <a:gd name="connsiteX115" fmla="*/ 260614 w 504939"/>
                <a:gd name="connsiteY115" fmla="*/ 260614 h 504939"/>
                <a:gd name="connsiteX116" fmla="*/ 488463 w 504939"/>
                <a:gd name="connsiteY116" fmla="*/ 260614 h 504939"/>
                <a:gd name="connsiteX117" fmla="*/ 476565 w 504939"/>
                <a:gd name="connsiteY117" fmla="*/ 327176 h 504939"/>
                <a:gd name="connsiteX118" fmla="*/ 399065 w 504939"/>
                <a:gd name="connsiteY118" fmla="*/ 293190 h 504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Lst>
              <a:rect l="l" t="t" r="r" b="b"/>
              <a:pathLst>
                <a:path w="504939" h="504939">
                  <a:moveTo>
                    <a:pt x="504939" y="252470"/>
                  </a:moveTo>
                  <a:cubicBezTo>
                    <a:pt x="504939" y="113261"/>
                    <a:pt x="391678" y="0"/>
                    <a:pt x="252470" y="0"/>
                  </a:cubicBezTo>
                  <a:cubicBezTo>
                    <a:pt x="208825" y="0"/>
                    <a:pt x="166304" y="11304"/>
                    <a:pt x="128605" y="32577"/>
                  </a:cubicBezTo>
                  <a:lnTo>
                    <a:pt x="97730" y="32577"/>
                  </a:lnTo>
                  <a:lnTo>
                    <a:pt x="97730" y="0"/>
                  </a:lnTo>
                  <a:lnTo>
                    <a:pt x="48865" y="0"/>
                  </a:lnTo>
                  <a:lnTo>
                    <a:pt x="48865" y="103325"/>
                  </a:lnTo>
                  <a:cubicBezTo>
                    <a:pt x="16940" y="146815"/>
                    <a:pt x="0" y="198286"/>
                    <a:pt x="0" y="252470"/>
                  </a:cubicBezTo>
                  <a:cubicBezTo>
                    <a:pt x="0" y="391686"/>
                    <a:pt x="113261" y="504939"/>
                    <a:pt x="252470" y="504939"/>
                  </a:cubicBezTo>
                  <a:cubicBezTo>
                    <a:pt x="283491" y="504939"/>
                    <a:pt x="313771" y="499360"/>
                    <a:pt x="342479" y="488398"/>
                  </a:cubicBezTo>
                  <a:cubicBezTo>
                    <a:pt x="358865" y="498815"/>
                    <a:pt x="378248" y="504939"/>
                    <a:pt x="399065" y="504939"/>
                  </a:cubicBezTo>
                  <a:cubicBezTo>
                    <a:pt x="424458" y="504939"/>
                    <a:pt x="449021" y="495809"/>
                    <a:pt x="468225" y="479236"/>
                  </a:cubicBezTo>
                  <a:lnTo>
                    <a:pt x="457581" y="466906"/>
                  </a:lnTo>
                  <a:cubicBezTo>
                    <a:pt x="441333" y="480930"/>
                    <a:pt x="420557" y="488651"/>
                    <a:pt x="399065" y="488651"/>
                  </a:cubicBezTo>
                  <a:cubicBezTo>
                    <a:pt x="349670" y="488651"/>
                    <a:pt x="309479" y="448459"/>
                    <a:pt x="309479" y="399065"/>
                  </a:cubicBezTo>
                  <a:cubicBezTo>
                    <a:pt x="309479" y="349670"/>
                    <a:pt x="349670" y="309479"/>
                    <a:pt x="399065" y="309479"/>
                  </a:cubicBezTo>
                  <a:cubicBezTo>
                    <a:pt x="448459" y="309479"/>
                    <a:pt x="488651" y="349670"/>
                    <a:pt x="488651" y="399065"/>
                  </a:cubicBezTo>
                  <a:cubicBezTo>
                    <a:pt x="488651" y="419710"/>
                    <a:pt x="481826" y="439118"/>
                    <a:pt x="468901" y="455186"/>
                  </a:cubicBezTo>
                  <a:lnTo>
                    <a:pt x="481598" y="465399"/>
                  </a:lnTo>
                  <a:cubicBezTo>
                    <a:pt x="496648" y="446676"/>
                    <a:pt x="504939" y="423123"/>
                    <a:pt x="504939" y="399065"/>
                  </a:cubicBezTo>
                  <a:cubicBezTo>
                    <a:pt x="504939" y="378232"/>
                    <a:pt x="498806" y="358849"/>
                    <a:pt x="488382" y="342455"/>
                  </a:cubicBezTo>
                  <a:cubicBezTo>
                    <a:pt x="499336" y="313738"/>
                    <a:pt x="504939" y="283491"/>
                    <a:pt x="504939" y="252470"/>
                  </a:cubicBezTo>
                  <a:close/>
                  <a:moveTo>
                    <a:pt x="130307" y="81442"/>
                  </a:moveTo>
                  <a:lnTo>
                    <a:pt x="146595" y="81442"/>
                  </a:lnTo>
                  <a:lnTo>
                    <a:pt x="146595" y="97730"/>
                  </a:lnTo>
                  <a:lnTo>
                    <a:pt x="146595" y="195460"/>
                  </a:lnTo>
                  <a:lnTo>
                    <a:pt x="130307" y="195460"/>
                  </a:lnTo>
                  <a:lnTo>
                    <a:pt x="130307" y="81442"/>
                  </a:lnTo>
                  <a:close/>
                  <a:moveTo>
                    <a:pt x="97730" y="48865"/>
                  </a:moveTo>
                  <a:lnTo>
                    <a:pt x="114018" y="48865"/>
                  </a:lnTo>
                  <a:lnTo>
                    <a:pt x="114018" y="65153"/>
                  </a:lnTo>
                  <a:lnTo>
                    <a:pt x="114018" y="195460"/>
                  </a:lnTo>
                  <a:lnTo>
                    <a:pt x="97730" y="195460"/>
                  </a:lnTo>
                  <a:lnTo>
                    <a:pt x="97730" y="48865"/>
                  </a:lnTo>
                  <a:close/>
                  <a:moveTo>
                    <a:pt x="65153" y="16288"/>
                  </a:moveTo>
                  <a:lnTo>
                    <a:pt x="81442" y="16288"/>
                  </a:lnTo>
                  <a:lnTo>
                    <a:pt x="81442" y="32577"/>
                  </a:lnTo>
                  <a:lnTo>
                    <a:pt x="81442" y="195460"/>
                  </a:lnTo>
                  <a:lnTo>
                    <a:pt x="65153" y="195460"/>
                  </a:lnTo>
                  <a:lnTo>
                    <a:pt x="65153" y="16288"/>
                  </a:lnTo>
                  <a:close/>
                  <a:moveTo>
                    <a:pt x="244325" y="488447"/>
                  </a:moveTo>
                  <a:cubicBezTo>
                    <a:pt x="120566" y="484220"/>
                    <a:pt x="20719" y="384373"/>
                    <a:pt x="16492" y="260614"/>
                  </a:cubicBezTo>
                  <a:lnTo>
                    <a:pt x="244325" y="260614"/>
                  </a:lnTo>
                  <a:lnTo>
                    <a:pt x="244325" y="488447"/>
                  </a:lnTo>
                  <a:close/>
                  <a:moveTo>
                    <a:pt x="244325" y="244325"/>
                  </a:moveTo>
                  <a:lnTo>
                    <a:pt x="16614" y="244325"/>
                  </a:lnTo>
                  <a:cubicBezTo>
                    <a:pt x="17942" y="204679"/>
                    <a:pt x="28953" y="166793"/>
                    <a:pt x="48865" y="133019"/>
                  </a:cubicBezTo>
                  <a:lnTo>
                    <a:pt x="48865" y="211749"/>
                  </a:lnTo>
                  <a:lnTo>
                    <a:pt x="81442" y="211749"/>
                  </a:lnTo>
                  <a:lnTo>
                    <a:pt x="97730" y="211749"/>
                  </a:lnTo>
                  <a:lnTo>
                    <a:pt x="114018" y="211749"/>
                  </a:lnTo>
                  <a:lnTo>
                    <a:pt x="130307" y="211749"/>
                  </a:lnTo>
                  <a:lnTo>
                    <a:pt x="146595" y="211749"/>
                  </a:lnTo>
                  <a:lnTo>
                    <a:pt x="162884" y="211749"/>
                  </a:lnTo>
                  <a:lnTo>
                    <a:pt x="179172" y="211749"/>
                  </a:lnTo>
                  <a:lnTo>
                    <a:pt x="195460" y="211749"/>
                  </a:lnTo>
                  <a:lnTo>
                    <a:pt x="228037" y="211749"/>
                  </a:lnTo>
                  <a:lnTo>
                    <a:pt x="228037" y="130307"/>
                  </a:lnTo>
                  <a:lnTo>
                    <a:pt x="195460" y="130307"/>
                  </a:lnTo>
                  <a:lnTo>
                    <a:pt x="195460" y="97730"/>
                  </a:lnTo>
                  <a:lnTo>
                    <a:pt x="162884" y="97730"/>
                  </a:lnTo>
                  <a:lnTo>
                    <a:pt x="162884" y="65153"/>
                  </a:lnTo>
                  <a:lnTo>
                    <a:pt x="130307" y="65153"/>
                  </a:lnTo>
                  <a:lnTo>
                    <a:pt x="130307" y="50429"/>
                  </a:lnTo>
                  <a:cubicBezTo>
                    <a:pt x="164765" y="29547"/>
                    <a:pt x="203922" y="17958"/>
                    <a:pt x="244325" y="16573"/>
                  </a:cubicBezTo>
                  <a:lnTo>
                    <a:pt x="244325" y="244325"/>
                  </a:lnTo>
                  <a:close/>
                  <a:moveTo>
                    <a:pt x="162884" y="195460"/>
                  </a:moveTo>
                  <a:lnTo>
                    <a:pt x="162884" y="114018"/>
                  </a:lnTo>
                  <a:lnTo>
                    <a:pt x="179172" y="114018"/>
                  </a:lnTo>
                  <a:lnTo>
                    <a:pt x="179172" y="130307"/>
                  </a:lnTo>
                  <a:lnTo>
                    <a:pt x="179172" y="195460"/>
                  </a:lnTo>
                  <a:lnTo>
                    <a:pt x="162884" y="195460"/>
                  </a:lnTo>
                  <a:close/>
                  <a:moveTo>
                    <a:pt x="195460" y="195460"/>
                  </a:moveTo>
                  <a:lnTo>
                    <a:pt x="195460" y="146595"/>
                  </a:lnTo>
                  <a:lnTo>
                    <a:pt x="211749" y="146595"/>
                  </a:lnTo>
                  <a:lnTo>
                    <a:pt x="211749" y="195460"/>
                  </a:lnTo>
                  <a:lnTo>
                    <a:pt x="195460" y="195460"/>
                  </a:lnTo>
                  <a:close/>
                  <a:moveTo>
                    <a:pt x="488447" y="244325"/>
                  </a:moveTo>
                  <a:lnTo>
                    <a:pt x="418725" y="244325"/>
                  </a:lnTo>
                  <a:lnTo>
                    <a:pt x="478617" y="184433"/>
                  </a:lnTo>
                  <a:cubicBezTo>
                    <a:pt x="484367" y="203499"/>
                    <a:pt x="487739" y="223574"/>
                    <a:pt x="488447" y="244325"/>
                  </a:cubicBezTo>
                  <a:close/>
                  <a:moveTo>
                    <a:pt x="447409" y="119312"/>
                  </a:moveTo>
                  <a:lnTo>
                    <a:pt x="356446" y="210275"/>
                  </a:lnTo>
                  <a:lnTo>
                    <a:pt x="367962" y="221790"/>
                  </a:lnTo>
                  <a:lnTo>
                    <a:pt x="456326" y="133426"/>
                  </a:lnTo>
                  <a:cubicBezTo>
                    <a:pt x="462646" y="144209"/>
                    <a:pt x="468127" y="155529"/>
                    <a:pt x="472704" y="167314"/>
                  </a:cubicBezTo>
                  <a:lnTo>
                    <a:pt x="395693" y="244325"/>
                  </a:lnTo>
                  <a:lnTo>
                    <a:pt x="345427" y="244325"/>
                  </a:lnTo>
                  <a:lnTo>
                    <a:pt x="355958" y="233795"/>
                  </a:lnTo>
                  <a:lnTo>
                    <a:pt x="344442" y="222279"/>
                  </a:lnTo>
                  <a:lnTo>
                    <a:pt x="322395" y="244325"/>
                  </a:lnTo>
                  <a:lnTo>
                    <a:pt x="272130" y="244325"/>
                  </a:lnTo>
                  <a:lnTo>
                    <a:pt x="425020" y="91435"/>
                  </a:lnTo>
                  <a:cubicBezTo>
                    <a:pt x="433148" y="100149"/>
                    <a:pt x="440649" y="109450"/>
                    <a:pt x="447409" y="119312"/>
                  </a:cubicBezTo>
                  <a:close/>
                  <a:moveTo>
                    <a:pt x="260614" y="16492"/>
                  </a:moveTo>
                  <a:cubicBezTo>
                    <a:pt x="281365" y="17201"/>
                    <a:pt x="301440" y="20572"/>
                    <a:pt x="320506" y="26322"/>
                  </a:cubicBezTo>
                  <a:lnTo>
                    <a:pt x="260614" y="86214"/>
                  </a:lnTo>
                  <a:lnTo>
                    <a:pt x="260614" y="16492"/>
                  </a:lnTo>
                  <a:close/>
                  <a:moveTo>
                    <a:pt x="260614" y="182544"/>
                  </a:moveTo>
                  <a:lnTo>
                    <a:pt x="359590" y="83567"/>
                  </a:lnTo>
                  <a:lnTo>
                    <a:pt x="348074" y="72052"/>
                  </a:lnTo>
                  <a:lnTo>
                    <a:pt x="260614" y="159512"/>
                  </a:lnTo>
                  <a:lnTo>
                    <a:pt x="260614" y="109246"/>
                  </a:lnTo>
                  <a:lnTo>
                    <a:pt x="337625" y="32235"/>
                  </a:lnTo>
                  <a:cubicBezTo>
                    <a:pt x="349410" y="36804"/>
                    <a:pt x="360730" y="42285"/>
                    <a:pt x="371513" y="48613"/>
                  </a:cubicBezTo>
                  <a:lnTo>
                    <a:pt x="358393" y="61733"/>
                  </a:lnTo>
                  <a:lnTo>
                    <a:pt x="369909" y="73249"/>
                  </a:lnTo>
                  <a:lnTo>
                    <a:pt x="385627" y="57530"/>
                  </a:lnTo>
                  <a:cubicBezTo>
                    <a:pt x="395489" y="64290"/>
                    <a:pt x="404790" y="71783"/>
                    <a:pt x="413504" y="79919"/>
                  </a:cubicBezTo>
                  <a:lnTo>
                    <a:pt x="260614" y="232809"/>
                  </a:lnTo>
                  <a:lnTo>
                    <a:pt x="260614" y="182544"/>
                  </a:lnTo>
                  <a:close/>
                  <a:moveTo>
                    <a:pt x="399065" y="293190"/>
                  </a:moveTo>
                  <a:cubicBezTo>
                    <a:pt x="340687" y="293190"/>
                    <a:pt x="293190" y="340687"/>
                    <a:pt x="293190" y="399065"/>
                  </a:cubicBezTo>
                  <a:cubicBezTo>
                    <a:pt x="293190" y="429695"/>
                    <a:pt x="306343" y="457239"/>
                    <a:pt x="327200" y="476589"/>
                  </a:cubicBezTo>
                  <a:cubicBezTo>
                    <a:pt x="305741" y="483748"/>
                    <a:pt x="283417" y="487698"/>
                    <a:pt x="260614" y="488463"/>
                  </a:cubicBezTo>
                  <a:lnTo>
                    <a:pt x="260614" y="260614"/>
                  </a:lnTo>
                  <a:lnTo>
                    <a:pt x="488463" y="260614"/>
                  </a:lnTo>
                  <a:cubicBezTo>
                    <a:pt x="487698" y="283409"/>
                    <a:pt x="483715" y="305716"/>
                    <a:pt x="476565" y="327176"/>
                  </a:cubicBezTo>
                  <a:cubicBezTo>
                    <a:pt x="457214" y="306327"/>
                    <a:pt x="429679" y="293190"/>
                    <a:pt x="399065" y="293190"/>
                  </a:cubicBez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23" name="Freeform 22">
              <a:extLst>
                <a:ext uri="{FF2B5EF4-FFF2-40B4-BE49-F238E27FC236}">
                  <a16:creationId xmlns:a16="http://schemas.microsoft.com/office/drawing/2014/main" id="{CCC8AD43-9331-59FF-CCDC-5F59F814BB25}"/>
                </a:ext>
              </a:extLst>
            </p:cNvPr>
            <p:cNvSpPr/>
            <p:nvPr/>
          </p:nvSpPr>
          <p:spPr>
            <a:xfrm rot="-2700000">
              <a:off x="7214176" y="1660674"/>
              <a:ext cx="138212" cy="16288"/>
            </a:xfrm>
            <a:custGeom>
              <a:avLst/>
              <a:gdLst>
                <a:gd name="connsiteX0" fmla="*/ 0 w 138212"/>
                <a:gd name="connsiteY0" fmla="*/ 0 h 16288"/>
                <a:gd name="connsiteX1" fmla="*/ 138212 w 138212"/>
                <a:gd name="connsiteY1" fmla="*/ 0 h 16288"/>
                <a:gd name="connsiteX2" fmla="*/ 138212 w 138212"/>
                <a:gd name="connsiteY2" fmla="*/ 16288 h 16288"/>
                <a:gd name="connsiteX3" fmla="*/ 0 w 138212"/>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38212" h="16288">
                  <a:moveTo>
                    <a:pt x="0" y="0"/>
                  </a:moveTo>
                  <a:lnTo>
                    <a:pt x="138212" y="0"/>
                  </a:lnTo>
                  <a:lnTo>
                    <a:pt x="138212" y="16288"/>
                  </a:lnTo>
                  <a:lnTo>
                    <a:pt x="0" y="16288"/>
                  </a:ln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24" name="Freeform 23">
              <a:extLst>
                <a:ext uri="{FF2B5EF4-FFF2-40B4-BE49-F238E27FC236}">
                  <a16:creationId xmlns:a16="http://schemas.microsoft.com/office/drawing/2014/main" id="{0DA516F6-B044-69AF-8FB8-2A0D910BC72F}"/>
                </a:ext>
              </a:extLst>
            </p:cNvPr>
            <p:cNvSpPr/>
            <p:nvPr/>
          </p:nvSpPr>
          <p:spPr>
            <a:xfrm>
              <a:off x="7291391" y="1676964"/>
              <a:ext cx="48865" cy="48865"/>
            </a:xfrm>
            <a:custGeom>
              <a:avLst/>
              <a:gdLst>
                <a:gd name="connsiteX0" fmla="*/ 24433 w 48865"/>
                <a:gd name="connsiteY0" fmla="*/ 0 h 48865"/>
                <a:gd name="connsiteX1" fmla="*/ 0 w 48865"/>
                <a:gd name="connsiteY1" fmla="*/ 24433 h 48865"/>
                <a:gd name="connsiteX2" fmla="*/ 24433 w 48865"/>
                <a:gd name="connsiteY2" fmla="*/ 48865 h 48865"/>
                <a:gd name="connsiteX3" fmla="*/ 48865 w 48865"/>
                <a:gd name="connsiteY3" fmla="*/ 24433 h 48865"/>
                <a:gd name="connsiteX4" fmla="*/ 24433 w 48865"/>
                <a:gd name="connsiteY4" fmla="*/ 0 h 48865"/>
                <a:gd name="connsiteX5" fmla="*/ 24433 w 48865"/>
                <a:gd name="connsiteY5" fmla="*/ 32577 h 48865"/>
                <a:gd name="connsiteX6" fmla="*/ 16288 w 48865"/>
                <a:gd name="connsiteY6" fmla="*/ 24433 h 48865"/>
                <a:gd name="connsiteX7" fmla="*/ 24433 w 48865"/>
                <a:gd name="connsiteY7" fmla="*/ 16288 h 48865"/>
                <a:gd name="connsiteX8" fmla="*/ 32577 w 48865"/>
                <a:gd name="connsiteY8" fmla="*/ 24433 h 48865"/>
                <a:gd name="connsiteX9" fmla="*/ 24433 w 48865"/>
                <a:gd name="connsiteY9" fmla="*/ 32577 h 4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5" h="48865">
                  <a:moveTo>
                    <a:pt x="24433" y="0"/>
                  </a:moveTo>
                  <a:cubicBezTo>
                    <a:pt x="10962" y="0"/>
                    <a:pt x="0" y="10962"/>
                    <a:pt x="0" y="24433"/>
                  </a:cubicBezTo>
                  <a:cubicBezTo>
                    <a:pt x="0" y="37903"/>
                    <a:pt x="10962" y="48865"/>
                    <a:pt x="24433" y="48865"/>
                  </a:cubicBezTo>
                  <a:cubicBezTo>
                    <a:pt x="37903" y="48865"/>
                    <a:pt x="48865" y="37903"/>
                    <a:pt x="48865" y="24433"/>
                  </a:cubicBezTo>
                  <a:cubicBezTo>
                    <a:pt x="48865" y="10962"/>
                    <a:pt x="37903" y="0"/>
                    <a:pt x="24433" y="0"/>
                  </a:cubicBezTo>
                  <a:close/>
                  <a:moveTo>
                    <a:pt x="24433" y="32577"/>
                  </a:moveTo>
                  <a:cubicBezTo>
                    <a:pt x="19945" y="32577"/>
                    <a:pt x="16288" y="28928"/>
                    <a:pt x="16288" y="24433"/>
                  </a:cubicBezTo>
                  <a:cubicBezTo>
                    <a:pt x="16288" y="19937"/>
                    <a:pt x="19945" y="16288"/>
                    <a:pt x="24433" y="16288"/>
                  </a:cubicBezTo>
                  <a:cubicBezTo>
                    <a:pt x="28920" y="16288"/>
                    <a:pt x="32577" y="19937"/>
                    <a:pt x="32577" y="24433"/>
                  </a:cubicBezTo>
                  <a:cubicBezTo>
                    <a:pt x="32577" y="28928"/>
                    <a:pt x="28920" y="32577"/>
                    <a:pt x="24433" y="32577"/>
                  </a:cubicBez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25" name="Freeform 24">
              <a:extLst>
                <a:ext uri="{FF2B5EF4-FFF2-40B4-BE49-F238E27FC236}">
                  <a16:creationId xmlns:a16="http://schemas.microsoft.com/office/drawing/2014/main" id="{797EA8DA-5BE7-A725-0792-E2B6D52A3CF2}"/>
                </a:ext>
              </a:extLst>
            </p:cNvPr>
            <p:cNvSpPr/>
            <p:nvPr/>
          </p:nvSpPr>
          <p:spPr>
            <a:xfrm>
              <a:off x="7226238" y="1611811"/>
              <a:ext cx="48865" cy="48865"/>
            </a:xfrm>
            <a:custGeom>
              <a:avLst/>
              <a:gdLst>
                <a:gd name="connsiteX0" fmla="*/ 24433 w 48865"/>
                <a:gd name="connsiteY0" fmla="*/ 0 h 48865"/>
                <a:gd name="connsiteX1" fmla="*/ 0 w 48865"/>
                <a:gd name="connsiteY1" fmla="*/ 24433 h 48865"/>
                <a:gd name="connsiteX2" fmla="*/ 24433 w 48865"/>
                <a:gd name="connsiteY2" fmla="*/ 48865 h 48865"/>
                <a:gd name="connsiteX3" fmla="*/ 48865 w 48865"/>
                <a:gd name="connsiteY3" fmla="*/ 24433 h 48865"/>
                <a:gd name="connsiteX4" fmla="*/ 24433 w 48865"/>
                <a:gd name="connsiteY4" fmla="*/ 0 h 48865"/>
                <a:gd name="connsiteX5" fmla="*/ 24433 w 48865"/>
                <a:gd name="connsiteY5" fmla="*/ 32577 h 48865"/>
                <a:gd name="connsiteX6" fmla="*/ 16288 w 48865"/>
                <a:gd name="connsiteY6" fmla="*/ 24433 h 48865"/>
                <a:gd name="connsiteX7" fmla="*/ 24433 w 48865"/>
                <a:gd name="connsiteY7" fmla="*/ 16288 h 48865"/>
                <a:gd name="connsiteX8" fmla="*/ 32577 w 48865"/>
                <a:gd name="connsiteY8" fmla="*/ 24433 h 48865"/>
                <a:gd name="connsiteX9" fmla="*/ 24433 w 48865"/>
                <a:gd name="connsiteY9" fmla="*/ 32577 h 48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8865" h="48865">
                  <a:moveTo>
                    <a:pt x="24433" y="0"/>
                  </a:moveTo>
                  <a:cubicBezTo>
                    <a:pt x="10962" y="0"/>
                    <a:pt x="0" y="10962"/>
                    <a:pt x="0" y="24433"/>
                  </a:cubicBezTo>
                  <a:cubicBezTo>
                    <a:pt x="0" y="37903"/>
                    <a:pt x="10962" y="48865"/>
                    <a:pt x="24433" y="48865"/>
                  </a:cubicBezTo>
                  <a:cubicBezTo>
                    <a:pt x="37903" y="48865"/>
                    <a:pt x="48865" y="37903"/>
                    <a:pt x="48865" y="24433"/>
                  </a:cubicBezTo>
                  <a:cubicBezTo>
                    <a:pt x="48865" y="10962"/>
                    <a:pt x="37903" y="0"/>
                    <a:pt x="24433" y="0"/>
                  </a:cubicBezTo>
                  <a:close/>
                  <a:moveTo>
                    <a:pt x="24433" y="32577"/>
                  </a:moveTo>
                  <a:cubicBezTo>
                    <a:pt x="19945" y="32577"/>
                    <a:pt x="16288" y="28928"/>
                    <a:pt x="16288" y="24433"/>
                  </a:cubicBezTo>
                  <a:cubicBezTo>
                    <a:pt x="16288" y="19937"/>
                    <a:pt x="19945" y="16288"/>
                    <a:pt x="24433" y="16288"/>
                  </a:cubicBezTo>
                  <a:cubicBezTo>
                    <a:pt x="28920" y="16288"/>
                    <a:pt x="32577" y="19937"/>
                    <a:pt x="32577" y="24433"/>
                  </a:cubicBezTo>
                  <a:cubicBezTo>
                    <a:pt x="32577" y="28928"/>
                    <a:pt x="28920" y="32577"/>
                    <a:pt x="24433" y="32577"/>
                  </a:cubicBez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26" name="Freeform 25">
              <a:extLst>
                <a:ext uri="{FF2B5EF4-FFF2-40B4-BE49-F238E27FC236}">
                  <a16:creationId xmlns:a16="http://schemas.microsoft.com/office/drawing/2014/main" id="{ACD52E78-A882-29F8-479E-6F933F68CB08}"/>
                </a:ext>
              </a:extLst>
            </p:cNvPr>
            <p:cNvSpPr/>
            <p:nvPr/>
          </p:nvSpPr>
          <p:spPr>
            <a:xfrm>
              <a:off x="7494995" y="1644388"/>
              <a:ext cx="65153" cy="146595"/>
            </a:xfrm>
            <a:custGeom>
              <a:avLst/>
              <a:gdLst>
                <a:gd name="connsiteX0" fmla="*/ 32577 w 65153"/>
                <a:gd name="connsiteY0" fmla="*/ 65153 h 146595"/>
                <a:gd name="connsiteX1" fmla="*/ 16288 w 65153"/>
                <a:gd name="connsiteY1" fmla="*/ 48865 h 146595"/>
                <a:gd name="connsiteX2" fmla="*/ 32577 w 65153"/>
                <a:gd name="connsiteY2" fmla="*/ 32577 h 146595"/>
                <a:gd name="connsiteX3" fmla="*/ 48865 w 65153"/>
                <a:gd name="connsiteY3" fmla="*/ 48865 h 146595"/>
                <a:gd name="connsiteX4" fmla="*/ 65153 w 65153"/>
                <a:gd name="connsiteY4" fmla="*/ 48865 h 146595"/>
                <a:gd name="connsiteX5" fmla="*/ 40721 w 65153"/>
                <a:gd name="connsiteY5" fmla="*/ 17445 h 146595"/>
                <a:gd name="connsiteX6" fmla="*/ 40721 w 65153"/>
                <a:gd name="connsiteY6" fmla="*/ 0 h 146595"/>
                <a:gd name="connsiteX7" fmla="*/ 24433 w 65153"/>
                <a:gd name="connsiteY7" fmla="*/ 0 h 146595"/>
                <a:gd name="connsiteX8" fmla="*/ 24433 w 65153"/>
                <a:gd name="connsiteY8" fmla="*/ 17445 h 146595"/>
                <a:gd name="connsiteX9" fmla="*/ 0 w 65153"/>
                <a:gd name="connsiteY9" fmla="*/ 48865 h 146595"/>
                <a:gd name="connsiteX10" fmla="*/ 32577 w 65153"/>
                <a:gd name="connsiteY10" fmla="*/ 81442 h 146595"/>
                <a:gd name="connsiteX11" fmla="*/ 48865 w 65153"/>
                <a:gd name="connsiteY11" fmla="*/ 97730 h 146595"/>
                <a:gd name="connsiteX12" fmla="*/ 32577 w 65153"/>
                <a:gd name="connsiteY12" fmla="*/ 114018 h 146595"/>
                <a:gd name="connsiteX13" fmla="*/ 16288 w 65153"/>
                <a:gd name="connsiteY13" fmla="*/ 97730 h 146595"/>
                <a:gd name="connsiteX14" fmla="*/ 0 w 65153"/>
                <a:gd name="connsiteY14" fmla="*/ 97730 h 146595"/>
                <a:gd name="connsiteX15" fmla="*/ 24433 w 65153"/>
                <a:gd name="connsiteY15" fmla="*/ 129150 h 146595"/>
                <a:gd name="connsiteX16" fmla="*/ 24433 w 65153"/>
                <a:gd name="connsiteY16" fmla="*/ 146595 h 146595"/>
                <a:gd name="connsiteX17" fmla="*/ 40721 w 65153"/>
                <a:gd name="connsiteY17" fmla="*/ 146595 h 146595"/>
                <a:gd name="connsiteX18" fmla="*/ 40721 w 65153"/>
                <a:gd name="connsiteY18" fmla="*/ 129150 h 146595"/>
                <a:gd name="connsiteX19" fmla="*/ 65153 w 65153"/>
                <a:gd name="connsiteY19" fmla="*/ 97730 h 146595"/>
                <a:gd name="connsiteX20" fmla="*/ 32577 w 65153"/>
                <a:gd name="connsiteY20" fmla="*/ 65153 h 146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5153" h="146595">
                  <a:moveTo>
                    <a:pt x="32577" y="65153"/>
                  </a:moveTo>
                  <a:cubicBezTo>
                    <a:pt x="23594" y="65153"/>
                    <a:pt x="16288" y="57848"/>
                    <a:pt x="16288" y="48865"/>
                  </a:cubicBezTo>
                  <a:cubicBezTo>
                    <a:pt x="16288" y="39882"/>
                    <a:pt x="23594" y="32577"/>
                    <a:pt x="32577" y="32577"/>
                  </a:cubicBezTo>
                  <a:cubicBezTo>
                    <a:pt x="41560" y="32577"/>
                    <a:pt x="48865" y="39882"/>
                    <a:pt x="48865" y="48865"/>
                  </a:cubicBezTo>
                  <a:lnTo>
                    <a:pt x="65153" y="48865"/>
                  </a:lnTo>
                  <a:cubicBezTo>
                    <a:pt x="65153" y="33725"/>
                    <a:pt x="54729" y="21085"/>
                    <a:pt x="40721" y="17445"/>
                  </a:cubicBezTo>
                  <a:lnTo>
                    <a:pt x="40721" y="0"/>
                  </a:lnTo>
                  <a:lnTo>
                    <a:pt x="24433" y="0"/>
                  </a:lnTo>
                  <a:lnTo>
                    <a:pt x="24433" y="17445"/>
                  </a:lnTo>
                  <a:cubicBezTo>
                    <a:pt x="10425" y="21085"/>
                    <a:pt x="0" y="33725"/>
                    <a:pt x="0" y="48865"/>
                  </a:cubicBezTo>
                  <a:cubicBezTo>
                    <a:pt x="0" y="66831"/>
                    <a:pt x="14611" y="81442"/>
                    <a:pt x="32577" y="81442"/>
                  </a:cubicBezTo>
                  <a:cubicBezTo>
                    <a:pt x="41560" y="81442"/>
                    <a:pt x="48865" y="88747"/>
                    <a:pt x="48865" y="97730"/>
                  </a:cubicBezTo>
                  <a:cubicBezTo>
                    <a:pt x="48865" y="106713"/>
                    <a:pt x="41560" y="114018"/>
                    <a:pt x="32577" y="114018"/>
                  </a:cubicBezTo>
                  <a:cubicBezTo>
                    <a:pt x="23594" y="114018"/>
                    <a:pt x="16288" y="106713"/>
                    <a:pt x="16288" y="97730"/>
                  </a:cubicBezTo>
                  <a:lnTo>
                    <a:pt x="0" y="97730"/>
                  </a:lnTo>
                  <a:cubicBezTo>
                    <a:pt x="0" y="112870"/>
                    <a:pt x="10425" y="125510"/>
                    <a:pt x="24433" y="129150"/>
                  </a:cubicBezTo>
                  <a:lnTo>
                    <a:pt x="24433" y="146595"/>
                  </a:lnTo>
                  <a:lnTo>
                    <a:pt x="40721" y="146595"/>
                  </a:lnTo>
                  <a:lnTo>
                    <a:pt x="40721" y="129150"/>
                  </a:lnTo>
                  <a:cubicBezTo>
                    <a:pt x="54729" y="125510"/>
                    <a:pt x="65153" y="112870"/>
                    <a:pt x="65153" y="97730"/>
                  </a:cubicBezTo>
                  <a:cubicBezTo>
                    <a:pt x="65153" y="79764"/>
                    <a:pt x="50543" y="65153"/>
                    <a:pt x="32577" y="65153"/>
                  </a:cubicBez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30" name="Freeform 29">
              <a:extLst>
                <a:ext uri="{FF2B5EF4-FFF2-40B4-BE49-F238E27FC236}">
                  <a16:creationId xmlns:a16="http://schemas.microsoft.com/office/drawing/2014/main" id="{44043ADC-ED17-C13F-A3B8-921F92E30B49}"/>
                </a:ext>
              </a:extLst>
            </p:cNvPr>
            <p:cNvSpPr/>
            <p:nvPr/>
          </p:nvSpPr>
          <p:spPr>
            <a:xfrm>
              <a:off x="7584581" y="1709541"/>
              <a:ext cx="16288" cy="16288"/>
            </a:xfrm>
            <a:custGeom>
              <a:avLst/>
              <a:gdLst>
                <a:gd name="connsiteX0" fmla="*/ 0 w 16288"/>
                <a:gd name="connsiteY0" fmla="*/ 0 h 16288"/>
                <a:gd name="connsiteX1" fmla="*/ 16288 w 16288"/>
                <a:gd name="connsiteY1" fmla="*/ 0 h 16288"/>
                <a:gd name="connsiteX2" fmla="*/ 16288 w 16288"/>
                <a:gd name="connsiteY2" fmla="*/ 16288 h 16288"/>
                <a:gd name="connsiteX3" fmla="*/ 0 w 16288"/>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6288" h="16288">
                  <a:moveTo>
                    <a:pt x="0" y="0"/>
                  </a:moveTo>
                  <a:lnTo>
                    <a:pt x="16288" y="0"/>
                  </a:lnTo>
                  <a:lnTo>
                    <a:pt x="16288" y="16288"/>
                  </a:lnTo>
                  <a:lnTo>
                    <a:pt x="0" y="16288"/>
                  </a:ln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31" name="Freeform 30">
              <a:extLst>
                <a:ext uri="{FF2B5EF4-FFF2-40B4-BE49-F238E27FC236}">
                  <a16:creationId xmlns:a16="http://schemas.microsoft.com/office/drawing/2014/main" id="{C63A8E5F-A63C-40DB-839C-3A5B0EF2F511}"/>
                </a:ext>
              </a:extLst>
            </p:cNvPr>
            <p:cNvSpPr/>
            <p:nvPr/>
          </p:nvSpPr>
          <p:spPr>
            <a:xfrm>
              <a:off x="7454275" y="1709541"/>
              <a:ext cx="16288" cy="16288"/>
            </a:xfrm>
            <a:custGeom>
              <a:avLst/>
              <a:gdLst>
                <a:gd name="connsiteX0" fmla="*/ 0 w 16288"/>
                <a:gd name="connsiteY0" fmla="*/ 0 h 16288"/>
                <a:gd name="connsiteX1" fmla="*/ 16288 w 16288"/>
                <a:gd name="connsiteY1" fmla="*/ 0 h 16288"/>
                <a:gd name="connsiteX2" fmla="*/ 16288 w 16288"/>
                <a:gd name="connsiteY2" fmla="*/ 16288 h 16288"/>
                <a:gd name="connsiteX3" fmla="*/ 0 w 16288"/>
                <a:gd name="connsiteY3" fmla="*/ 16288 h 16288"/>
              </a:gdLst>
              <a:ahLst/>
              <a:cxnLst>
                <a:cxn ang="0">
                  <a:pos x="connsiteX0" y="connsiteY0"/>
                </a:cxn>
                <a:cxn ang="0">
                  <a:pos x="connsiteX1" y="connsiteY1"/>
                </a:cxn>
                <a:cxn ang="0">
                  <a:pos x="connsiteX2" y="connsiteY2"/>
                </a:cxn>
                <a:cxn ang="0">
                  <a:pos x="connsiteX3" y="connsiteY3"/>
                </a:cxn>
              </a:cxnLst>
              <a:rect l="l" t="t" r="r" b="b"/>
              <a:pathLst>
                <a:path w="16288" h="16288">
                  <a:moveTo>
                    <a:pt x="0" y="0"/>
                  </a:moveTo>
                  <a:lnTo>
                    <a:pt x="16288" y="0"/>
                  </a:lnTo>
                  <a:lnTo>
                    <a:pt x="16288" y="16288"/>
                  </a:lnTo>
                  <a:lnTo>
                    <a:pt x="0" y="16288"/>
                  </a:lnTo>
                  <a:close/>
                </a:path>
              </a:pathLst>
            </a:custGeom>
            <a:grpFill/>
            <a:ln w="1018"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grpSp>
        <p:nvGrpSpPr>
          <p:cNvPr id="87" name="Graphic 103">
            <a:extLst>
              <a:ext uri="{FF2B5EF4-FFF2-40B4-BE49-F238E27FC236}">
                <a16:creationId xmlns:a16="http://schemas.microsoft.com/office/drawing/2014/main" id="{59D96219-6EE4-0565-DA6D-4DE9963FE416}"/>
              </a:ext>
            </a:extLst>
          </p:cNvPr>
          <p:cNvGrpSpPr/>
          <p:nvPr/>
        </p:nvGrpSpPr>
        <p:grpSpPr>
          <a:xfrm>
            <a:off x="6708478" y="4177230"/>
            <a:ext cx="350907" cy="499068"/>
            <a:chOff x="11112602" y="1352942"/>
            <a:chExt cx="323731" cy="460418"/>
          </a:xfrm>
          <a:solidFill>
            <a:schemeClr val="bg1"/>
          </a:solidFill>
        </p:grpSpPr>
        <p:sp>
          <p:nvSpPr>
            <p:cNvPr id="88" name="Freeform 87">
              <a:extLst>
                <a:ext uri="{FF2B5EF4-FFF2-40B4-BE49-F238E27FC236}">
                  <a16:creationId xmlns:a16="http://schemas.microsoft.com/office/drawing/2014/main" id="{920B3D78-0842-79DA-64AE-CAAF7FFF605B}"/>
                </a:ext>
              </a:extLst>
            </p:cNvPr>
            <p:cNvSpPr/>
            <p:nvPr/>
          </p:nvSpPr>
          <p:spPr>
            <a:xfrm>
              <a:off x="11112602" y="1352942"/>
              <a:ext cx="323731" cy="460418"/>
            </a:xfrm>
            <a:custGeom>
              <a:avLst/>
              <a:gdLst>
                <a:gd name="connsiteX0" fmla="*/ 161866 w 323731"/>
                <a:gd name="connsiteY0" fmla="*/ 0 h 460418"/>
                <a:gd name="connsiteX1" fmla="*/ 0 w 323731"/>
                <a:gd name="connsiteY1" fmla="*/ 161866 h 460418"/>
                <a:gd name="connsiteX2" fmla="*/ 24162 w 323731"/>
                <a:gd name="connsiteY2" fmla="*/ 246982 h 460418"/>
                <a:gd name="connsiteX3" fmla="*/ 152652 w 323731"/>
                <a:gd name="connsiteY3" fmla="*/ 454041 h 460418"/>
                <a:gd name="connsiteX4" fmla="*/ 164113 w 323731"/>
                <a:gd name="connsiteY4" fmla="*/ 460418 h 460418"/>
                <a:gd name="connsiteX5" fmla="*/ 164220 w 323731"/>
                <a:gd name="connsiteY5" fmla="*/ 460418 h 460418"/>
                <a:gd name="connsiteX6" fmla="*/ 175685 w 323731"/>
                <a:gd name="connsiteY6" fmla="*/ 453861 h 460418"/>
                <a:gd name="connsiteX7" fmla="*/ 300900 w 323731"/>
                <a:gd name="connsiteY7" fmla="*/ 244795 h 460418"/>
                <a:gd name="connsiteX8" fmla="*/ 323731 w 323731"/>
                <a:gd name="connsiteY8" fmla="*/ 161866 h 460418"/>
                <a:gd name="connsiteX9" fmla="*/ 161866 w 323731"/>
                <a:gd name="connsiteY9" fmla="*/ 0 h 460418"/>
                <a:gd name="connsiteX10" fmla="*/ 277749 w 323731"/>
                <a:gd name="connsiteY10" fmla="*/ 230945 h 460418"/>
                <a:gd name="connsiteX11" fmla="*/ 163909 w 323731"/>
                <a:gd name="connsiteY11" fmla="*/ 421018 h 460418"/>
                <a:gd name="connsiteX12" fmla="*/ 47091 w 323731"/>
                <a:gd name="connsiteY12" fmla="*/ 232768 h 460418"/>
                <a:gd name="connsiteX13" fmla="*/ 26798 w 323731"/>
                <a:gd name="connsiteY13" fmla="*/ 161866 h 460418"/>
                <a:gd name="connsiteX14" fmla="*/ 161866 w 323731"/>
                <a:gd name="connsiteY14" fmla="*/ 26798 h 460418"/>
                <a:gd name="connsiteX15" fmla="*/ 296844 w 323731"/>
                <a:gd name="connsiteY15" fmla="*/ 161866 h 460418"/>
                <a:gd name="connsiteX16" fmla="*/ 277749 w 323731"/>
                <a:gd name="connsiteY16" fmla="*/ 230945 h 460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323731" h="460418">
                  <a:moveTo>
                    <a:pt x="161866" y="0"/>
                  </a:moveTo>
                  <a:cubicBezTo>
                    <a:pt x="72613" y="0"/>
                    <a:pt x="0" y="72613"/>
                    <a:pt x="0" y="161866"/>
                  </a:cubicBezTo>
                  <a:cubicBezTo>
                    <a:pt x="0" y="192021"/>
                    <a:pt x="8353" y="221450"/>
                    <a:pt x="24162" y="246982"/>
                  </a:cubicBezTo>
                  <a:lnTo>
                    <a:pt x="152652" y="454041"/>
                  </a:lnTo>
                  <a:cubicBezTo>
                    <a:pt x="155113" y="458008"/>
                    <a:pt x="159449" y="460418"/>
                    <a:pt x="164113" y="460418"/>
                  </a:cubicBezTo>
                  <a:cubicBezTo>
                    <a:pt x="164149" y="460418"/>
                    <a:pt x="164184" y="460418"/>
                    <a:pt x="164220" y="460418"/>
                  </a:cubicBezTo>
                  <a:cubicBezTo>
                    <a:pt x="168924" y="460381"/>
                    <a:pt x="173269" y="457897"/>
                    <a:pt x="175685" y="453861"/>
                  </a:cubicBezTo>
                  <a:lnTo>
                    <a:pt x="300900" y="244795"/>
                  </a:lnTo>
                  <a:cubicBezTo>
                    <a:pt x="315837" y="219803"/>
                    <a:pt x="323731" y="191127"/>
                    <a:pt x="323731" y="161866"/>
                  </a:cubicBezTo>
                  <a:cubicBezTo>
                    <a:pt x="323731" y="72613"/>
                    <a:pt x="251118" y="0"/>
                    <a:pt x="161866" y="0"/>
                  </a:cubicBezTo>
                  <a:close/>
                  <a:moveTo>
                    <a:pt x="277749" y="230945"/>
                  </a:moveTo>
                  <a:lnTo>
                    <a:pt x="163909" y="421018"/>
                  </a:lnTo>
                  <a:lnTo>
                    <a:pt x="47091" y="232768"/>
                  </a:lnTo>
                  <a:cubicBezTo>
                    <a:pt x="33932" y="211517"/>
                    <a:pt x="26798" y="187000"/>
                    <a:pt x="26798" y="161866"/>
                  </a:cubicBezTo>
                  <a:cubicBezTo>
                    <a:pt x="26798" y="87488"/>
                    <a:pt x="87488" y="26798"/>
                    <a:pt x="161866" y="26798"/>
                  </a:cubicBezTo>
                  <a:cubicBezTo>
                    <a:pt x="236243" y="26798"/>
                    <a:pt x="296844" y="87488"/>
                    <a:pt x="296844" y="161866"/>
                  </a:cubicBezTo>
                  <a:cubicBezTo>
                    <a:pt x="296844" y="186254"/>
                    <a:pt x="290179" y="210145"/>
                    <a:pt x="277749" y="230945"/>
                  </a:cubicBez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sp>
          <p:nvSpPr>
            <p:cNvPr id="89" name="Freeform 88">
              <a:extLst>
                <a:ext uri="{FF2B5EF4-FFF2-40B4-BE49-F238E27FC236}">
                  <a16:creationId xmlns:a16="http://schemas.microsoft.com/office/drawing/2014/main" id="{37D090FB-C1DC-8040-043A-42220D6A6F59}"/>
                </a:ext>
              </a:extLst>
            </p:cNvPr>
            <p:cNvSpPr/>
            <p:nvPr/>
          </p:nvSpPr>
          <p:spPr>
            <a:xfrm>
              <a:off x="11193535" y="1433874"/>
              <a:ext cx="161865" cy="161865"/>
            </a:xfrm>
            <a:custGeom>
              <a:avLst/>
              <a:gdLst>
                <a:gd name="connsiteX0" fmla="*/ 80933 w 161865"/>
                <a:gd name="connsiteY0" fmla="*/ 0 h 161865"/>
                <a:gd name="connsiteX1" fmla="*/ 0 w 161865"/>
                <a:gd name="connsiteY1" fmla="*/ 80933 h 161865"/>
                <a:gd name="connsiteX2" fmla="*/ 80933 w 161865"/>
                <a:gd name="connsiteY2" fmla="*/ 161866 h 161865"/>
                <a:gd name="connsiteX3" fmla="*/ 161866 w 161865"/>
                <a:gd name="connsiteY3" fmla="*/ 80933 h 161865"/>
                <a:gd name="connsiteX4" fmla="*/ 80933 w 161865"/>
                <a:gd name="connsiteY4" fmla="*/ 0 h 161865"/>
                <a:gd name="connsiteX5" fmla="*/ 80933 w 161865"/>
                <a:gd name="connsiteY5" fmla="*/ 135068 h 161865"/>
                <a:gd name="connsiteX6" fmla="*/ 26798 w 161865"/>
                <a:gd name="connsiteY6" fmla="*/ 80933 h 161865"/>
                <a:gd name="connsiteX7" fmla="*/ 80933 w 161865"/>
                <a:gd name="connsiteY7" fmla="*/ 26798 h 161865"/>
                <a:gd name="connsiteX8" fmla="*/ 134978 w 161865"/>
                <a:gd name="connsiteY8" fmla="*/ 80933 h 161865"/>
                <a:gd name="connsiteX9" fmla="*/ 80933 w 161865"/>
                <a:gd name="connsiteY9" fmla="*/ 135068 h 1618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61865" h="161865">
                  <a:moveTo>
                    <a:pt x="80933" y="0"/>
                  </a:moveTo>
                  <a:cubicBezTo>
                    <a:pt x="36306" y="0"/>
                    <a:pt x="0" y="36306"/>
                    <a:pt x="0" y="80933"/>
                  </a:cubicBezTo>
                  <a:cubicBezTo>
                    <a:pt x="0" y="125274"/>
                    <a:pt x="35716" y="161866"/>
                    <a:pt x="80933" y="161866"/>
                  </a:cubicBezTo>
                  <a:cubicBezTo>
                    <a:pt x="126708" y="161866"/>
                    <a:pt x="161866" y="124787"/>
                    <a:pt x="161866" y="80933"/>
                  </a:cubicBezTo>
                  <a:cubicBezTo>
                    <a:pt x="161866" y="36306"/>
                    <a:pt x="125559" y="0"/>
                    <a:pt x="80933" y="0"/>
                  </a:cubicBezTo>
                  <a:close/>
                  <a:moveTo>
                    <a:pt x="80933" y="135068"/>
                  </a:moveTo>
                  <a:cubicBezTo>
                    <a:pt x="51026" y="135068"/>
                    <a:pt x="26798" y="110758"/>
                    <a:pt x="26798" y="80933"/>
                  </a:cubicBezTo>
                  <a:cubicBezTo>
                    <a:pt x="26798" y="51182"/>
                    <a:pt x="51182" y="26798"/>
                    <a:pt x="80933" y="26798"/>
                  </a:cubicBezTo>
                  <a:cubicBezTo>
                    <a:pt x="110684" y="26798"/>
                    <a:pt x="134978" y="51182"/>
                    <a:pt x="134978" y="80933"/>
                  </a:cubicBezTo>
                  <a:cubicBezTo>
                    <a:pt x="134978" y="110323"/>
                    <a:pt x="111313" y="135068"/>
                    <a:pt x="80933" y="135068"/>
                  </a:cubicBezTo>
                  <a:close/>
                </a:path>
              </a:pathLst>
            </a:custGeom>
            <a:grpFill/>
            <a:ln w="3175" cap="flat">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chemeClr val="bg1"/>
                </a:solidFill>
                <a:effectLst/>
                <a:uLnTx/>
                <a:uFillTx/>
                <a:latin typeface="Montserrat" pitchFamily="2" charset="77"/>
                <a:ea typeface="+mn-ea"/>
                <a:cs typeface="+mn-cs"/>
              </a:endParaRPr>
            </a:p>
          </p:txBody>
        </p:sp>
      </p:grpSp>
      <p:pic>
        <p:nvPicPr>
          <p:cNvPr id="11" name="Graphic 10" descr="Trophy outline">
            <a:extLst>
              <a:ext uri="{FF2B5EF4-FFF2-40B4-BE49-F238E27FC236}">
                <a16:creationId xmlns:a16="http://schemas.microsoft.com/office/drawing/2014/main" id="{BF8F4B6C-53C0-CF39-92A5-B5251F385674}"/>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499698" y="4120122"/>
            <a:ext cx="613284" cy="613284"/>
          </a:xfrm>
          <a:prstGeom prst="rect">
            <a:avLst/>
          </a:prstGeom>
        </p:spPr>
      </p:pic>
      <p:sp>
        <p:nvSpPr>
          <p:cNvPr id="8" name="Footer Placeholder 2">
            <a:extLst>
              <a:ext uri="{FF2B5EF4-FFF2-40B4-BE49-F238E27FC236}">
                <a16:creationId xmlns:a16="http://schemas.microsoft.com/office/drawing/2014/main" id="{4E436CB9-DDA4-A5D4-9E65-D0CA27C13178}"/>
              </a:ext>
            </a:extLst>
          </p:cNvPr>
          <p:cNvSpPr txBox="1">
            <a:spLocks/>
          </p:cNvSpPr>
          <p:nvPr/>
        </p:nvSpPr>
        <p:spPr>
          <a:xfrm>
            <a:off x="334617" y="6621270"/>
            <a:ext cx="4114800" cy="161583"/>
          </a:xfrm>
          <a:prstGeom prst="rect">
            <a:avLst/>
          </a:prstGeom>
        </p:spPr>
        <p:txBody>
          <a:bodyPr vert="horz" wrap="square" lIns="0" tIns="0" rIns="0" bIns="0" rtlCol="0" anchor="ctr">
            <a:spAutoFit/>
          </a:bodyPr>
          <a:lstStyle>
            <a:defPPr>
              <a:defRPr lang="en-US"/>
            </a:defPPr>
            <a:lvl1pPr marL="0" algn="r" defTabSz="914400" rtl="0" eaLnBrk="1" latinLnBrk="0" hangingPunct="1">
              <a:defRPr sz="1050" kern="1200">
                <a:solidFill>
                  <a:schemeClr val="accent1"/>
                </a:solidFill>
                <a:latin typeface="Montserrat Medium"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 2026 Your Part-Time Controller, LLC</a:t>
            </a:r>
          </a:p>
        </p:txBody>
      </p:sp>
    </p:spTree>
    <p:extLst>
      <p:ext uri="{BB962C8B-B14F-4D97-AF65-F5344CB8AC3E}">
        <p14:creationId xmlns:p14="http://schemas.microsoft.com/office/powerpoint/2010/main" val="23610275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8A40B87-CF3A-4B6E-78FF-8C1011333C4B}"/>
              </a:ext>
            </a:extLst>
          </p:cNvPr>
          <p:cNvSpPr>
            <a:spLocks noGrp="1"/>
          </p:cNvSpPr>
          <p:nvPr>
            <p:ph type="sldNum" sz="quarter" idx="11"/>
          </p:nvPr>
        </p:nvSpPr>
        <p:spPr/>
        <p:txBody>
          <a:bodyPr/>
          <a:lstStyle/>
          <a:p>
            <a:fld id="{C1B541A1-1433-6F4E-B694-E12A48D8985C}" type="slidenum">
              <a:rPr lang="en-US" smtClean="0"/>
              <a:t>40</a:t>
            </a:fld>
            <a:endParaRPr lang="en-US" dirty="0"/>
          </a:p>
        </p:txBody>
      </p:sp>
      <p:sp>
        <p:nvSpPr>
          <p:cNvPr id="5" name="Text Placeholder 4">
            <a:extLst>
              <a:ext uri="{FF2B5EF4-FFF2-40B4-BE49-F238E27FC236}">
                <a16:creationId xmlns:a16="http://schemas.microsoft.com/office/drawing/2014/main" id="{2E3191F1-5447-D3A3-80C4-845F90C810E5}"/>
              </a:ext>
            </a:extLst>
          </p:cNvPr>
          <p:cNvSpPr>
            <a:spLocks noGrp="1"/>
          </p:cNvSpPr>
          <p:nvPr>
            <p:ph type="body" sz="quarter" idx="33"/>
          </p:nvPr>
        </p:nvSpPr>
        <p:spPr>
          <a:xfrm>
            <a:off x="2346437" y="1857240"/>
            <a:ext cx="6168456" cy="443104"/>
          </a:xfrm>
        </p:spPr>
        <p:txBody>
          <a:bodyPr/>
          <a:lstStyle/>
          <a:p>
            <a:r>
              <a:rPr lang="en-US" dirty="0"/>
              <a:t>Communicate your message clearly</a:t>
            </a:r>
          </a:p>
          <a:p>
            <a:endParaRPr lang="en-US" dirty="0"/>
          </a:p>
        </p:txBody>
      </p:sp>
      <p:sp>
        <p:nvSpPr>
          <p:cNvPr id="7" name="Text Placeholder 6">
            <a:extLst>
              <a:ext uri="{FF2B5EF4-FFF2-40B4-BE49-F238E27FC236}">
                <a16:creationId xmlns:a16="http://schemas.microsoft.com/office/drawing/2014/main" id="{3F46A0C6-3015-7192-EF29-98BB65CC0F71}"/>
              </a:ext>
            </a:extLst>
          </p:cNvPr>
          <p:cNvSpPr>
            <a:spLocks noGrp="1"/>
          </p:cNvSpPr>
          <p:nvPr>
            <p:ph type="body" sz="quarter" idx="38"/>
          </p:nvPr>
        </p:nvSpPr>
        <p:spPr>
          <a:xfrm>
            <a:off x="3504676" y="3218649"/>
            <a:ext cx="5953877" cy="443104"/>
          </a:xfrm>
        </p:spPr>
        <p:txBody>
          <a:bodyPr/>
          <a:lstStyle/>
          <a:p>
            <a:r>
              <a:rPr lang="en-US" dirty="0"/>
              <a:t>Use tools that are within your reach</a:t>
            </a:r>
          </a:p>
          <a:p>
            <a:endParaRPr lang="en-US" dirty="0"/>
          </a:p>
        </p:txBody>
      </p:sp>
      <p:sp>
        <p:nvSpPr>
          <p:cNvPr id="8" name="Text Placeholder 7">
            <a:extLst>
              <a:ext uri="{FF2B5EF4-FFF2-40B4-BE49-F238E27FC236}">
                <a16:creationId xmlns:a16="http://schemas.microsoft.com/office/drawing/2014/main" id="{B89962F5-1BD9-DA51-74D3-5572AE2BE293}"/>
              </a:ext>
            </a:extLst>
          </p:cNvPr>
          <p:cNvSpPr>
            <a:spLocks noGrp="1"/>
          </p:cNvSpPr>
          <p:nvPr>
            <p:ph type="body" sz="quarter" idx="39"/>
          </p:nvPr>
        </p:nvSpPr>
        <p:spPr>
          <a:xfrm>
            <a:off x="4609183" y="4620739"/>
            <a:ext cx="5749140" cy="443104"/>
          </a:xfrm>
        </p:spPr>
        <p:txBody>
          <a:bodyPr/>
          <a:lstStyle/>
          <a:p>
            <a:r>
              <a:rPr lang="en-US" dirty="0"/>
              <a:t>Call the experts if needed</a:t>
            </a:r>
          </a:p>
          <a:p>
            <a:endParaRPr lang="en-US" dirty="0"/>
          </a:p>
        </p:txBody>
      </p:sp>
      <p:sp>
        <p:nvSpPr>
          <p:cNvPr id="13" name="Title 1">
            <a:extLst>
              <a:ext uri="{FF2B5EF4-FFF2-40B4-BE49-F238E27FC236}">
                <a16:creationId xmlns:a16="http://schemas.microsoft.com/office/drawing/2014/main" id="{6D58A43A-D576-1BC8-0C46-CA8DDB90984E}"/>
              </a:ext>
            </a:extLst>
          </p:cNvPr>
          <p:cNvSpPr txBox="1">
            <a:spLocks/>
          </p:cNvSpPr>
          <p:nvPr/>
        </p:nvSpPr>
        <p:spPr>
          <a:xfrm>
            <a:off x="334617" y="185913"/>
            <a:ext cx="10356936" cy="693365"/>
          </a:xfrm>
          <a:prstGeom prst="rect">
            <a:avLst/>
          </a:prstGeom>
        </p:spPr>
        <p:txBody>
          <a:bodyPr anchor="b">
            <a:normAutofit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US" dirty="0">
                <a:solidFill>
                  <a:schemeClr val="accent1"/>
                </a:solidFill>
              </a:rPr>
              <a:t>Choose Your presentation method Carefully</a:t>
            </a:r>
          </a:p>
        </p:txBody>
      </p:sp>
      <p:pic>
        <p:nvPicPr>
          <p:cNvPr id="3" name="Graphic 2" descr="Speaker phone outline">
            <a:extLst>
              <a:ext uri="{FF2B5EF4-FFF2-40B4-BE49-F238E27FC236}">
                <a16:creationId xmlns:a16="http://schemas.microsoft.com/office/drawing/2014/main" id="{AE44838F-EC97-2302-5B9C-909162CBB371}"/>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34966" y="4655507"/>
            <a:ext cx="629910" cy="629910"/>
          </a:xfrm>
          <a:prstGeom prst="rect">
            <a:avLst/>
          </a:prstGeom>
        </p:spPr>
      </p:pic>
      <p:pic>
        <p:nvPicPr>
          <p:cNvPr id="9" name="Graphic 8" descr="Single gear outline">
            <a:extLst>
              <a:ext uri="{FF2B5EF4-FFF2-40B4-BE49-F238E27FC236}">
                <a16:creationId xmlns:a16="http://schemas.microsoft.com/office/drawing/2014/main" id="{E6ADF73E-9ACB-E9AD-FC24-539F7F6DC66F}"/>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250445" y="3255679"/>
            <a:ext cx="629910" cy="629910"/>
          </a:xfrm>
          <a:prstGeom prst="rect">
            <a:avLst/>
          </a:prstGeom>
        </p:spPr>
      </p:pic>
      <p:pic>
        <p:nvPicPr>
          <p:cNvPr id="11" name="Graphic 10" descr="Voice outline">
            <a:extLst>
              <a:ext uri="{FF2B5EF4-FFF2-40B4-BE49-F238E27FC236}">
                <a16:creationId xmlns:a16="http://schemas.microsoft.com/office/drawing/2014/main" id="{C35BFC37-1902-EFA4-C857-8943D3ECF212}"/>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1119998" y="1876108"/>
            <a:ext cx="629910" cy="629910"/>
          </a:xfrm>
          <a:prstGeom prst="rect">
            <a:avLst/>
          </a:prstGeom>
        </p:spPr>
      </p:pic>
    </p:spTree>
    <p:extLst>
      <p:ext uri="{BB962C8B-B14F-4D97-AF65-F5344CB8AC3E}">
        <p14:creationId xmlns:p14="http://schemas.microsoft.com/office/powerpoint/2010/main" val="391756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41DE80-66EA-8A55-C122-A7097B66C8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6D0855-B51B-A691-F053-18AC528706F1}"/>
              </a:ext>
            </a:extLst>
          </p:cNvPr>
          <p:cNvSpPr>
            <a:spLocks noGrp="1"/>
          </p:cNvSpPr>
          <p:nvPr>
            <p:ph type="title"/>
          </p:nvPr>
        </p:nvSpPr>
        <p:spPr>
          <a:xfrm>
            <a:off x="334617" y="167179"/>
            <a:ext cx="10356936" cy="693365"/>
          </a:xfrm>
        </p:spPr>
        <p:txBody>
          <a:bodyPr/>
          <a:lstStyle/>
          <a:p>
            <a:r>
              <a:rPr lang="en-US" dirty="0"/>
              <a:t>POLL QUESTION 4</a:t>
            </a:r>
          </a:p>
        </p:txBody>
      </p:sp>
      <p:sp>
        <p:nvSpPr>
          <p:cNvPr id="4" name="Slide Number Placeholder 3">
            <a:extLst>
              <a:ext uri="{FF2B5EF4-FFF2-40B4-BE49-F238E27FC236}">
                <a16:creationId xmlns:a16="http://schemas.microsoft.com/office/drawing/2014/main" id="{144377AD-05CB-8D53-A493-F384F1B68423}"/>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12" name="Text Placeholder 5">
            <a:extLst>
              <a:ext uri="{FF2B5EF4-FFF2-40B4-BE49-F238E27FC236}">
                <a16:creationId xmlns:a16="http://schemas.microsoft.com/office/drawing/2014/main" id="{D4326CFF-3C7D-F1D0-2E7C-2E706321234C}"/>
              </a:ext>
            </a:extLst>
          </p:cNvPr>
          <p:cNvSpPr txBox="1">
            <a:spLocks/>
          </p:cNvSpPr>
          <p:nvPr/>
        </p:nvSpPr>
        <p:spPr>
          <a:xfrm>
            <a:off x="6423152" y="2076350"/>
            <a:ext cx="4864013" cy="2925031"/>
          </a:xfrm>
          <a:prstGeom prst="rect">
            <a:avLst/>
          </a:prstGeom>
        </p:spPr>
        <p:txBody>
          <a:bodyPr>
            <a:normAutofit fontScale="92500" lnSpcReduction="10000"/>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Removing the “noise”</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ontserrat" pitchFamily="2" charset="0"/>
              </a:rPr>
              <a:t>Adding a memo with executive highlights</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kumimoji="0" lang="en-US" sz="2400" b="0" i="0" u="none" strike="noStrike" kern="1200" cap="none" spc="0" normalizeH="0" baseline="0" noProof="0" dirty="0">
                <a:ln>
                  <a:noFill/>
                </a:ln>
                <a:solidFill>
                  <a:srgbClr val="243473"/>
                </a:solidFill>
                <a:effectLst/>
                <a:uLnTx/>
                <a:uFillTx/>
                <a:latin typeface="Montserrat" pitchFamily="2" charset="0"/>
              </a:rPr>
              <a:t>Using graphics and data visualization</a:t>
            </a: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r>
              <a:rPr lang="en-US" sz="2400" b="0" dirty="0">
                <a:solidFill>
                  <a:srgbClr val="243473"/>
                </a:solidFill>
                <a:latin typeface="Montserrat" pitchFamily="2" charset="0"/>
              </a:rPr>
              <a:t>All of the above</a:t>
            </a:r>
            <a:endParaRPr kumimoji="0" lang="en-US" sz="2400" b="0" i="0" u="none" strike="noStrike" kern="1200" cap="none" spc="0" normalizeH="0" baseline="0" noProof="0" dirty="0">
              <a:ln>
                <a:noFill/>
              </a:ln>
              <a:solidFill>
                <a:srgbClr val="243473"/>
              </a:solidFill>
              <a:effectLst/>
              <a:uLnTx/>
              <a:uFillTx/>
              <a:latin typeface="Montserrat" pitchFamily="2" charset="0"/>
            </a:endParaRP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endParaRPr kumimoji="0" lang="en-US" sz="2400" b="0" i="0" u="none" strike="noStrike" kern="1200" cap="none" spc="0" normalizeH="0" baseline="0" noProof="0" dirty="0">
              <a:ln>
                <a:noFill/>
              </a:ln>
              <a:solidFill>
                <a:srgbClr val="243473"/>
              </a:solidFill>
              <a:effectLst/>
              <a:uLnTx/>
              <a:uFillTx/>
              <a:latin typeface="Montserrat" pitchFamily="2" charset="0"/>
            </a:endParaRPr>
          </a:p>
          <a:p>
            <a:pPr marL="342900" marR="0" lvl="0" indent="-342900" algn="l" defTabSz="914400" rtl="0" eaLnBrk="1" fontAlgn="auto" latinLnBrk="0" hangingPunct="1">
              <a:lnSpc>
                <a:spcPct val="130000"/>
              </a:lnSpc>
              <a:spcBef>
                <a:spcPts val="1000"/>
              </a:spcBef>
              <a:spcAft>
                <a:spcPts val="0"/>
              </a:spcAft>
              <a:buClr>
                <a:srgbClr val="243473"/>
              </a:buClr>
              <a:buSzTx/>
              <a:buFont typeface="+mj-lt"/>
              <a:buAutoNum type="alphaLcParenR"/>
              <a:tabLst/>
              <a:defRPr/>
            </a:pPr>
            <a:endParaRPr kumimoji="0" lang="en-US" sz="2400" b="0" i="0" u="none" strike="noStrike" kern="1200" cap="none" spc="0" normalizeH="0" baseline="0" noProof="0" dirty="0">
              <a:ln>
                <a:noFill/>
              </a:ln>
              <a:solidFill>
                <a:srgbClr val="243473"/>
              </a:solidFill>
              <a:effectLst/>
              <a:uLnTx/>
              <a:uFillTx/>
              <a:latin typeface="Montserrat" pitchFamily="2" charset="0"/>
            </a:endParaRPr>
          </a:p>
        </p:txBody>
      </p:sp>
      <p:sp>
        <p:nvSpPr>
          <p:cNvPr id="13" name="Rectangle 12">
            <a:extLst>
              <a:ext uri="{FF2B5EF4-FFF2-40B4-BE49-F238E27FC236}">
                <a16:creationId xmlns:a16="http://schemas.microsoft.com/office/drawing/2014/main" id="{CCF13184-864E-2E01-E26F-B11E5A9602D9}"/>
              </a:ext>
            </a:extLst>
          </p:cNvPr>
          <p:cNvSpPr/>
          <p:nvPr/>
        </p:nvSpPr>
        <p:spPr>
          <a:xfrm>
            <a:off x="5979915" y="1992628"/>
            <a:ext cx="94042" cy="31775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5" name="TextBox 4">
            <a:extLst>
              <a:ext uri="{FF2B5EF4-FFF2-40B4-BE49-F238E27FC236}">
                <a16:creationId xmlns:a16="http://schemas.microsoft.com/office/drawing/2014/main" id="{CD1E2293-13D8-B4F8-5439-B3FF7E164834}"/>
              </a:ext>
            </a:extLst>
          </p:cNvPr>
          <p:cNvSpPr txBox="1"/>
          <p:nvPr/>
        </p:nvSpPr>
        <p:spPr>
          <a:xfrm>
            <a:off x="966925" y="1250496"/>
            <a:ext cx="4087960" cy="2707536"/>
          </a:xfrm>
          <a:prstGeom prst="rect">
            <a:avLst/>
          </a:prstGeom>
          <a:noFill/>
        </p:spPr>
        <p:txBody>
          <a:bodyPr wrap="square" lIns="0" tIns="0" rIns="0" bIns="0"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473"/>
                </a:solidFill>
                <a:effectLst/>
                <a:uLnTx/>
                <a:uFillTx/>
                <a:latin typeface="Montserrat" pitchFamily="2" charset="0"/>
              </a:rPr>
              <a:t>What methodology would support your organization the most in conveying the financial message?</a:t>
            </a:r>
          </a:p>
        </p:txBody>
      </p:sp>
      <p:sp>
        <p:nvSpPr>
          <p:cNvPr id="8" name="Isosceles Triangle 7">
            <a:extLst>
              <a:ext uri="{FF2B5EF4-FFF2-40B4-BE49-F238E27FC236}">
                <a16:creationId xmlns:a16="http://schemas.microsoft.com/office/drawing/2014/main" id="{7EA006D6-946B-3056-0A45-C5003E7BCEBA}"/>
              </a:ext>
            </a:extLst>
          </p:cNvPr>
          <p:cNvSpPr/>
          <p:nvPr/>
        </p:nvSpPr>
        <p:spPr>
          <a:xfrm>
            <a:off x="3530963" y="3767876"/>
            <a:ext cx="942199" cy="907143"/>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9" name="Rectangle 8">
            <a:extLst>
              <a:ext uri="{FF2B5EF4-FFF2-40B4-BE49-F238E27FC236}">
                <a16:creationId xmlns:a16="http://schemas.microsoft.com/office/drawing/2014/main" id="{4EE5ED48-12AB-4F11-AA6D-D5E5020C90EB}"/>
              </a:ext>
            </a:extLst>
          </p:cNvPr>
          <p:cNvSpPr/>
          <p:nvPr/>
        </p:nvSpPr>
        <p:spPr>
          <a:xfrm>
            <a:off x="4002062" y="4535714"/>
            <a:ext cx="677566"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0" name="Isosceles Triangle 9">
            <a:extLst>
              <a:ext uri="{FF2B5EF4-FFF2-40B4-BE49-F238E27FC236}">
                <a16:creationId xmlns:a16="http://schemas.microsoft.com/office/drawing/2014/main" id="{CF6A60A1-B462-3483-9F78-2064C26E8F8F}"/>
              </a:ext>
            </a:extLst>
          </p:cNvPr>
          <p:cNvSpPr/>
          <p:nvPr/>
        </p:nvSpPr>
        <p:spPr>
          <a:xfrm>
            <a:off x="1519251" y="3993363"/>
            <a:ext cx="1244560" cy="718457"/>
          </a:xfrm>
          <a:prstGeom prst="triangl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1" name="Rectangle 10">
            <a:extLst>
              <a:ext uri="{FF2B5EF4-FFF2-40B4-BE49-F238E27FC236}">
                <a16:creationId xmlns:a16="http://schemas.microsoft.com/office/drawing/2014/main" id="{02B71E8F-681A-9FF0-F9B5-0960FEA70636}"/>
              </a:ext>
            </a:extLst>
          </p:cNvPr>
          <p:cNvSpPr/>
          <p:nvPr/>
        </p:nvSpPr>
        <p:spPr>
          <a:xfrm>
            <a:off x="1519251" y="4535714"/>
            <a:ext cx="447435" cy="291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6" name="Speech Bubble: Rectangle 15">
            <a:extLst>
              <a:ext uri="{FF2B5EF4-FFF2-40B4-BE49-F238E27FC236}">
                <a16:creationId xmlns:a16="http://schemas.microsoft.com/office/drawing/2014/main" id="{C6821050-3C4E-16B8-843D-BC53B44A1048}"/>
              </a:ext>
            </a:extLst>
          </p:cNvPr>
          <p:cNvSpPr/>
          <p:nvPr/>
        </p:nvSpPr>
        <p:spPr>
          <a:xfrm>
            <a:off x="666404" y="1119337"/>
            <a:ext cx="4504309" cy="2874025"/>
          </a:xfrm>
          <a:prstGeom prst="wedgeRectCallout">
            <a:avLst/>
          </a:prstGeom>
          <a:noFill/>
          <a:ln w="190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sp>
        <p:nvSpPr>
          <p:cNvPr id="17" name="Speech Bubble: Rectangle 16">
            <a:extLst>
              <a:ext uri="{FF2B5EF4-FFF2-40B4-BE49-F238E27FC236}">
                <a16:creationId xmlns:a16="http://schemas.microsoft.com/office/drawing/2014/main" id="{96E403A5-CB4F-EF05-4A6F-5B10F95642EC}"/>
              </a:ext>
            </a:extLst>
          </p:cNvPr>
          <p:cNvSpPr/>
          <p:nvPr/>
        </p:nvSpPr>
        <p:spPr>
          <a:xfrm>
            <a:off x="818804" y="1271737"/>
            <a:ext cx="4504309" cy="2874025"/>
          </a:xfrm>
          <a:prstGeom prst="wedgeRectCallout">
            <a:avLst/>
          </a:prstGeom>
          <a:noFill/>
          <a:ln w="1905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ontserrat"/>
              <a:ea typeface="+mn-ea"/>
              <a:cs typeface="+mn-cs"/>
            </a:endParaRPr>
          </a:p>
        </p:txBody>
      </p:sp>
      <p:pic>
        <p:nvPicPr>
          <p:cNvPr id="3" name="Graphic 2">
            <a:extLst>
              <a:ext uri="{FF2B5EF4-FFF2-40B4-BE49-F238E27FC236}">
                <a16:creationId xmlns:a16="http://schemas.microsoft.com/office/drawing/2014/main" id="{4319B181-4862-1D6F-05F0-94B5790A97F0}"/>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3356709" y="4298162"/>
            <a:ext cx="1484009" cy="2094036"/>
          </a:xfrm>
          <a:prstGeom prst="rect">
            <a:avLst/>
          </a:prstGeom>
        </p:spPr>
      </p:pic>
    </p:spTree>
    <p:extLst>
      <p:ext uri="{BB962C8B-B14F-4D97-AF65-F5344CB8AC3E}">
        <p14:creationId xmlns:p14="http://schemas.microsoft.com/office/powerpoint/2010/main" val="335495254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8E7C73-ED77-99FF-DEF2-9B3482B148B0}"/>
            </a:ext>
          </a:extLst>
        </p:cNvPr>
        <p:cNvGrpSpPr/>
        <p:nvPr/>
      </p:nvGrpSpPr>
      <p:grpSpPr>
        <a:xfrm>
          <a:off x="0" y="0"/>
          <a:ext cx="0" cy="0"/>
          <a:chOff x="0" y="0"/>
          <a:chExt cx="0" cy="0"/>
        </a:xfrm>
      </p:grpSpPr>
      <p:sp>
        <p:nvSpPr>
          <p:cNvPr id="7" name="Content Placeholder 6">
            <a:extLst>
              <a:ext uri="{FF2B5EF4-FFF2-40B4-BE49-F238E27FC236}">
                <a16:creationId xmlns:a16="http://schemas.microsoft.com/office/drawing/2014/main" id="{0681E66A-04C9-EC21-BF47-4DAE6E54AD50}"/>
              </a:ext>
            </a:extLst>
          </p:cNvPr>
          <p:cNvSpPr>
            <a:spLocks noGrp="1"/>
          </p:cNvSpPr>
          <p:nvPr>
            <p:ph sz="quarter" idx="4"/>
          </p:nvPr>
        </p:nvSpPr>
        <p:spPr>
          <a:xfrm>
            <a:off x="2251941" y="1202391"/>
            <a:ext cx="9583112" cy="4948928"/>
          </a:xfrm>
        </p:spPr>
        <p:txBody>
          <a:bodyPr>
            <a:normAutofit fontScale="85000" lnSpcReduction="20000"/>
          </a:bodyPr>
          <a:lstStyle/>
          <a:p>
            <a:pPr marL="0" indent="0">
              <a:lnSpc>
                <a:spcPct val="140000"/>
              </a:lnSpc>
              <a:spcBef>
                <a:spcPts val="800"/>
              </a:spcBef>
              <a:buNone/>
            </a:pPr>
            <a:r>
              <a:rPr lang="en-US" sz="2100" dirty="0">
                <a:solidFill>
                  <a:schemeClr val="accent2"/>
                </a:solidFill>
                <a:latin typeface="Montserrat" pitchFamily="2" charset="0"/>
              </a:rPr>
              <a:t>BOARD FINANCIAL LITERACY &amp; OVERSIGHT</a:t>
            </a:r>
          </a:p>
          <a:p>
            <a:pPr>
              <a:lnSpc>
                <a:spcPct val="140000"/>
              </a:lnSpc>
              <a:spcBef>
                <a:spcPts val="800"/>
              </a:spcBef>
            </a:pPr>
            <a:r>
              <a:rPr lang="en-US" b="0" dirty="0">
                <a:latin typeface="Montserrat Medium" panose="00000600000000000000" pitchFamily="2" charset="0"/>
              </a:rPr>
              <a:t>Assess current financial knowledge and provide tools like cheat sheets and a board manual</a:t>
            </a:r>
          </a:p>
          <a:p>
            <a:pPr>
              <a:lnSpc>
                <a:spcPct val="140000"/>
              </a:lnSpc>
              <a:spcBef>
                <a:spcPts val="800"/>
              </a:spcBef>
            </a:pPr>
            <a:r>
              <a:rPr lang="en-US" b="0" dirty="0">
                <a:latin typeface="Montserrat Medium" panose="00000600000000000000" pitchFamily="2" charset="0"/>
              </a:rPr>
              <a:t>Offer ongoing financial education, starting with orientation</a:t>
            </a:r>
          </a:p>
          <a:p>
            <a:pPr>
              <a:lnSpc>
                <a:spcPct val="140000"/>
              </a:lnSpc>
              <a:spcBef>
                <a:spcPts val="800"/>
              </a:spcBef>
            </a:pPr>
            <a:r>
              <a:rPr lang="en-US" b="0" dirty="0">
                <a:latin typeface="Montserrat Medium" panose="00000600000000000000" pitchFamily="2" charset="0"/>
              </a:rPr>
              <a:t>Share key financial policies and procedures</a:t>
            </a:r>
          </a:p>
          <a:p>
            <a:pPr>
              <a:lnSpc>
                <a:spcPct val="140000"/>
              </a:lnSpc>
              <a:spcBef>
                <a:spcPts val="800"/>
              </a:spcBef>
            </a:pPr>
            <a:endParaRPr lang="en-US" sz="500" b="0" dirty="0">
              <a:latin typeface="Montserrat Medium" panose="00000600000000000000" pitchFamily="2" charset="0"/>
            </a:endParaRPr>
          </a:p>
          <a:p>
            <a:pPr marL="0" indent="0">
              <a:lnSpc>
                <a:spcPct val="140000"/>
              </a:lnSpc>
              <a:spcBef>
                <a:spcPts val="800"/>
              </a:spcBef>
              <a:buNone/>
            </a:pPr>
            <a:r>
              <a:rPr lang="en-US" sz="2100" dirty="0">
                <a:solidFill>
                  <a:schemeClr val="accent2"/>
                </a:solidFill>
                <a:latin typeface="+mn-lt"/>
              </a:rPr>
              <a:t>FINANCIAL STORYTELLING</a:t>
            </a:r>
            <a:endParaRPr lang="en-US" sz="2100" b="0" dirty="0">
              <a:latin typeface="Montserrat Medium" panose="00000600000000000000" pitchFamily="2" charset="0"/>
            </a:endParaRPr>
          </a:p>
          <a:p>
            <a:pPr>
              <a:lnSpc>
                <a:spcPct val="140000"/>
              </a:lnSpc>
              <a:spcBef>
                <a:spcPts val="800"/>
              </a:spcBef>
            </a:pPr>
            <a:r>
              <a:rPr lang="en-US" b="0" dirty="0">
                <a:latin typeface="Montserrat Medium" panose="00000600000000000000" pitchFamily="2" charset="0"/>
              </a:rPr>
              <a:t>Communicate the financial message clearly</a:t>
            </a:r>
          </a:p>
          <a:p>
            <a:pPr>
              <a:lnSpc>
                <a:spcPct val="140000"/>
              </a:lnSpc>
              <a:spcBef>
                <a:spcPts val="800"/>
              </a:spcBef>
            </a:pPr>
            <a:r>
              <a:rPr lang="en-US" b="0" dirty="0">
                <a:latin typeface="Montserrat Medium" panose="00000600000000000000" pitchFamily="2" charset="0"/>
              </a:rPr>
              <a:t>Use tools that align with your capacity</a:t>
            </a:r>
          </a:p>
          <a:p>
            <a:pPr>
              <a:lnSpc>
                <a:spcPct val="140000"/>
              </a:lnSpc>
              <a:spcBef>
                <a:spcPts val="800"/>
              </a:spcBef>
            </a:pPr>
            <a:r>
              <a:rPr lang="en-US" b="0" dirty="0">
                <a:latin typeface="Montserrat Medium" panose="00000600000000000000" pitchFamily="2" charset="0"/>
              </a:rPr>
              <a:t>Engage experts when additional support is needed</a:t>
            </a:r>
          </a:p>
          <a:p>
            <a:pPr>
              <a:lnSpc>
                <a:spcPct val="140000"/>
              </a:lnSpc>
              <a:spcBef>
                <a:spcPts val="800"/>
              </a:spcBef>
            </a:pPr>
            <a:endParaRPr lang="en-US" sz="500" b="0" dirty="0">
              <a:latin typeface="Montserrat Medium" panose="00000600000000000000" pitchFamily="2" charset="0"/>
            </a:endParaRPr>
          </a:p>
          <a:p>
            <a:pPr marL="0" indent="0">
              <a:lnSpc>
                <a:spcPct val="140000"/>
              </a:lnSpc>
              <a:spcBef>
                <a:spcPts val="800"/>
              </a:spcBef>
              <a:buNone/>
            </a:pPr>
            <a:r>
              <a:rPr lang="en-US" sz="2100" dirty="0">
                <a:solidFill>
                  <a:schemeClr val="accent2"/>
                </a:solidFill>
              </a:rPr>
              <a:t>CASE STUDIES</a:t>
            </a:r>
            <a:endParaRPr lang="en-US" sz="2100" b="0" dirty="0">
              <a:latin typeface="Montserrat Medium" panose="00000600000000000000" pitchFamily="2" charset="0"/>
            </a:endParaRPr>
          </a:p>
          <a:p>
            <a:pPr>
              <a:lnSpc>
                <a:spcPct val="140000"/>
              </a:lnSpc>
              <a:spcBef>
                <a:spcPts val="800"/>
              </a:spcBef>
            </a:pPr>
            <a:r>
              <a:rPr lang="en-US" b="0" dirty="0">
                <a:latin typeface="Montserrat Medium" panose="00000600000000000000" pitchFamily="2" charset="0"/>
              </a:rPr>
              <a:t>Apply the presentation method that best fits your board</a:t>
            </a:r>
          </a:p>
          <a:p>
            <a:pPr>
              <a:lnSpc>
                <a:spcPct val="140000"/>
              </a:lnSpc>
              <a:spcBef>
                <a:spcPts val="800"/>
              </a:spcBef>
            </a:pPr>
            <a:r>
              <a:rPr lang="en-US" b="0" dirty="0">
                <a:latin typeface="Montserrat Medium" panose="00000600000000000000" pitchFamily="2" charset="0"/>
              </a:rPr>
              <a:t>Tailor complexity to board literacy levels</a:t>
            </a:r>
          </a:p>
          <a:p>
            <a:pPr>
              <a:lnSpc>
                <a:spcPct val="140000"/>
              </a:lnSpc>
              <a:spcBef>
                <a:spcPts val="800"/>
              </a:spcBef>
            </a:pPr>
            <a:r>
              <a:rPr lang="en-US" b="0" dirty="0">
                <a:latin typeface="Montserrat Medium" panose="00000600000000000000" pitchFamily="2" charset="0"/>
              </a:rPr>
              <a:t>Reinforce the core financial narrative</a:t>
            </a:r>
            <a:endParaRPr lang="en-US" dirty="0"/>
          </a:p>
        </p:txBody>
      </p:sp>
      <p:sp>
        <p:nvSpPr>
          <p:cNvPr id="3" name="Title 2">
            <a:extLst>
              <a:ext uri="{FF2B5EF4-FFF2-40B4-BE49-F238E27FC236}">
                <a16:creationId xmlns:a16="http://schemas.microsoft.com/office/drawing/2014/main" id="{A14C6C46-A109-602D-AB22-452ED5DEA918}"/>
              </a:ext>
            </a:extLst>
          </p:cNvPr>
          <p:cNvSpPr>
            <a:spLocks noGrp="1"/>
          </p:cNvSpPr>
          <p:nvPr>
            <p:ph type="title"/>
          </p:nvPr>
        </p:nvSpPr>
        <p:spPr/>
        <p:txBody>
          <a:bodyPr/>
          <a:lstStyle/>
          <a:p>
            <a:r>
              <a:rPr lang="en-US" dirty="0"/>
              <a:t>Key Takeaways</a:t>
            </a:r>
          </a:p>
        </p:txBody>
      </p:sp>
      <p:sp>
        <p:nvSpPr>
          <p:cNvPr id="2" name="Slide Number Placeholder 1">
            <a:extLst>
              <a:ext uri="{FF2B5EF4-FFF2-40B4-BE49-F238E27FC236}">
                <a16:creationId xmlns:a16="http://schemas.microsoft.com/office/drawing/2014/main" id="{641B56B7-EAE1-8021-0709-0A0A74281D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grpSp>
        <p:nvGrpSpPr>
          <p:cNvPr id="15" name="Graphic 65">
            <a:extLst>
              <a:ext uri="{FF2B5EF4-FFF2-40B4-BE49-F238E27FC236}">
                <a16:creationId xmlns:a16="http://schemas.microsoft.com/office/drawing/2014/main" id="{9F87DDB6-DDA2-85D5-D3C0-372FF2405A25}"/>
              </a:ext>
            </a:extLst>
          </p:cNvPr>
          <p:cNvGrpSpPr/>
          <p:nvPr/>
        </p:nvGrpSpPr>
        <p:grpSpPr>
          <a:xfrm>
            <a:off x="954673" y="1680924"/>
            <a:ext cx="788425" cy="879754"/>
            <a:chOff x="677123" y="1343024"/>
            <a:chExt cx="481023" cy="480458"/>
          </a:xfrm>
          <a:solidFill>
            <a:schemeClr val="tx1"/>
          </a:solidFill>
        </p:grpSpPr>
        <p:sp>
          <p:nvSpPr>
            <p:cNvPr id="16" name="Freeform 14">
              <a:extLst>
                <a:ext uri="{FF2B5EF4-FFF2-40B4-BE49-F238E27FC236}">
                  <a16:creationId xmlns:a16="http://schemas.microsoft.com/office/drawing/2014/main" id="{C442E4EB-6660-5ACC-7508-18E018B39F95}"/>
                </a:ext>
              </a:extLst>
            </p:cNvPr>
            <p:cNvSpPr/>
            <p:nvPr/>
          </p:nvSpPr>
          <p:spPr>
            <a:xfrm>
              <a:off x="677123" y="1496356"/>
              <a:ext cx="481023" cy="327126"/>
            </a:xfrm>
            <a:custGeom>
              <a:avLst/>
              <a:gdLst>
                <a:gd name="connsiteX0" fmla="*/ 462655 w 481023"/>
                <a:gd name="connsiteY0" fmla="*/ 254185 h 327126"/>
                <a:gd name="connsiteX1" fmla="*/ 427967 w 481023"/>
                <a:gd name="connsiteY1" fmla="*/ 254185 h 327126"/>
                <a:gd name="connsiteX2" fmla="*/ 427967 w 481023"/>
                <a:gd name="connsiteY2" fmla="*/ 77212 h 327126"/>
                <a:gd name="connsiteX3" fmla="*/ 414875 w 481023"/>
                <a:gd name="connsiteY3" fmla="*/ 64119 h 327126"/>
                <a:gd name="connsiteX4" fmla="*/ 307692 w 481023"/>
                <a:gd name="connsiteY4" fmla="*/ 64119 h 327126"/>
                <a:gd name="connsiteX5" fmla="*/ 307692 w 481023"/>
                <a:gd name="connsiteY5" fmla="*/ 13093 h 327126"/>
                <a:gd name="connsiteX6" fmla="*/ 294600 w 481023"/>
                <a:gd name="connsiteY6" fmla="*/ 0 h 327126"/>
                <a:gd name="connsiteX7" fmla="*/ 186424 w 481023"/>
                <a:gd name="connsiteY7" fmla="*/ 0 h 327126"/>
                <a:gd name="connsiteX8" fmla="*/ 173332 w 481023"/>
                <a:gd name="connsiteY8" fmla="*/ 13093 h 327126"/>
                <a:gd name="connsiteX9" fmla="*/ 173332 w 481023"/>
                <a:gd name="connsiteY9" fmla="*/ 63006 h 327126"/>
                <a:gd name="connsiteX10" fmla="*/ 180375 w 481023"/>
                <a:gd name="connsiteY10" fmla="*/ 70049 h 327126"/>
                <a:gd name="connsiteX11" fmla="*/ 187419 w 481023"/>
                <a:gd name="connsiteY11" fmla="*/ 63006 h 327126"/>
                <a:gd name="connsiteX12" fmla="*/ 187419 w 481023"/>
                <a:gd name="connsiteY12" fmla="*/ 14086 h 327126"/>
                <a:gd name="connsiteX13" fmla="*/ 293606 w 481023"/>
                <a:gd name="connsiteY13" fmla="*/ 14086 h 327126"/>
                <a:gd name="connsiteX14" fmla="*/ 293606 w 481023"/>
                <a:gd name="connsiteY14" fmla="*/ 254186 h 327126"/>
                <a:gd name="connsiteX15" fmla="*/ 187418 w 481023"/>
                <a:gd name="connsiteY15" fmla="*/ 254186 h 327126"/>
                <a:gd name="connsiteX16" fmla="*/ 187418 w 481023"/>
                <a:gd name="connsiteY16" fmla="*/ 93021 h 327126"/>
                <a:gd name="connsiteX17" fmla="*/ 180374 w 481023"/>
                <a:gd name="connsiteY17" fmla="*/ 85978 h 327126"/>
                <a:gd name="connsiteX18" fmla="*/ 173331 w 481023"/>
                <a:gd name="connsiteY18" fmla="*/ 93021 h 327126"/>
                <a:gd name="connsiteX19" fmla="*/ 173331 w 481023"/>
                <a:gd name="connsiteY19" fmla="*/ 118210 h 327126"/>
                <a:gd name="connsiteX20" fmla="*/ 66148 w 481023"/>
                <a:gd name="connsiteY20" fmla="*/ 118210 h 327126"/>
                <a:gd name="connsiteX21" fmla="*/ 53056 w 481023"/>
                <a:gd name="connsiteY21" fmla="*/ 131303 h 327126"/>
                <a:gd name="connsiteX22" fmla="*/ 53056 w 481023"/>
                <a:gd name="connsiteY22" fmla="*/ 254186 h 327126"/>
                <a:gd name="connsiteX23" fmla="*/ 18369 w 481023"/>
                <a:gd name="connsiteY23" fmla="*/ 254186 h 327126"/>
                <a:gd name="connsiteX24" fmla="*/ 0 w 481023"/>
                <a:gd name="connsiteY24" fmla="*/ 272554 h 327126"/>
                <a:gd name="connsiteX25" fmla="*/ 0 w 481023"/>
                <a:gd name="connsiteY25" fmla="*/ 320083 h 327126"/>
                <a:gd name="connsiteX26" fmla="*/ 7043 w 481023"/>
                <a:gd name="connsiteY26" fmla="*/ 327126 h 327126"/>
                <a:gd name="connsiteX27" fmla="*/ 473980 w 481023"/>
                <a:gd name="connsiteY27" fmla="*/ 327126 h 327126"/>
                <a:gd name="connsiteX28" fmla="*/ 481024 w 481023"/>
                <a:gd name="connsiteY28" fmla="*/ 320083 h 327126"/>
                <a:gd name="connsiteX29" fmla="*/ 481024 w 481023"/>
                <a:gd name="connsiteY29" fmla="*/ 272554 h 327126"/>
                <a:gd name="connsiteX30" fmla="*/ 462655 w 481023"/>
                <a:gd name="connsiteY30" fmla="*/ 254185 h 327126"/>
                <a:gd name="connsiteX31" fmla="*/ 67143 w 481023"/>
                <a:gd name="connsiteY31" fmla="*/ 132296 h 327126"/>
                <a:gd name="connsiteX32" fmla="*/ 173331 w 481023"/>
                <a:gd name="connsiteY32" fmla="*/ 132296 h 327126"/>
                <a:gd name="connsiteX33" fmla="*/ 173331 w 481023"/>
                <a:gd name="connsiteY33" fmla="*/ 254185 h 327126"/>
                <a:gd name="connsiteX34" fmla="*/ 67143 w 481023"/>
                <a:gd name="connsiteY34" fmla="*/ 254185 h 327126"/>
                <a:gd name="connsiteX35" fmla="*/ 466937 w 481023"/>
                <a:gd name="connsiteY35" fmla="*/ 313040 h 327126"/>
                <a:gd name="connsiteX36" fmla="*/ 14086 w 481023"/>
                <a:gd name="connsiteY36" fmla="*/ 313040 h 327126"/>
                <a:gd name="connsiteX37" fmla="*/ 14086 w 481023"/>
                <a:gd name="connsiteY37" fmla="*/ 272554 h 327126"/>
                <a:gd name="connsiteX38" fmla="*/ 18369 w 481023"/>
                <a:gd name="connsiteY38" fmla="*/ 268272 h 327126"/>
                <a:gd name="connsiteX39" fmla="*/ 349518 w 481023"/>
                <a:gd name="connsiteY39" fmla="*/ 268272 h 327126"/>
                <a:gd name="connsiteX40" fmla="*/ 356561 w 481023"/>
                <a:gd name="connsiteY40" fmla="*/ 261229 h 327126"/>
                <a:gd name="connsiteX41" fmla="*/ 349518 w 481023"/>
                <a:gd name="connsiteY41" fmla="*/ 254186 h 327126"/>
                <a:gd name="connsiteX42" fmla="*/ 307693 w 481023"/>
                <a:gd name="connsiteY42" fmla="*/ 254186 h 327126"/>
                <a:gd name="connsiteX43" fmla="*/ 307693 w 481023"/>
                <a:gd name="connsiteY43" fmla="*/ 78205 h 327126"/>
                <a:gd name="connsiteX44" fmla="*/ 413881 w 481023"/>
                <a:gd name="connsiteY44" fmla="*/ 78205 h 327126"/>
                <a:gd name="connsiteX45" fmla="*/ 413881 w 481023"/>
                <a:gd name="connsiteY45" fmla="*/ 254186 h 327126"/>
                <a:gd name="connsiteX46" fmla="*/ 379534 w 481023"/>
                <a:gd name="connsiteY46" fmla="*/ 254186 h 327126"/>
                <a:gd name="connsiteX47" fmla="*/ 372490 w 481023"/>
                <a:gd name="connsiteY47" fmla="*/ 261229 h 327126"/>
                <a:gd name="connsiteX48" fmla="*/ 379534 w 481023"/>
                <a:gd name="connsiteY48" fmla="*/ 268272 h 327126"/>
                <a:gd name="connsiteX49" fmla="*/ 462656 w 481023"/>
                <a:gd name="connsiteY49" fmla="*/ 268272 h 327126"/>
                <a:gd name="connsiteX50" fmla="*/ 466938 w 481023"/>
                <a:gd name="connsiteY50" fmla="*/ 272554 h 327126"/>
                <a:gd name="connsiteX51" fmla="*/ 466938 w 481023"/>
                <a:gd name="connsiteY51" fmla="*/ 313040 h 327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481023" h="327126">
                  <a:moveTo>
                    <a:pt x="462655" y="254185"/>
                  </a:moveTo>
                  <a:lnTo>
                    <a:pt x="427967" y="254185"/>
                  </a:lnTo>
                  <a:lnTo>
                    <a:pt x="427967" y="77212"/>
                  </a:lnTo>
                  <a:cubicBezTo>
                    <a:pt x="427967" y="69992"/>
                    <a:pt x="422093" y="64119"/>
                    <a:pt x="414875" y="64119"/>
                  </a:cubicBezTo>
                  <a:lnTo>
                    <a:pt x="307692" y="64119"/>
                  </a:lnTo>
                  <a:lnTo>
                    <a:pt x="307692" y="13093"/>
                  </a:lnTo>
                  <a:cubicBezTo>
                    <a:pt x="307692" y="5873"/>
                    <a:pt x="301818" y="0"/>
                    <a:pt x="294600" y="0"/>
                  </a:cubicBezTo>
                  <a:lnTo>
                    <a:pt x="186424" y="0"/>
                  </a:lnTo>
                  <a:cubicBezTo>
                    <a:pt x="179204" y="0"/>
                    <a:pt x="173332" y="5873"/>
                    <a:pt x="173332" y="13093"/>
                  </a:cubicBezTo>
                  <a:lnTo>
                    <a:pt x="173332" y="63006"/>
                  </a:lnTo>
                  <a:cubicBezTo>
                    <a:pt x="173332" y="66896"/>
                    <a:pt x="176485" y="70049"/>
                    <a:pt x="180375" y="70049"/>
                  </a:cubicBezTo>
                  <a:cubicBezTo>
                    <a:pt x="184266" y="70049"/>
                    <a:pt x="187419" y="66896"/>
                    <a:pt x="187419" y="63006"/>
                  </a:cubicBezTo>
                  <a:lnTo>
                    <a:pt x="187419" y="14086"/>
                  </a:lnTo>
                  <a:lnTo>
                    <a:pt x="293606" y="14086"/>
                  </a:lnTo>
                  <a:lnTo>
                    <a:pt x="293606" y="254186"/>
                  </a:lnTo>
                  <a:lnTo>
                    <a:pt x="187418" y="254186"/>
                  </a:lnTo>
                  <a:lnTo>
                    <a:pt x="187418" y="93021"/>
                  </a:lnTo>
                  <a:cubicBezTo>
                    <a:pt x="187418" y="89132"/>
                    <a:pt x="184265" y="85978"/>
                    <a:pt x="180374" y="85978"/>
                  </a:cubicBezTo>
                  <a:cubicBezTo>
                    <a:pt x="176484" y="85978"/>
                    <a:pt x="173331" y="89132"/>
                    <a:pt x="173331" y="93021"/>
                  </a:cubicBezTo>
                  <a:lnTo>
                    <a:pt x="173331" y="118210"/>
                  </a:lnTo>
                  <a:lnTo>
                    <a:pt x="66148" y="118210"/>
                  </a:lnTo>
                  <a:cubicBezTo>
                    <a:pt x="58928" y="118210"/>
                    <a:pt x="53056" y="124083"/>
                    <a:pt x="53056" y="131303"/>
                  </a:cubicBezTo>
                  <a:lnTo>
                    <a:pt x="53056" y="254186"/>
                  </a:lnTo>
                  <a:lnTo>
                    <a:pt x="18369" y="254186"/>
                  </a:lnTo>
                  <a:cubicBezTo>
                    <a:pt x="8241" y="254186"/>
                    <a:pt x="0" y="262425"/>
                    <a:pt x="0" y="272554"/>
                  </a:cubicBezTo>
                  <a:lnTo>
                    <a:pt x="0" y="320083"/>
                  </a:lnTo>
                  <a:cubicBezTo>
                    <a:pt x="0" y="323973"/>
                    <a:pt x="3153" y="327126"/>
                    <a:pt x="7043" y="327126"/>
                  </a:cubicBezTo>
                  <a:lnTo>
                    <a:pt x="473980" y="327126"/>
                  </a:lnTo>
                  <a:cubicBezTo>
                    <a:pt x="477871" y="327126"/>
                    <a:pt x="481024" y="323973"/>
                    <a:pt x="481024" y="320083"/>
                  </a:cubicBezTo>
                  <a:lnTo>
                    <a:pt x="481024" y="272554"/>
                  </a:lnTo>
                  <a:cubicBezTo>
                    <a:pt x="481024" y="262425"/>
                    <a:pt x="472783" y="254185"/>
                    <a:pt x="462655" y="254185"/>
                  </a:cubicBezTo>
                  <a:close/>
                  <a:moveTo>
                    <a:pt x="67143" y="132296"/>
                  </a:moveTo>
                  <a:lnTo>
                    <a:pt x="173331" y="132296"/>
                  </a:lnTo>
                  <a:lnTo>
                    <a:pt x="173331" y="254185"/>
                  </a:lnTo>
                  <a:lnTo>
                    <a:pt x="67143" y="254185"/>
                  </a:lnTo>
                  <a:close/>
                  <a:moveTo>
                    <a:pt x="466937" y="313040"/>
                  </a:moveTo>
                  <a:lnTo>
                    <a:pt x="14086" y="313040"/>
                  </a:lnTo>
                  <a:lnTo>
                    <a:pt x="14086" y="272554"/>
                  </a:lnTo>
                  <a:cubicBezTo>
                    <a:pt x="14086" y="270192"/>
                    <a:pt x="16007" y="268272"/>
                    <a:pt x="18369" y="268272"/>
                  </a:cubicBezTo>
                  <a:lnTo>
                    <a:pt x="349518" y="268272"/>
                  </a:lnTo>
                  <a:cubicBezTo>
                    <a:pt x="353409" y="268272"/>
                    <a:pt x="356561" y="265119"/>
                    <a:pt x="356561" y="261229"/>
                  </a:cubicBezTo>
                  <a:cubicBezTo>
                    <a:pt x="356561" y="257339"/>
                    <a:pt x="353409" y="254186"/>
                    <a:pt x="349518" y="254186"/>
                  </a:cubicBezTo>
                  <a:lnTo>
                    <a:pt x="307693" y="254186"/>
                  </a:lnTo>
                  <a:lnTo>
                    <a:pt x="307693" y="78205"/>
                  </a:lnTo>
                  <a:lnTo>
                    <a:pt x="413881" y="78205"/>
                  </a:lnTo>
                  <a:lnTo>
                    <a:pt x="413881" y="254186"/>
                  </a:lnTo>
                  <a:lnTo>
                    <a:pt x="379534" y="254186"/>
                  </a:lnTo>
                  <a:cubicBezTo>
                    <a:pt x="375643" y="254186"/>
                    <a:pt x="372490" y="257339"/>
                    <a:pt x="372490" y="261229"/>
                  </a:cubicBezTo>
                  <a:cubicBezTo>
                    <a:pt x="372490" y="265119"/>
                    <a:pt x="375643" y="268272"/>
                    <a:pt x="379534" y="268272"/>
                  </a:cubicBezTo>
                  <a:lnTo>
                    <a:pt x="462656" y="268272"/>
                  </a:lnTo>
                  <a:cubicBezTo>
                    <a:pt x="465018" y="268272"/>
                    <a:pt x="466938" y="270192"/>
                    <a:pt x="466938" y="272554"/>
                  </a:cubicBezTo>
                  <a:lnTo>
                    <a:pt x="466938" y="313040"/>
                  </a:ln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17" name="Freeform 15">
              <a:extLst>
                <a:ext uri="{FF2B5EF4-FFF2-40B4-BE49-F238E27FC236}">
                  <a16:creationId xmlns:a16="http://schemas.microsoft.com/office/drawing/2014/main" id="{CCE26323-5106-86BB-3FD2-288A793E366B}"/>
                </a:ext>
              </a:extLst>
            </p:cNvPr>
            <p:cNvSpPr/>
            <p:nvPr/>
          </p:nvSpPr>
          <p:spPr>
            <a:xfrm>
              <a:off x="848295" y="1343024"/>
              <a:ext cx="138678" cy="133114"/>
            </a:xfrm>
            <a:custGeom>
              <a:avLst/>
              <a:gdLst>
                <a:gd name="connsiteX0" fmla="*/ 27457 w 138678"/>
                <a:gd name="connsiteY0" fmla="*/ 85859 h 133114"/>
                <a:gd name="connsiteX1" fmla="*/ 21874 w 138678"/>
                <a:gd name="connsiteY1" fmla="*/ 118412 h 133114"/>
                <a:gd name="connsiteX2" fmla="*/ 26871 w 138678"/>
                <a:gd name="connsiteY2" fmla="*/ 130701 h 133114"/>
                <a:gd name="connsiteX3" fmla="*/ 40104 w 138678"/>
                <a:gd name="connsiteY3" fmla="*/ 131658 h 133114"/>
                <a:gd name="connsiteX4" fmla="*/ 69339 w 138678"/>
                <a:gd name="connsiteY4" fmla="*/ 116288 h 133114"/>
                <a:gd name="connsiteX5" fmla="*/ 98574 w 138678"/>
                <a:gd name="connsiteY5" fmla="*/ 131658 h 133114"/>
                <a:gd name="connsiteX6" fmla="*/ 104433 w 138678"/>
                <a:gd name="connsiteY6" fmla="*/ 133114 h 133114"/>
                <a:gd name="connsiteX7" fmla="*/ 111808 w 138678"/>
                <a:gd name="connsiteY7" fmla="*/ 130701 h 133114"/>
                <a:gd name="connsiteX8" fmla="*/ 116805 w 138678"/>
                <a:gd name="connsiteY8" fmla="*/ 118412 h 133114"/>
                <a:gd name="connsiteX9" fmla="*/ 111222 w 138678"/>
                <a:gd name="connsiteY9" fmla="*/ 85858 h 133114"/>
                <a:gd name="connsiteX10" fmla="*/ 134875 w 138678"/>
                <a:gd name="connsiteY10" fmla="*/ 62803 h 133114"/>
                <a:gd name="connsiteX11" fmla="*/ 138054 w 138678"/>
                <a:gd name="connsiteY11" fmla="*/ 49923 h 133114"/>
                <a:gd name="connsiteX12" fmla="*/ 127911 w 138678"/>
                <a:gd name="connsiteY12" fmla="*/ 41372 h 133114"/>
                <a:gd name="connsiteX13" fmla="*/ 95225 w 138678"/>
                <a:gd name="connsiteY13" fmla="*/ 36622 h 133114"/>
                <a:gd name="connsiteX14" fmla="*/ 80606 w 138678"/>
                <a:gd name="connsiteY14" fmla="*/ 7005 h 133114"/>
                <a:gd name="connsiteX15" fmla="*/ 69338 w 138678"/>
                <a:gd name="connsiteY15" fmla="*/ 0 h 133114"/>
                <a:gd name="connsiteX16" fmla="*/ 58071 w 138678"/>
                <a:gd name="connsiteY16" fmla="*/ 7004 h 133114"/>
                <a:gd name="connsiteX17" fmla="*/ 43454 w 138678"/>
                <a:gd name="connsiteY17" fmla="*/ 36622 h 133114"/>
                <a:gd name="connsiteX18" fmla="*/ 10768 w 138678"/>
                <a:gd name="connsiteY18" fmla="*/ 41372 h 133114"/>
                <a:gd name="connsiteX19" fmla="*/ 625 w 138678"/>
                <a:gd name="connsiteY19" fmla="*/ 49923 h 133114"/>
                <a:gd name="connsiteX20" fmla="*/ 3803 w 138678"/>
                <a:gd name="connsiteY20" fmla="*/ 62803 h 133114"/>
                <a:gd name="connsiteX21" fmla="*/ 46271 w 138678"/>
                <a:gd name="connsiteY21" fmla="*/ 50447 h 133114"/>
                <a:gd name="connsiteX22" fmla="*/ 55732 w 138678"/>
                <a:gd name="connsiteY22" fmla="*/ 43574 h 133114"/>
                <a:gd name="connsiteX23" fmla="*/ 69338 w 138678"/>
                <a:gd name="connsiteY23" fmla="*/ 16003 h 133114"/>
                <a:gd name="connsiteX24" fmla="*/ 82945 w 138678"/>
                <a:gd name="connsiteY24" fmla="*/ 43574 h 133114"/>
                <a:gd name="connsiteX25" fmla="*/ 92406 w 138678"/>
                <a:gd name="connsiteY25" fmla="*/ 50447 h 133114"/>
                <a:gd name="connsiteX26" fmla="*/ 122832 w 138678"/>
                <a:gd name="connsiteY26" fmla="*/ 54869 h 133114"/>
                <a:gd name="connsiteX27" fmla="*/ 100815 w 138678"/>
                <a:gd name="connsiteY27" fmla="*/ 76331 h 133114"/>
                <a:gd name="connsiteX28" fmla="*/ 97201 w 138678"/>
                <a:gd name="connsiteY28" fmla="*/ 87453 h 133114"/>
                <a:gd name="connsiteX29" fmla="*/ 102398 w 138678"/>
                <a:gd name="connsiteY29" fmla="*/ 117756 h 133114"/>
                <a:gd name="connsiteX30" fmla="*/ 75185 w 138678"/>
                <a:gd name="connsiteY30" fmla="*/ 103450 h 133114"/>
                <a:gd name="connsiteX31" fmla="*/ 63490 w 138678"/>
                <a:gd name="connsiteY31" fmla="*/ 103449 h 133114"/>
                <a:gd name="connsiteX32" fmla="*/ 36276 w 138678"/>
                <a:gd name="connsiteY32" fmla="*/ 117756 h 133114"/>
                <a:gd name="connsiteX33" fmla="*/ 41473 w 138678"/>
                <a:gd name="connsiteY33" fmla="*/ 87453 h 133114"/>
                <a:gd name="connsiteX34" fmla="*/ 37859 w 138678"/>
                <a:gd name="connsiteY34" fmla="*/ 76331 h 133114"/>
                <a:gd name="connsiteX35" fmla="*/ 15842 w 138678"/>
                <a:gd name="connsiteY35" fmla="*/ 54870 h 133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38678" h="133114">
                  <a:moveTo>
                    <a:pt x="27457" y="85859"/>
                  </a:moveTo>
                  <a:lnTo>
                    <a:pt x="21874" y="118412"/>
                  </a:lnTo>
                  <a:cubicBezTo>
                    <a:pt x="21058" y="123160"/>
                    <a:pt x="22973" y="127869"/>
                    <a:pt x="26871" y="130701"/>
                  </a:cubicBezTo>
                  <a:cubicBezTo>
                    <a:pt x="30768" y="133532"/>
                    <a:pt x="35837" y="133899"/>
                    <a:pt x="40104" y="131658"/>
                  </a:cubicBezTo>
                  <a:lnTo>
                    <a:pt x="69339" y="116288"/>
                  </a:lnTo>
                  <a:lnTo>
                    <a:pt x="98574" y="131658"/>
                  </a:lnTo>
                  <a:cubicBezTo>
                    <a:pt x="100430" y="132633"/>
                    <a:pt x="102436" y="133114"/>
                    <a:pt x="104433" y="133114"/>
                  </a:cubicBezTo>
                  <a:cubicBezTo>
                    <a:pt x="107028" y="133114"/>
                    <a:pt x="109605" y="132301"/>
                    <a:pt x="111808" y="130701"/>
                  </a:cubicBezTo>
                  <a:cubicBezTo>
                    <a:pt x="115705" y="127868"/>
                    <a:pt x="117620" y="123160"/>
                    <a:pt x="116805" y="118412"/>
                  </a:cubicBezTo>
                  <a:lnTo>
                    <a:pt x="111222" y="85858"/>
                  </a:lnTo>
                  <a:lnTo>
                    <a:pt x="134875" y="62803"/>
                  </a:lnTo>
                  <a:cubicBezTo>
                    <a:pt x="138325" y="59440"/>
                    <a:pt x="139543" y="54505"/>
                    <a:pt x="138054" y="49923"/>
                  </a:cubicBezTo>
                  <a:cubicBezTo>
                    <a:pt x="136566" y="45342"/>
                    <a:pt x="132679" y="42064"/>
                    <a:pt x="127911" y="41372"/>
                  </a:cubicBezTo>
                  <a:lnTo>
                    <a:pt x="95225" y="36622"/>
                  </a:lnTo>
                  <a:lnTo>
                    <a:pt x="80606" y="7005"/>
                  </a:lnTo>
                  <a:cubicBezTo>
                    <a:pt x="78474" y="2684"/>
                    <a:pt x="74157" y="0"/>
                    <a:pt x="69338" y="0"/>
                  </a:cubicBezTo>
                  <a:cubicBezTo>
                    <a:pt x="64520" y="0"/>
                    <a:pt x="60202" y="2684"/>
                    <a:pt x="58071" y="7004"/>
                  </a:cubicBezTo>
                  <a:lnTo>
                    <a:pt x="43454" y="36622"/>
                  </a:lnTo>
                  <a:lnTo>
                    <a:pt x="10768" y="41372"/>
                  </a:lnTo>
                  <a:cubicBezTo>
                    <a:pt x="6000" y="42064"/>
                    <a:pt x="2113" y="45342"/>
                    <a:pt x="625" y="49923"/>
                  </a:cubicBezTo>
                  <a:cubicBezTo>
                    <a:pt x="-865" y="54505"/>
                    <a:pt x="354" y="59440"/>
                    <a:pt x="3803" y="62803"/>
                  </a:cubicBezTo>
                  <a:close/>
                  <a:moveTo>
                    <a:pt x="46271" y="50447"/>
                  </a:moveTo>
                  <a:cubicBezTo>
                    <a:pt x="50364" y="49853"/>
                    <a:pt x="53902" y="47283"/>
                    <a:pt x="55732" y="43574"/>
                  </a:cubicBezTo>
                  <a:lnTo>
                    <a:pt x="69338" y="16003"/>
                  </a:lnTo>
                  <a:lnTo>
                    <a:pt x="82945" y="43574"/>
                  </a:lnTo>
                  <a:cubicBezTo>
                    <a:pt x="84775" y="47283"/>
                    <a:pt x="88313" y="49853"/>
                    <a:pt x="92406" y="50447"/>
                  </a:cubicBezTo>
                  <a:lnTo>
                    <a:pt x="122832" y="54869"/>
                  </a:lnTo>
                  <a:lnTo>
                    <a:pt x="100815" y="76331"/>
                  </a:lnTo>
                  <a:cubicBezTo>
                    <a:pt x="97853" y="79219"/>
                    <a:pt x="96502" y="83376"/>
                    <a:pt x="97201" y="87453"/>
                  </a:cubicBezTo>
                  <a:lnTo>
                    <a:pt x="102398" y="117756"/>
                  </a:lnTo>
                  <a:lnTo>
                    <a:pt x="75185" y="103450"/>
                  </a:lnTo>
                  <a:cubicBezTo>
                    <a:pt x="71523" y="101523"/>
                    <a:pt x="67150" y="101524"/>
                    <a:pt x="63490" y="103449"/>
                  </a:cubicBezTo>
                  <a:lnTo>
                    <a:pt x="36276" y="117756"/>
                  </a:lnTo>
                  <a:lnTo>
                    <a:pt x="41473" y="87453"/>
                  </a:lnTo>
                  <a:cubicBezTo>
                    <a:pt x="42172" y="83377"/>
                    <a:pt x="40822" y="79219"/>
                    <a:pt x="37859" y="76331"/>
                  </a:cubicBezTo>
                  <a:lnTo>
                    <a:pt x="15842" y="54870"/>
                  </a:ln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18" name="Freeform 16">
              <a:extLst>
                <a:ext uri="{FF2B5EF4-FFF2-40B4-BE49-F238E27FC236}">
                  <a16:creationId xmlns:a16="http://schemas.microsoft.com/office/drawing/2014/main" id="{E5F9DB45-F0FB-BD1F-791E-7244A6812C31}"/>
                </a:ext>
              </a:extLst>
            </p:cNvPr>
            <p:cNvSpPr/>
            <p:nvPr/>
          </p:nvSpPr>
          <p:spPr>
            <a:xfrm>
              <a:off x="1019597" y="1402539"/>
              <a:ext cx="24173" cy="14086"/>
            </a:xfrm>
            <a:custGeom>
              <a:avLst/>
              <a:gdLst>
                <a:gd name="connsiteX0" fmla="*/ 0 w 24173"/>
                <a:gd name="connsiteY0" fmla="*/ 7043 h 14086"/>
                <a:gd name="connsiteX1" fmla="*/ 7043 w 24173"/>
                <a:gd name="connsiteY1" fmla="*/ 14086 h 14086"/>
                <a:gd name="connsiteX2" fmla="*/ 17130 w 24173"/>
                <a:gd name="connsiteY2" fmla="*/ 14086 h 14086"/>
                <a:gd name="connsiteX3" fmla="*/ 24173 w 24173"/>
                <a:gd name="connsiteY3" fmla="*/ 7043 h 14086"/>
                <a:gd name="connsiteX4" fmla="*/ 17130 w 24173"/>
                <a:gd name="connsiteY4" fmla="*/ 0 h 14086"/>
                <a:gd name="connsiteX5" fmla="*/ 7043 w 24173"/>
                <a:gd name="connsiteY5" fmla="*/ 0 h 14086"/>
                <a:gd name="connsiteX6" fmla="*/ 0 w 24173"/>
                <a:gd name="connsiteY6" fmla="*/ 7043 h 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3" h="14086">
                  <a:moveTo>
                    <a:pt x="0" y="7043"/>
                  </a:moveTo>
                  <a:cubicBezTo>
                    <a:pt x="0" y="10933"/>
                    <a:pt x="3153" y="14086"/>
                    <a:pt x="7043" y="14086"/>
                  </a:cubicBezTo>
                  <a:lnTo>
                    <a:pt x="17130" y="14086"/>
                  </a:lnTo>
                  <a:cubicBezTo>
                    <a:pt x="21021" y="14086"/>
                    <a:pt x="24173" y="10933"/>
                    <a:pt x="24173" y="7043"/>
                  </a:cubicBezTo>
                  <a:cubicBezTo>
                    <a:pt x="24173" y="3153"/>
                    <a:pt x="21021" y="0"/>
                    <a:pt x="17130" y="0"/>
                  </a:cubicBezTo>
                  <a:lnTo>
                    <a:pt x="7043" y="0"/>
                  </a:lnTo>
                  <a:cubicBezTo>
                    <a:pt x="3153" y="0"/>
                    <a:pt x="0" y="3153"/>
                    <a:pt x="0" y="7043"/>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19" name="Freeform 17">
              <a:extLst>
                <a:ext uri="{FF2B5EF4-FFF2-40B4-BE49-F238E27FC236}">
                  <a16:creationId xmlns:a16="http://schemas.microsoft.com/office/drawing/2014/main" id="{205F273C-34E8-E198-598F-296BA499B86F}"/>
                </a:ext>
              </a:extLst>
            </p:cNvPr>
            <p:cNvSpPr/>
            <p:nvPr/>
          </p:nvSpPr>
          <p:spPr>
            <a:xfrm>
              <a:off x="1007453" y="1349165"/>
              <a:ext cx="23274" cy="18257"/>
            </a:xfrm>
            <a:custGeom>
              <a:avLst/>
              <a:gdLst>
                <a:gd name="connsiteX0" fmla="*/ 7049 w 23274"/>
                <a:gd name="connsiteY0" fmla="*/ 18258 h 18257"/>
                <a:gd name="connsiteX1" fmla="*/ 9956 w 23274"/>
                <a:gd name="connsiteY1" fmla="*/ 17627 h 18257"/>
                <a:gd name="connsiteX2" fmla="*/ 19141 w 23274"/>
                <a:gd name="connsiteY2" fmla="*/ 13458 h 18257"/>
                <a:gd name="connsiteX3" fmla="*/ 22643 w 23274"/>
                <a:gd name="connsiteY3" fmla="*/ 4134 h 18257"/>
                <a:gd name="connsiteX4" fmla="*/ 13319 w 23274"/>
                <a:gd name="connsiteY4" fmla="*/ 631 h 18257"/>
                <a:gd name="connsiteX5" fmla="*/ 4133 w 23274"/>
                <a:gd name="connsiteY5" fmla="*/ 4800 h 18257"/>
                <a:gd name="connsiteX6" fmla="*/ 631 w 23274"/>
                <a:gd name="connsiteY6" fmla="*/ 14124 h 18257"/>
                <a:gd name="connsiteX7" fmla="*/ 7049 w 23274"/>
                <a:gd name="connsiteY7" fmla="*/ 18258 h 1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4" h="18257">
                  <a:moveTo>
                    <a:pt x="7049" y="18258"/>
                  </a:moveTo>
                  <a:cubicBezTo>
                    <a:pt x="8022" y="18258"/>
                    <a:pt x="9012" y="18055"/>
                    <a:pt x="9956" y="17627"/>
                  </a:cubicBezTo>
                  <a:lnTo>
                    <a:pt x="19141" y="13458"/>
                  </a:lnTo>
                  <a:cubicBezTo>
                    <a:pt x="22682" y="11850"/>
                    <a:pt x="24251" y="7675"/>
                    <a:pt x="22643" y="4134"/>
                  </a:cubicBezTo>
                  <a:cubicBezTo>
                    <a:pt x="21036" y="592"/>
                    <a:pt x="16861" y="-976"/>
                    <a:pt x="13319" y="631"/>
                  </a:cubicBezTo>
                  <a:lnTo>
                    <a:pt x="4133" y="4800"/>
                  </a:lnTo>
                  <a:cubicBezTo>
                    <a:pt x="592" y="6407"/>
                    <a:pt x="-976" y="10582"/>
                    <a:pt x="631" y="14124"/>
                  </a:cubicBezTo>
                  <a:cubicBezTo>
                    <a:pt x="1810" y="16721"/>
                    <a:pt x="4370" y="18258"/>
                    <a:pt x="7049" y="18258"/>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20" name="Freeform 18">
              <a:extLst>
                <a:ext uri="{FF2B5EF4-FFF2-40B4-BE49-F238E27FC236}">
                  <a16:creationId xmlns:a16="http://schemas.microsoft.com/office/drawing/2014/main" id="{DF1AEC49-66B7-321B-E369-69F290816CB0}"/>
                </a:ext>
              </a:extLst>
            </p:cNvPr>
            <p:cNvSpPr/>
            <p:nvPr/>
          </p:nvSpPr>
          <p:spPr>
            <a:xfrm>
              <a:off x="1007453" y="1451740"/>
              <a:ext cx="23274" cy="18257"/>
            </a:xfrm>
            <a:custGeom>
              <a:avLst/>
              <a:gdLst>
                <a:gd name="connsiteX0" fmla="*/ 4133 w 23274"/>
                <a:gd name="connsiteY0" fmla="*/ 13458 h 18257"/>
                <a:gd name="connsiteX1" fmla="*/ 13319 w 23274"/>
                <a:gd name="connsiteY1" fmla="*/ 17627 h 18257"/>
                <a:gd name="connsiteX2" fmla="*/ 16225 w 23274"/>
                <a:gd name="connsiteY2" fmla="*/ 18258 h 18257"/>
                <a:gd name="connsiteX3" fmla="*/ 22643 w 23274"/>
                <a:gd name="connsiteY3" fmla="*/ 14124 h 18257"/>
                <a:gd name="connsiteX4" fmla="*/ 19141 w 23274"/>
                <a:gd name="connsiteY4" fmla="*/ 4800 h 18257"/>
                <a:gd name="connsiteX5" fmla="*/ 9956 w 23274"/>
                <a:gd name="connsiteY5" fmla="*/ 631 h 18257"/>
                <a:gd name="connsiteX6" fmla="*/ 631 w 23274"/>
                <a:gd name="connsiteY6" fmla="*/ 4134 h 18257"/>
                <a:gd name="connsiteX7" fmla="*/ 4133 w 23274"/>
                <a:gd name="connsiteY7" fmla="*/ 13458 h 1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4" h="18257">
                  <a:moveTo>
                    <a:pt x="4133" y="13458"/>
                  </a:moveTo>
                  <a:lnTo>
                    <a:pt x="13319" y="17627"/>
                  </a:lnTo>
                  <a:cubicBezTo>
                    <a:pt x="14263" y="18055"/>
                    <a:pt x="15252" y="18258"/>
                    <a:pt x="16225" y="18258"/>
                  </a:cubicBezTo>
                  <a:cubicBezTo>
                    <a:pt x="18904" y="18258"/>
                    <a:pt x="21464" y="16721"/>
                    <a:pt x="22643" y="14124"/>
                  </a:cubicBezTo>
                  <a:cubicBezTo>
                    <a:pt x="24251" y="10582"/>
                    <a:pt x="22682" y="6407"/>
                    <a:pt x="19141" y="4800"/>
                  </a:cubicBezTo>
                  <a:lnTo>
                    <a:pt x="9956" y="631"/>
                  </a:lnTo>
                  <a:cubicBezTo>
                    <a:pt x="6412" y="-976"/>
                    <a:pt x="2237" y="592"/>
                    <a:pt x="631" y="4134"/>
                  </a:cubicBezTo>
                  <a:cubicBezTo>
                    <a:pt x="-976" y="7675"/>
                    <a:pt x="592" y="11850"/>
                    <a:pt x="4133" y="13458"/>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21" name="Freeform 19">
              <a:extLst>
                <a:ext uri="{FF2B5EF4-FFF2-40B4-BE49-F238E27FC236}">
                  <a16:creationId xmlns:a16="http://schemas.microsoft.com/office/drawing/2014/main" id="{02EF72A5-1FE8-42AA-1049-003A964FA3E7}"/>
                </a:ext>
              </a:extLst>
            </p:cNvPr>
            <p:cNvSpPr/>
            <p:nvPr/>
          </p:nvSpPr>
          <p:spPr>
            <a:xfrm>
              <a:off x="792437" y="1402539"/>
              <a:ext cx="24173" cy="14086"/>
            </a:xfrm>
            <a:custGeom>
              <a:avLst/>
              <a:gdLst>
                <a:gd name="connsiteX0" fmla="*/ 7043 w 24173"/>
                <a:gd name="connsiteY0" fmla="*/ 14086 h 14086"/>
                <a:gd name="connsiteX1" fmla="*/ 17130 w 24173"/>
                <a:gd name="connsiteY1" fmla="*/ 14086 h 14086"/>
                <a:gd name="connsiteX2" fmla="*/ 24173 w 24173"/>
                <a:gd name="connsiteY2" fmla="*/ 7043 h 14086"/>
                <a:gd name="connsiteX3" fmla="*/ 17130 w 24173"/>
                <a:gd name="connsiteY3" fmla="*/ 0 h 14086"/>
                <a:gd name="connsiteX4" fmla="*/ 7043 w 24173"/>
                <a:gd name="connsiteY4" fmla="*/ 0 h 14086"/>
                <a:gd name="connsiteX5" fmla="*/ 0 w 24173"/>
                <a:gd name="connsiteY5" fmla="*/ 7043 h 14086"/>
                <a:gd name="connsiteX6" fmla="*/ 7043 w 24173"/>
                <a:gd name="connsiteY6" fmla="*/ 14086 h 1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173" h="14086">
                  <a:moveTo>
                    <a:pt x="7043" y="14086"/>
                  </a:moveTo>
                  <a:lnTo>
                    <a:pt x="17130" y="14086"/>
                  </a:lnTo>
                  <a:cubicBezTo>
                    <a:pt x="21021" y="14086"/>
                    <a:pt x="24173" y="10933"/>
                    <a:pt x="24173" y="7043"/>
                  </a:cubicBezTo>
                  <a:cubicBezTo>
                    <a:pt x="24173" y="3153"/>
                    <a:pt x="21021" y="0"/>
                    <a:pt x="17130" y="0"/>
                  </a:cubicBezTo>
                  <a:lnTo>
                    <a:pt x="7043" y="0"/>
                  </a:lnTo>
                  <a:cubicBezTo>
                    <a:pt x="3153" y="0"/>
                    <a:pt x="0" y="3153"/>
                    <a:pt x="0" y="7043"/>
                  </a:cubicBezTo>
                  <a:cubicBezTo>
                    <a:pt x="0" y="10933"/>
                    <a:pt x="3153" y="14086"/>
                    <a:pt x="7043" y="14086"/>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22" name="Freeform 20">
              <a:extLst>
                <a:ext uri="{FF2B5EF4-FFF2-40B4-BE49-F238E27FC236}">
                  <a16:creationId xmlns:a16="http://schemas.microsoft.com/office/drawing/2014/main" id="{BB04CADA-F66F-5607-1AD9-0F74EB95B68F}"/>
                </a:ext>
              </a:extLst>
            </p:cNvPr>
            <p:cNvSpPr/>
            <p:nvPr/>
          </p:nvSpPr>
          <p:spPr>
            <a:xfrm>
              <a:off x="805480" y="1349164"/>
              <a:ext cx="23274" cy="18258"/>
            </a:xfrm>
            <a:custGeom>
              <a:avLst/>
              <a:gdLst>
                <a:gd name="connsiteX0" fmla="*/ 4133 w 23274"/>
                <a:gd name="connsiteY0" fmla="*/ 13458 h 18258"/>
                <a:gd name="connsiteX1" fmla="*/ 13319 w 23274"/>
                <a:gd name="connsiteY1" fmla="*/ 17627 h 18258"/>
                <a:gd name="connsiteX2" fmla="*/ 16225 w 23274"/>
                <a:gd name="connsiteY2" fmla="*/ 18258 h 18258"/>
                <a:gd name="connsiteX3" fmla="*/ 22643 w 23274"/>
                <a:gd name="connsiteY3" fmla="*/ 14124 h 18258"/>
                <a:gd name="connsiteX4" fmla="*/ 19141 w 23274"/>
                <a:gd name="connsiteY4" fmla="*/ 4800 h 18258"/>
                <a:gd name="connsiteX5" fmla="*/ 9956 w 23274"/>
                <a:gd name="connsiteY5" fmla="*/ 631 h 18258"/>
                <a:gd name="connsiteX6" fmla="*/ 631 w 23274"/>
                <a:gd name="connsiteY6" fmla="*/ 4134 h 18258"/>
                <a:gd name="connsiteX7" fmla="*/ 4133 w 23274"/>
                <a:gd name="connsiteY7" fmla="*/ 13458 h 18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4" h="18258">
                  <a:moveTo>
                    <a:pt x="4133" y="13458"/>
                  </a:moveTo>
                  <a:lnTo>
                    <a:pt x="13319" y="17627"/>
                  </a:lnTo>
                  <a:cubicBezTo>
                    <a:pt x="14263" y="18055"/>
                    <a:pt x="15252" y="18258"/>
                    <a:pt x="16225" y="18258"/>
                  </a:cubicBezTo>
                  <a:cubicBezTo>
                    <a:pt x="18904" y="18258"/>
                    <a:pt x="21464" y="16722"/>
                    <a:pt x="22643" y="14124"/>
                  </a:cubicBezTo>
                  <a:cubicBezTo>
                    <a:pt x="24251" y="10583"/>
                    <a:pt x="22682" y="6408"/>
                    <a:pt x="19141" y="4800"/>
                  </a:cubicBezTo>
                  <a:lnTo>
                    <a:pt x="9956" y="631"/>
                  </a:lnTo>
                  <a:cubicBezTo>
                    <a:pt x="6411" y="-976"/>
                    <a:pt x="2237" y="593"/>
                    <a:pt x="631" y="4134"/>
                  </a:cubicBezTo>
                  <a:cubicBezTo>
                    <a:pt x="-976" y="7675"/>
                    <a:pt x="592" y="11851"/>
                    <a:pt x="4133" y="13458"/>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sp>
          <p:nvSpPr>
            <p:cNvPr id="23" name="Freeform 21">
              <a:extLst>
                <a:ext uri="{FF2B5EF4-FFF2-40B4-BE49-F238E27FC236}">
                  <a16:creationId xmlns:a16="http://schemas.microsoft.com/office/drawing/2014/main" id="{3E470E57-F5EA-95D0-B2AD-C7F0411530B9}"/>
                </a:ext>
              </a:extLst>
            </p:cNvPr>
            <p:cNvSpPr/>
            <p:nvPr/>
          </p:nvSpPr>
          <p:spPr>
            <a:xfrm>
              <a:off x="805480" y="1451740"/>
              <a:ext cx="23274" cy="18257"/>
            </a:xfrm>
            <a:custGeom>
              <a:avLst/>
              <a:gdLst>
                <a:gd name="connsiteX0" fmla="*/ 13319 w 23274"/>
                <a:gd name="connsiteY0" fmla="*/ 630 h 18257"/>
                <a:gd name="connsiteX1" fmla="*/ 4133 w 23274"/>
                <a:gd name="connsiteY1" fmla="*/ 4799 h 18257"/>
                <a:gd name="connsiteX2" fmla="*/ 631 w 23274"/>
                <a:gd name="connsiteY2" fmla="*/ 14123 h 18257"/>
                <a:gd name="connsiteX3" fmla="*/ 7049 w 23274"/>
                <a:gd name="connsiteY3" fmla="*/ 18257 h 18257"/>
                <a:gd name="connsiteX4" fmla="*/ 9956 w 23274"/>
                <a:gd name="connsiteY4" fmla="*/ 17626 h 18257"/>
                <a:gd name="connsiteX5" fmla="*/ 19141 w 23274"/>
                <a:gd name="connsiteY5" fmla="*/ 13458 h 18257"/>
                <a:gd name="connsiteX6" fmla="*/ 22643 w 23274"/>
                <a:gd name="connsiteY6" fmla="*/ 4133 h 18257"/>
                <a:gd name="connsiteX7" fmla="*/ 13319 w 23274"/>
                <a:gd name="connsiteY7" fmla="*/ 630 h 182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274" h="18257">
                  <a:moveTo>
                    <a:pt x="13319" y="630"/>
                  </a:moveTo>
                  <a:lnTo>
                    <a:pt x="4133" y="4799"/>
                  </a:lnTo>
                  <a:cubicBezTo>
                    <a:pt x="592" y="6407"/>
                    <a:pt x="-976" y="10582"/>
                    <a:pt x="631" y="14123"/>
                  </a:cubicBezTo>
                  <a:cubicBezTo>
                    <a:pt x="1810" y="16722"/>
                    <a:pt x="4370" y="18257"/>
                    <a:pt x="7049" y="18257"/>
                  </a:cubicBezTo>
                  <a:cubicBezTo>
                    <a:pt x="8022" y="18257"/>
                    <a:pt x="9012" y="18054"/>
                    <a:pt x="9956" y="17626"/>
                  </a:cubicBezTo>
                  <a:lnTo>
                    <a:pt x="19141" y="13458"/>
                  </a:lnTo>
                  <a:cubicBezTo>
                    <a:pt x="22682" y="11850"/>
                    <a:pt x="24251" y="7675"/>
                    <a:pt x="22643" y="4133"/>
                  </a:cubicBezTo>
                  <a:cubicBezTo>
                    <a:pt x="21036" y="592"/>
                    <a:pt x="16862" y="-975"/>
                    <a:pt x="13319" y="630"/>
                  </a:cubicBezTo>
                  <a:close/>
                </a:path>
              </a:pathLst>
            </a:custGeom>
            <a:grpFill/>
            <a:ln w="93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F445D"/>
                </a:solidFill>
                <a:effectLst/>
                <a:uLnTx/>
                <a:uFillTx/>
                <a:latin typeface="Gotham Office" panose="02000000000000000000" pitchFamily="2" charset="0"/>
                <a:ea typeface="+mn-ea"/>
                <a:cs typeface="+mn-cs"/>
              </a:endParaRPr>
            </a:p>
          </p:txBody>
        </p:sp>
      </p:grpSp>
      <p:pic>
        <p:nvPicPr>
          <p:cNvPr id="4" name="Graphic 3" descr="Presentation with bar chart outline">
            <a:extLst>
              <a:ext uri="{FF2B5EF4-FFF2-40B4-BE49-F238E27FC236}">
                <a16:creationId xmlns:a16="http://schemas.microsoft.com/office/drawing/2014/main" id="{EF1121D8-4D30-0F37-A5EE-0C90420F47CE}"/>
              </a:ext>
            </a:extLst>
          </p:cNvPr>
          <p:cNvPicPr>
            <a:picLocks noChangeAspect="1"/>
          </p:cNvPicPr>
          <p:nvPr/>
        </p:nvPicPr>
        <p:blipFill>
          <a:blip>
            <a:extLst>
              <a:ext uri="{96DAC541-7B7A-43D3-8B79-37D633B846F1}">
                <asvg:svgBlip xmlns:asvg="http://schemas.microsoft.com/office/drawing/2016/SVG/main" r:embed="rId3"/>
              </a:ext>
            </a:extLst>
          </a:blip>
          <a:srcRect/>
          <a:stretch/>
        </p:blipFill>
        <p:spPr>
          <a:xfrm>
            <a:off x="848427" y="5058154"/>
            <a:ext cx="1001809" cy="1001809"/>
          </a:xfrm>
          <a:prstGeom prst="rect">
            <a:avLst/>
          </a:prstGeom>
        </p:spPr>
      </p:pic>
      <p:pic>
        <p:nvPicPr>
          <p:cNvPr id="5" name="Graphic 4" descr="Voice outline">
            <a:extLst>
              <a:ext uri="{FF2B5EF4-FFF2-40B4-BE49-F238E27FC236}">
                <a16:creationId xmlns:a16="http://schemas.microsoft.com/office/drawing/2014/main" id="{0D4E4FDC-94A8-914A-8423-0AB66888925F}"/>
              </a:ext>
            </a:extLst>
          </p:cNvPr>
          <p:cNvPicPr>
            <a:picLocks noChangeAspect="1"/>
          </p:cNvPicPr>
          <p:nvPr/>
        </p:nvPicPr>
        <p:blipFill>
          <a:blip>
            <a:extLst>
              <a:ext uri="{96DAC541-7B7A-43D3-8B79-37D633B846F1}">
                <asvg:svgBlip xmlns:asvg="http://schemas.microsoft.com/office/drawing/2016/SVG/main" r:embed="rId4"/>
              </a:ext>
            </a:extLst>
          </a:blip>
          <a:srcRect/>
          <a:stretch/>
        </p:blipFill>
        <p:spPr>
          <a:xfrm>
            <a:off x="848427" y="3344855"/>
            <a:ext cx="1029295" cy="1029295"/>
          </a:xfrm>
          <a:prstGeom prst="rect">
            <a:avLst/>
          </a:prstGeom>
        </p:spPr>
      </p:pic>
    </p:spTree>
    <p:extLst>
      <p:ext uri="{BB962C8B-B14F-4D97-AF65-F5344CB8AC3E}">
        <p14:creationId xmlns:p14="http://schemas.microsoft.com/office/powerpoint/2010/main" val="12981319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6D1A8-0BBF-4B09-9CD2-E6E784BD92C2}"/>
              </a:ext>
            </a:extLst>
          </p:cNvPr>
          <p:cNvSpPr>
            <a:spLocks noGrp="1"/>
          </p:cNvSpPr>
          <p:nvPr>
            <p:ph type="title"/>
          </p:nvPr>
        </p:nvSpPr>
        <p:spPr/>
        <p:txBody>
          <a:bodyPr/>
          <a:lstStyle/>
          <a:p>
            <a:r>
              <a:rPr lang="en-US" dirty="0"/>
              <a:t>Resources</a:t>
            </a:r>
          </a:p>
        </p:txBody>
      </p:sp>
      <p:sp>
        <p:nvSpPr>
          <p:cNvPr id="4" name="Slide Number Placeholder 3">
            <a:extLst>
              <a:ext uri="{FF2B5EF4-FFF2-40B4-BE49-F238E27FC236}">
                <a16:creationId xmlns:a16="http://schemas.microsoft.com/office/drawing/2014/main" id="{B1F1A7EE-7AC6-48D8-908E-83C13EB9B61C}"/>
              </a:ext>
            </a:extLst>
          </p:cNvPr>
          <p:cNvSpPr>
            <a:spLocks noGrp="1"/>
          </p:cNvSpPr>
          <p:nvPr>
            <p:ph type="sldNum" sz="quarter" idx="11"/>
          </p:nvPr>
        </p:nvSpPr>
        <p:spPr/>
        <p:txBody>
          <a:bodyPr/>
          <a:lstStyle/>
          <a:p>
            <a:fld id="{C1B541A1-1433-6F4E-B694-E12A48D8985C}" type="slidenum">
              <a:rPr lang="en-US" smtClean="0"/>
              <a:pPr/>
              <a:t>43</a:t>
            </a:fld>
            <a:endParaRPr lang="en-US" dirty="0"/>
          </a:p>
        </p:txBody>
      </p:sp>
      <p:sp>
        <p:nvSpPr>
          <p:cNvPr id="5" name="TextBox 4">
            <a:extLst>
              <a:ext uri="{FF2B5EF4-FFF2-40B4-BE49-F238E27FC236}">
                <a16:creationId xmlns:a16="http://schemas.microsoft.com/office/drawing/2014/main" id="{70CAD99C-3DFA-4964-B45E-994F272FD262}"/>
              </a:ext>
            </a:extLst>
          </p:cNvPr>
          <p:cNvSpPr txBox="1"/>
          <p:nvPr/>
        </p:nvSpPr>
        <p:spPr>
          <a:xfrm>
            <a:off x="917532" y="1374771"/>
            <a:ext cx="10356936" cy="4708981"/>
          </a:xfrm>
          <a:prstGeom prst="rect">
            <a:avLst/>
          </a:prstGeom>
          <a:noFill/>
        </p:spPr>
        <p:txBody>
          <a:bodyPr wrap="square" lIns="0" tIns="0" rIns="0" bIns="0" rtlCol="0">
            <a:spAutoFit/>
          </a:bodyPr>
          <a:lstStyle/>
          <a:p>
            <a:r>
              <a:rPr lang="en-US" b="1" dirty="0">
                <a:solidFill>
                  <a:schemeClr val="accent2"/>
                </a:solidFill>
              </a:rPr>
              <a:t>Board responsibilities: </a:t>
            </a:r>
          </a:p>
          <a:p>
            <a:pPr marL="742950" lvl="1" indent="-285750">
              <a:lnSpc>
                <a:spcPct val="150000"/>
              </a:lnSpc>
              <a:buFont typeface="Arial" panose="020B0604020202020204" pitchFamily="34" charset="0"/>
              <a:buChar char="•"/>
            </a:pPr>
            <a:r>
              <a:rPr lang="fr-FR" sz="1400" dirty="0">
                <a:solidFill>
                  <a:schemeClr val="accent1"/>
                </a:solidFill>
                <a:latin typeface="Montserrat Medium" panose="00000600000000000000" pitchFamily="50" charset="0"/>
                <a:hlinkClick r:id="rId3">
                  <a:extLst>
                    <a:ext uri="{A12FA001-AC4F-418D-AE19-62706E023703}">
                      <ahyp:hlinkClr xmlns:ahyp="http://schemas.microsoft.com/office/drawing/2018/hyperlinkcolor" val="tx"/>
                    </a:ext>
                  </a:extLst>
                </a:hlinkClick>
              </a:rPr>
              <a:t>https://boardsource.org/resources/board-responsibilities-structures-faqs/</a:t>
            </a:r>
            <a:endParaRPr lang="fr-FR" sz="1400" dirty="0">
              <a:solidFill>
                <a:schemeClr val="accent1"/>
              </a:solidFill>
              <a:latin typeface="Montserrat Medium" panose="00000600000000000000" pitchFamily="50" charset="0"/>
            </a:endParaRPr>
          </a:p>
          <a:p>
            <a:pPr algn="l"/>
            <a:endParaRPr lang="en-US" sz="1200" b="1" dirty="0">
              <a:solidFill>
                <a:schemeClr val="accent2"/>
              </a:solidFill>
            </a:endParaRPr>
          </a:p>
          <a:p>
            <a:r>
              <a:rPr lang="en-US" b="1" dirty="0">
                <a:solidFill>
                  <a:schemeClr val="accent2"/>
                </a:solidFill>
              </a:rPr>
              <a:t>Board Self-Assessment Questionnaire: </a:t>
            </a:r>
          </a:p>
          <a:p>
            <a:pPr marL="742950" lvl="1" indent="-285750">
              <a:lnSpc>
                <a:spcPct val="150000"/>
              </a:lnSpc>
              <a:buFont typeface="Arial" panose="020B0604020202020204" pitchFamily="34" charset="0"/>
              <a:buChar char="•"/>
            </a:pPr>
            <a:r>
              <a:rPr lang="fr-FR" sz="1400" dirty="0">
                <a:solidFill>
                  <a:schemeClr val="accent1"/>
                </a:solidFill>
                <a:latin typeface="Montserrat Medium" panose="00000600000000000000" pitchFamily="50" charset="0"/>
                <a:hlinkClick r:id="rId3">
                  <a:extLst>
                    <a:ext uri="{A12FA001-AC4F-418D-AE19-62706E023703}">
                      <ahyp:hlinkClr xmlns:ahyp="http://schemas.microsoft.com/office/drawing/2018/hyperlinkcolor" val="tx"/>
                    </a:ext>
                  </a:extLst>
                </a:hlinkClick>
              </a:rPr>
              <a:t>https://www.nhnonprofits.org/sites/default/files/attachments/2022-08/SampleQuestionnaire2022.pdf</a:t>
            </a:r>
          </a:p>
          <a:p>
            <a:pPr algn="l"/>
            <a:br>
              <a:rPr lang="en-US" sz="1200" b="1" dirty="0">
                <a:solidFill>
                  <a:schemeClr val="accent2"/>
                </a:solidFill>
              </a:rPr>
            </a:br>
            <a:r>
              <a:rPr lang="en-US" b="1" dirty="0">
                <a:solidFill>
                  <a:schemeClr val="accent2"/>
                </a:solidFill>
              </a:rPr>
              <a:t>Financial statement cheat sheet: </a:t>
            </a:r>
          </a:p>
          <a:p>
            <a:pPr marL="742950" lvl="1" indent="-285750">
              <a:lnSpc>
                <a:spcPct val="150000"/>
              </a:lnSpc>
              <a:buFont typeface="Arial" panose="020B0604020202020204" pitchFamily="34" charset="0"/>
              <a:buChar char="•"/>
            </a:pPr>
            <a:r>
              <a:rPr lang="en-US" sz="1400" dirty="0">
                <a:solidFill>
                  <a:schemeClr val="accent1"/>
                </a:solidFill>
                <a:latin typeface="Montserrat Medium" panose="00000600000000000000" pitchFamily="50" charset="0"/>
                <a:hlinkClick r:id="rId4">
                  <a:extLst>
                    <a:ext uri="{A12FA001-AC4F-418D-AE19-62706E023703}">
                      <ahyp:hlinkClr xmlns:ahyp="http://schemas.microsoft.com/office/drawing/2018/hyperlinkcolor" val="tx"/>
                    </a:ext>
                  </a:extLst>
                </a:hlinkClick>
              </a:rPr>
              <a:t>https://blog.boardsource.org/blog/making-financial-statements-less-scary</a:t>
            </a:r>
            <a:endParaRPr lang="en-US" sz="1400" dirty="0">
              <a:solidFill>
                <a:schemeClr val="accent1"/>
              </a:solidFill>
              <a:latin typeface="Montserrat Medium" panose="00000600000000000000" pitchFamily="50" charset="0"/>
            </a:endParaRPr>
          </a:p>
          <a:p>
            <a:pPr marL="742950" lvl="1" indent="-285750">
              <a:buFont typeface="Arial" panose="020B0604020202020204" pitchFamily="34" charset="0"/>
              <a:buChar char="•"/>
            </a:pPr>
            <a:endParaRPr lang="en-US" sz="1200" dirty="0">
              <a:solidFill>
                <a:schemeClr val="accent1"/>
              </a:solidFill>
              <a:latin typeface="Gotham Book" pitchFamily="50" charset="0"/>
            </a:endParaRPr>
          </a:p>
          <a:p>
            <a:r>
              <a:rPr lang="en-US" b="1" dirty="0">
                <a:solidFill>
                  <a:schemeClr val="accent2"/>
                </a:solidFill>
              </a:rPr>
              <a:t>Financial management resources for Boards: </a:t>
            </a:r>
          </a:p>
          <a:p>
            <a:pPr marL="742950" lvl="1" indent="-285750">
              <a:lnSpc>
                <a:spcPct val="150000"/>
              </a:lnSpc>
              <a:buFont typeface="Arial" panose="020B0604020202020204" pitchFamily="34" charset="0"/>
              <a:buChar char="•"/>
            </a:pPr>
            <a:r>
              <a:rPr lang="en-US" sz="1400" dirty="0">
                <a:solidFill>
                  <a:schemeClr val="accent1"/>
                </a:solidFill>
                <a:latin typeface="Montserrat Medium" panose="00000600000000000000" pitchFamily="50" charset="0"/>
                <a:hlinkClick r:id="rId5">
                  <a:extLst>
                    <a:ext uri="{A12FA001-AC4F-418D-AE19-62706E023703}">
                      <ahyp:hlinkClr xmlns:ahyp="http://schemas.microsoft.com/office/drawing/2018/hyperlinkcolor" val="tx"/>
                    </a:ext>
                  </a:extLst>
                </a:hlinkClick>
              </a:rPr>
              <a:t>https://www.councilofnonprofits.org/tools-resources/financial-management</a:t>
            </a:r>
            <a:endParaRPr lang="en-US" sz="1400" dirty="0">
              <a:solidFill>
                <a:schemeClr val="accent1"/>
              </a:solidFill>
              <a:latin typeface="Montserrat Medium" panose="00000600000000000000" pitchFamily="50" charset="0"/>
            </a:endParaRPr>
          </a:p>
          <a:p>
            <a:endParaRPr lang="en-US" sz="1200" b="1" dirty="0">
              <a:solidFill>
                <a:schemeClr val="accent2"/>
              </a:solidFill>
            </a:endParaRPr>
          </a:p>
          <a:p>
            <a:r>
              <a:rPr lang="en-US" b="1" dirty="0">
                <a:solidFill>
                  <a:schemeClr val="accent2"/>
                </a:solidFill>
              </a:rPr>
              <a:t>Board orientation checklist: </a:t>
            </a:r>
          </a:p>
          <a:p>
            <a:pPr marL="742950" lvl="1" indent="-285750">
              <a:lnSpc>
                <a:spcPct val="150000"/>
              </a:lnSpc>
              <a:buFont typeface="Arial" panose="020B0604020202020204" pitchFamily="34" charset="0"/>
              <a:buChar char="•"/>
            </a:pPr>
            <a:r>
              <a:rPr lang="en-US" sz="1400" dirty="0">
                <a:solidFill>
                  <a:schemeClr val="accent1"/>
                </a:solidFill>
                <a:latin typeface="Montserrat Medium" panose="00000600000000000000" pitchFamily="50" charset="0"/>
                <a:hlinkClick r:id="rId6">
                  <a:extLst>
                    <a:ext uri="{A12FA001-AC4F-418D-AE19-62706E023703}">
                      <ahyp:hlinkClr xmlns:ahyp="http://schemas.microsoft.com/office/drawing/2018/hyperlinkcolor" val="tx"/>
                    </a:ext>
                  </a:extLst>
                </a:hlinkClick>
              </a:rPr>
              <a:t>https://www.councilofnonprofits.org/tools-resources/board-orientation</a:t>
            </a:r>
            <a:r>
              <a:rPr lang="en-US" sz="1400" dirty="0">
                <a:solidFill>
                  <a:schemeClr val="accent1"/>
                </a:solidFill>
                <a:latin typeface="Montserrat Medium" panose="00000600000000000000" pitchFamily="50" charset="0"/>
              </a:rPr>
              <a:t> </a:t>
            </a:r>
            <a:endParaRPr lang="fr-FR" sz="1400" dirty="0">
              <a:solidFill>
                <a:schemeClr val="accent1"/>
              </a:solidFill>
              <a:latin typeface="Montserrat Medium" panose="00000600000000000000" pitchFamily="50" charset="0"/>
            </a:endParaRPr>
          </a:p>
          <a:p>
            <a:endParaRPr lang="en-US" sz="1200" b="1" dirty="0">
              <a:solidFill>
                <a:schemeClr val="accent2"/>
              </a:solidFill>
            </a:endParaRPr>
          </a:p>
          <a:p>
            <a:r>
              <a:rPr lang="en-US" b="1" dirty="0">
                <a:solidFill>
                  <a:schemeClr val="accent2"/>
                </a:solidFill>
              </a:rPr>
              <a:t>Sample dynamic visualizations: </a:t>
            </a:r>
          </a:p>
          <a:p>
            <a:pPr marL="742950" lvl="1" indent="-285750">
              <a:lnSpc>
                <a:spcPct val="150000"/>
              </a:lnSpc>
              <a:buFont typeface="Arial" panose="020B0604020202020204" pitchFamily="34" charset="0"/>
              <a:buChar char="•"/>
            </a:pPr>
            <a:r>
              <a:rPr lang="en-US" sz="1400" dirty="0">
                <a:solidFill>
                  <a:schemeClr val="accent1"/>
                </a:solidFill>
                <a:latin typeface="Montserrat Medium" panose="00000600000000000000" pitchFamily="50" charset="0"/>
                <a:hlinkClick r:id="rId7">
                  <a:extLst>
                    <a:ext uri="{A12FA001-AC4F-418D-AE19-62706E023703}">
                      <ahyp:hlinkClr xmlns:ahyp="http://schemas.microsoft.com/office/drawing/2018/hyperlinkcolor" val="tx"/>
                    </a:ext>
                  </a:extLst>
                </a:hlinkClick>
              </a:rPr>
              <a:t>https://www.yptc.com/data-visualization/</a:t>
            </a:r>
            <a:r>
              <a:rPr lang="en-US" sz="1400" dirty="0">
                <a:solidFill>
                  <a:schemeClr val="accent1"/>
                </a:solidFill>
                <a:latin typeface="Gotham Book" pitchFamily="50" charset="0"/>
              </a:rPr>
              <a:t>	</a:t>
            </a:r>
            <a:endParaRPr lang="fr-FR" sz="1400" dirty="0">
              <a:solidFill>
                <a:schemeClr val="accent1"/>
              </a:solidFill>
              <a:latin typeface="Gotham Book" pitchFamily="50" charset="0"/>
            </a:endParaRPr>
          </a:p>
          <a:p>
            <a:pPr marL="742950" lvl="1" indent="-285750">
              <a:buFont typeface="Arial" panose="020B0604020202020204" pitchFamily="34" charset="0"/>
              <a:buChar char="•"/>
            </a:pPr>
            <a:endParaRPr lang="en-US" sz="1200" dirty="0">
              <a:solidFill>
                <a:schemeClr val="accent1"/>
              </a:solidFill>
              <a:latin typeface="Gotham Book" pitchFamily="50" charset="0"/>
            </a:endParaRPr>
          </a:p>
        </p:txBody>
      </p:sp>
    </p:spTree>
    <p:extLst>
      <p:ext uri="{BB962C8B-B14F-4D97-AF65-F5344CB8AC3E}">
        <p14:creationId xmlns:p14="http://schemas.microsoft.com/office/powerpoint/2010/main" val="41939810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9125F4-19F7-1C43-934C-0BABC75A0967}"/>
              </a:ext>
            </a:extLst>
          </p:cNvPr>
          <p:cNvSpPr>
            <a:spLocks noGrp="1"/>
          </p:cNvSpPr>
          <p:nvPr>
            <p:ph type="title"/>
          </p:nvPr>
        </p:nvSpPr>
        <p:spPr/>
        <p:txBody>
          <a:bodyPr/>
          <a:lstStyle/>
          <a:p>
            <a:r>
              <a:rPr lang="en-US" dirty="0"/>
              <a:t>contact us</a:t>
            </a:r>
          </a:p>
        </p:txBody>
      </p:sp>
      <p:sp>
        <p:nvSpPr>
          <p:cNvPr id="3" name="Text Placeholder 2">
            <a:extLst>
              <a:ext uri="{FF2B5EF4-FFF2-40B4-BE49-F238E27FC236}">
                <a16:creationId xmlns:a16="http://schemas.microsoft.com/office/drawing/2014/main" id="{268A4A2C-2E98-134C-B1B1-5D0A79660205}"/>
              </a:ext>
            </a:extLst>
          </p:cNvPr>
          <p:cNvSpPr>
            <a:spLocks noGrp="1"/>
          </p:cNvSpPr>
          <p:nvPr>
            <p:ph type="body" sz="quarter" idx="31"/>
          </p:nvPr>
        </p:nvSpPr>
        <p:spPr>
          <a:xfrm>
            <a:off x="7550555" y="2707142"/>
            <a:ext cx="2718577" cy="325474"/>
          </a:xfrm>
        </p:spPr>
        <p:txBody>
          <a:bodyPr/>
          <a:lstStyle/>
          <a:p>
            <a:r>
              <a:rPr lang="en-US" b="1" dirty="0">
                <a:latin typeface="+mn-lt"/>
              </a:rPr>
              <a:t>hello@yptc.com</a:t>
            </a:r>
          </a:p>
        </p:txBody>
      </p:sp>
      <p:sp>
        <p:nvSpPr>
          <p:cNvPr id="4" name="Text Placeholder 3">
            <a:extLst>
              <a:ext uri="{FF2B5EF4-FFF2-40B4-BE49-F238E27FC236}">
                <a16:creationId xmlns:a16="http://schemas.microsoft.com/office/drawing/2014/main" id="{BBE0DA89-C258-ED43-A3AF-589CD23DFECB}"/>
              </a:ext>
            </a:extLst>
          </p:cNvPr>
          <p:cNvSpPr>
            <a:spLocks noGrp="1"/>
          </p:cNvSpPr>
          <p:nvPr>
            <p:ph type="body" sz="quarter" idx="32"/>
          </p:nvPr>
        </p:nvSpPr>
        <p:spPr>
          <a:xfrm>
            <a:off x="7550555" y="3586424"/>
            <a:ext cx="2718577" cy="325474"/>
          </a:xfrm>
        </p:spPr>
        <p:txBody>
          <a:bodyPr/>
          <a:lstStyle/>
          <a:p>
            <a:r>
              <a:rPr lang="en-US" b="1" dirty="0">
                <a:latin typeface="+mn-lt"/>
              </a:rPr>
              <a:t>844.358.4023</a:t>
            </a:r>
          </a:p>
        </p:txBody>
      </p:sp>
      <p:sp>
        <p:nvSpPr>
          <p:cNvPr id="5" name="Text Placeholder 4">
            <a:extLst>
              <a:ext uri="{FF2B5EF4-FFF2-40B4-BE49-F238E27FC236}">
                <a16:creationId xmlns:a16="http://schemas.microsoft.com/office/drawing/2014/main" id="{97D60660-76A4-2F45-BBB5-D20053262833}"/>
              </a:ext>
            </a:extLst>
          </p:cNvPr>
          <p:cNvSpPr>
            <a:spLocks noGrp="1"/>
          </p:cNvSpPr>
          <p:nvPr>
            <p:ph type="body" sz="quarter" idx="33"/>
          </p:nvPr>
        </p:nvSpPr>
        <p:spPr>
          <a:xfrm>
            <a:off x="7550555" y="4465707"/>
            <a:ext cx="2718577" cy="325474"/>
          </a:xfrm>
        </p:spPr>
        <p:txBody>
          <a:bodyPr/>
          <a:lstStyle/>
          <a:p>
            <a:r>
              <a:rPr lang="en-US" b="1" dirty="0">
                <a:latin typeface="+mn-lt"/>
              </a:rPr>
              <a:t>www.yptc.com</a:t>
            </a:r>
          </a:p>
        </p:txBody>
      </p:sp>
      <p:sp>
        <p:nvSpPr>
          <p:cNvPr id="6" name="Text Placeholder 5">
            <a:extLst>
              <a:ext uri="{FF2B5EF4-FFF2-40B4-BE49-F238E27FC236}">
                <a16:creationId xmlns:a16="http://schemas.microsoft.com/office/drawing/2014/main" id="{5833C3E9-4AA4-5C44-8744-129CE6EBAA10}"/>
              </a:ext>
            </a:extLst>
          </p:cNvPr>
          <p:cNvSpPr>
            <a:spLocks noGrp="1"/>
          </p:cNvSpPr>
          <p:nvPr>
            <p:ph type="body" sz="quarter" idx="34"/>
          </p:nvPr>
        </p:nvSpPr>
        <p:spPr/>
        <p:txBody>
          <a:bodyPr/>
          <a:lstStyle/>
          <a:p>
            <a:endParaRPr lang="en-US" dirty="0"/>
          </a:p>
        </p:txBody>
      </p:sp>
      <p:sp>
        <p:nvSpPr>
          <p:cNvPr id="7" name="Text Placeholder 6">
            <a:extLst>
              <a:ext uri="{FF2B5EF4-FFF2-40B4-BE49-F238E27FC236}">
                <a16:creationId xmlns:a16="http://schemas.microsoft.com/office/drawing/2014/main" id="{6E904551-FCA4-5941-8E6D-29FBBEBD5B2A}"/>
              </a:ext>
            </a:extLst>
          </p:cNvPr>
          <p:cNvSpPr>
            <a:spLocks noGrp="1"/>
          </p:cNvSpPr>
          <p:nvPr>
            <p:ph type="body" sz="quarter" idx="35"/>
          </p:nvPr>
        </p:nvSpPr>
        <p:spPr/>
        <p:txBody>
          <a:bodyPr/>
          <a:lstStyle/>
          <a:p>
            <a:endParaRPr lang="en-US" dirty="0"/>
          </a:p>
        </p:txBody>
      </p:sp>
      <p:sp>
        <p:nvSpPr>
          <p:cNvPr id="8" name="Text Placeholder 7">
            <a:extLst>
              <a:ext uri="{FF2B5EF4-FFF2-40B4-BE49-F238E27FC236}">
                <a16:creationId xmlns:a16="http://schemas.microsoft.com/office/drawing/2014/main" id="{D708CBAC-4EC5-C94A-9660-626BC1972560}"/>
              </a:ext>
            </a:extLst>
          </p:cNvPr>
          <p:cNvSpPr>
            <a:spLocks noGrp="1"/>
          </p:cNvSpPr>
          <p:nvPr>
            <p:ph type="body" sz="quarter" idx="36"/>
          </p:nvPr>
        </p:nvSpPr>
        <p:spPr/>
        <p:txBody>
          <a:bodyPr/>
          <a:lstStyle/>
          <a:p>
            <a:endParaRPr lang="en-US" dirty="0"/>
          </a:p>
        </p:txBody>
      </p:sp>
      <p:sp>
        <p:nvSpPr>
          <p:cNvPr id="9" name="Rectangle 8">
            <a:extLst>
              <a:ext uri="{FF2B5EF4-FFF2-40B4-BE49-F238E27FC236}">
                <a16:creationId xmlns:a16="http://schemas.microsoft.com/office/drawing/2014/main" id="{ACFF0AF7-945B-4D1E-96BF-58B1772E4847}"/>
              </a:ext>
            </a:extLst>
          </p:cNvPr>
          <p:cNvSpPr/>
          <p:nvPr/>
        </p:nvSpPr>
        <p:spPr>
          <a:xfrm>
            <a:off x="355600" y="1287904"/>
            <a:ext cx="4734560" cy="5082416"/>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pic>
        <p:nvPicPr>
          <p:cNvPr id="11" name="Picture 10" descr="A picture containing logo&#10;&#10;Description automatically generated">
            <a:extLst>
              <a:ext uri="{FF2B5EF4-FFF2-40B4-BE49-F238E27FC236}">
                <a16:creationId xmlns:a16="http://schemas.microsoft.com/office/drawing/2014/main" id="{A890C28E-C23A-4B0D-A9BB-2429F4DFA83E}"/>
              </a:ext>
            </a:extLst>
          </p:cNvPr>
          <p:cNvPicPr>
            <a:picLocks noChangeAspect="1"/>
          </p:cNvPicPr>
          <p:nvPr/>
        </p:nvPicPr>
        <p:blipFill>
          <a:blip r:embed="rId3"/>
          <a:stretch>
            <a:fillRect/>
          </a:stretch>
        </p:blipFill>
        <p:spPr>
          <a:xfrm>
            <a:off x="646922" y="2060342"/>
            <a:ext cx="4276204" cy="2405365"/>
          </a:xfrm>
          <a:prstGeom prst="rect">
            <a:avLst/>
          </a:prstGeom>
        </p:spPr>
      </p:pic>
    </p:spTree>
    <p:extLst>
      <p:ext uri="{BB962C8B-B14F-4D97-AF65-F5344CB8AC3E}">
        <p14:creationId xmlns:p14="http://schemas.microsoft.com/office/powerpoint/2010/main" val="10881019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969562-AD5F-4569-FD23-F7723E7727E8}"/>
            </a:ext>
          </a:extLst>
        </p:cNvPr>
        <p:cNvGrpSpPr/>
        <p:nvPr/>
      </p:nvGrpSpPr>
      <p:grpSpPr>
        <a:xfrm>
          <a:off x="0" y="0"/>
          <a:ext cx="0" cy="0"/>
          <a:chOff x="0" y="0"/>
          <a:chExt cx="0" cy="0"/>
        </a:xfrm>
      </p:grpSpPr>
      <p:pic>
        <p:nvPicPr>
          <p:cNvPr id="6" name="Picture Placeholder 13">
            <a:extLst>
              <a:ext uri="{FF2B5EF4-FFF2-40B4-BE49-F238E27FC236}">
                <a16:creationId xmlns:a16="http://schemas.microsoft.com/office/drawing/2014/main" id="{9DF31AA8-BEBB-EEE1-BC64-7603B62A2ECF}"/>
              </a:ext>
            </a:extLst>
          </p:cNvPr>
          <p:cNvPicPr>
            <a:picLocks noGrp="1" noChangeAspect="1"/>
          </p:cNvPicPr>
          <p:nvPr>
            <p:ph type="pic" sz="quarter" idx="42"/>
          </p:nvPr>
        </p:nvPicPr>
        <p:blipFill>
          <a:blip r:embed="rId3"/>
          <a:srcRect l="14435" t="6930" r="16363" b="3356"/>
          <a:stretch>
            <a:fillRect/>
          </a:stretch>
        </p:blipFill>
        <p:spPr>
          <a:xfrm>
            <a:off x="2677415" y="1801966"/>
            <a:ext cx="2548300" cy="2560320"/>
          </a:xfrm>
          <a:prstGeom prst="ellipse">
            <a:avLst/>
          </a:prstGeom>
        </p:spPr>
      </p:pic>
      <p:sp>
        <p:nvSpPr>
          <p:cNvPr id="2" name="Title 1">
            <a:extLst>
              <a:ext uri="{FF2B5EF4-FFF2-40B4-BE49-F238E27FC236}">
                <a16:creationId xmlns:a16="http://schemas.microsoft.com/office/drawing/2014/main" id="{09252EA2-7727-B391-1520-A3258351EBB1}"/>
              </a:ext>
            </a:extLst>
          </p:cNvPr>
          <p:cNvSpPr>
            <a:spLocks noGrp="1"/>
          </p:cNvSpPr>
          <p:nvPr>
            <p:ph type="title"/>
          </p:nvPr>
        </p:nvSpPr>
        <p:spPr/>
        <p:txBody>
          <a:bodyPr/>
          <a:lstStyle/>
          <a:p>
            <a:r>
              <a:rPr lang="en-US" dirty="0"/>
              <a:t>Let’s Connect on </a:t>
            </a:r>
            <a:r>
              <a:rPr lang="en-US" dirty="0" err="1"/>
              <a:t>Linkedin</a:t>
            </a:r>
            <a:r>
              <a:rPr lang="en-US" dirty="0"/>
              <a:t>!</a:t>
            </a:r>
          </a:p>
        </p:txBody>
      </p:sp>
      <p:sp>
        <p:nvSpPr>
          <p:cNvPr id="4" name="Text Placeholder 3">
            <a:extLst>
              <a:ext uri="{FF2B5EF4-FFF2-40B4-BE49-F238E27FC236}">
                <a16:creationId xmlns:a16="http://schemas.microsoft.com/office/drawing/2014/main" id="{BA04C523-A4AF-B36D-FDB1-EBB64C28B827}"/>
              </a:ext>
            </a:extLst>
          </p:cNvPr>
          <p:cNvSpPr>
            <a:spLocks noGrp="1"/>
          </p:cNvSpPr>
          <p:nvPr>
            <p:ph type="body" sz="quarter" idx="36"/>
          </p:nvPr>
        </p:nvSpPr>
        <p:spPr>
          <a:xfrm>
            <a:off x="2412266" y="1516174"/>
            <a:ext cx="3015275" cy="3015275"/>
          </a:xfrm>
        </p:spPr>
        <p:txBody>
          <a:bodyPr/>
          <a:lstStyle/>
          <a:p>
            <a:endParaRPr lang="en-US" dirty="0"/>
          </a:p>
        </p:txBody>
      </p:sp>
      <p:sp>
        <p:nvSpPr>
          <p:cNvPr id="10" name="Text Placeholder 9">
            <a:extLst>
              <a:ext uri="{FF2B5EF4-FFF2-40B4-BE49-F238E27FC236}">
                <a16:creationId xmlns:a16="http://schemas.microsoft.com/office/drawing/2014/main" id="{92E84932-1297-2025-EB9C-C4B5223D2A73}"/>
              </a:ext>
            </a:extLst>
          </p:cNvPr>
          <p:cNvSpPr>
            <a:spLocks noGrp="1"/>
          </p:cNvSpPr>
          <p:nvPr>
            <p:ph type="body" sz="quarter" idx="44"/>
          </p:nvPr>
        </p:nvSpPr>
        <p:spPr>
          <a:xfrm>
            <a:off x="2186573" y="3506039"/>
            <a:ext cx="1071042" cy="1071042"/>
          </a:xfrm>
        </p:spPr>
        <p:txBody>
          <a:bodyPr/>
          <a:lstStyle/>
          <a:p>
            <a:endParaRPr lang="en-US" dirty="0"/>
          </a:p>
        </p:txBody>
      </p:sp>
      <p:sp>
        <p:nvSpPr>
          <p:cNvPr id="8" name="Text Placeholder 7">
            <a:extLst>
              <a:ext uri="{FF2B5EF4-FFF2-40B4-BE49-F238E27FC236}">
                <a16:creationId xmlns:a16="http://schemas.microsoft.com/office/drawing/2014/main" id="{2C219839-BD18-8903-2ABB-073D9B760ED8}"/>
              </a:ext>
            </a:extLst>
          </p:cNvPr>
          <p:cNvSpPr>
            <a:spLocks noGrp="1"/>
          </p:cNvSpPr>
          <p:nvPr>
            <p:ph type="body" sz="quarter" idx="43"/>
          </p:nvPr>
        </p:nvSpPr>
        <p:spPr>
          <a:xfrm>
            <a:off x="2232208" y="3551674"/>
            <a:ext cx="979773" cy="979773"/>
          </a:xfrm>
        </p:spPr>
        <p:txBody>
          <a:bodyPr/>
          <a:lstStyle/>
          <a:p>
            <a:endParaRPr lang="en-US" dirty="0"/>
          </a:p>
        </p:txBody>
      </p:sp>
      <p:sp>
        <p:nvSpPr>
          <p:cNvPr id="11" name="Slide Number Placeholder 10">
            <a:extLst>
              <a:ext uri="{FF2B5EF4-FFF2-40B4-BE49-F238E27FC236}">
                <a16:creationId xmlns:a16="http://schemas.microsoft.com/office/drawing/2014/main" id="{52C5F740-CECA-F78D-441A-1CED1733CE52}"/>
              </a:ext>
            </a:extLst>
          </p:cNvPr>
          <p:cNvSpPr>
            <a:spLocks noGrp="1"/>
          </p:cNvSpPr>
          <p:nvPr>
            <p:ph type="sldNum" sz="quarter" idx="11"/>
          </p:nvPr>
        </p:nvSpPr>
        <p:spPr/>
        <p:txBody>
          <a:bodyPr/>
          <a:lstStyle/>
          <a:p>
            <a:fld id="{6B4CE49F-D8C7-4472-B711-DF3A834FDFA7}" type="slidenum">
              <a:rPr lang="en-US" smtClean="0"/>
              <a:t>45</a:t>
            </a:fld>
            <a:endParaRPr lang="en-US" dirty="0"/>
          </a:p>
        </p:txBody>
      </p:sp>
      <p:pic>
        <p:nvPicPr>
          <p:cNvPr id="25" name="Graphic 24" descr="Lecturer outline">
            <a:extLst>
              <a:ext uri="{FF2B5EF4-FFF2-40B4-BE49-F238E27FC236}">
                <a16:creationId xmlns:a16="http://schemas.microsoft.com/office/drawing/2014/main" id="{034B1AE8-9E8C-410F-F093-02D0EF0FAF91}"/>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306050" y="3606247"/>
            <a:ext cx="832087" cy="832087"/>
          </a:xfrm>
          <a:prstGeom prst="rect">
            <a:avLst/>
          </a:prstGeom>
        </p:spPr>
      </p:pic>
      <p:pic>
        <p:nvPicPr>
          <p:cNvPr id="28" name="Graphic 27" descr="Lecturer outline">
            <a:extLst>
              <a:ext uri="{FF2B5EF4-FFF2-40B4-BE49-F238E27FC236}">
                <a16:creationId xmlns:a16="http://schemas.microsoft.com/office/drawing/2014/main" id="{1D417070-D680-FA3F-EA4F-83EA6FDAA77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7023159" y="3603242"/>
            <a:ext cx="832087" cy="832087"/>
          </a:xfrm>
          <a:prstGeom prst="rect">
            <a:avLst/>
          </a:prstGeom>
        </p:spPr>
      </p:pic>
      <p:sp>
        <p:nvSpPr>
          <p:cNvPr id="31" name="Text Placeholder 5">
            <a:extLst>
              <a:ext uri="{FF2B5EF4-FFF2-40B4-BE49-F238E27FC236}">
                <a16:creationId xmlns:a16="http://schemas.microsoft.com/office/drawing/2014/main" id="{EC84582F-86AF-B32D-19BF-40C92515A030}"/>
              </a:ext>
            </a:extLst>
          </p:cNvPr>
          <p:cNvSpPr txBox="1">
            <a:spLocks/>
          </p:cNvSpPr>
          <p:nvPr/>
        </p:nvSpPr>
        <p:spPr>
          <a:xfrm>
            <a:off x="2186573" y="4863790"/>
            <a:ext cx="2868694" cy="461794"/>
          </a:xfrm>
          <a:prstGeom prst="rect">
            <a:avLst/>
          </a:prstGeom>
        </p:spPr>
        <p:txBody>
          <a:bodyPr>
            <a:norm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1"/>
                </a:solidFill>
              </a:rPr>
              <a:t>Rachel DeMatteo</a:t>
            </a:r>
          </a:p>
        </p:txBody>
      </p:sp>
      <p:sp>
        <p:nvSpPr>
          <p:cNvPr id="32" name="Text Placeholder 6">
            <a:extLst>
              <a:ext uri="{FF2B5EF4-FFF2-40B4-BE49-F238E27FC236}">
                <a16:creationId xmlns:a16="http://schemas.microsoft.com/office/drawing/2014/main" id="{479C1863-0720-5E28-798C-286EEBFC39AF}"/>
              </a:ext>
            </a:extLst>
          </p:cNvPr>
          <p:cNvSpPr txBox="1">
            <a:spLocks/>
          </p:cNvSpPr>
          <p:nvPr/>
        </p:nvSpPr>
        <p:spPr>
          <a:xfrm>
            <a:off x="1333322" y="5380669"/>
            <a:ext cx="4596938" cy="369333"/>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spcBef>
                <a:spcPts val="0"/>
              </a:spcBef>
              <a:buNone/>
            </a:pPr>
            <a:r>
              <a:rPr lang="en-US" b="0" dirty="0">
                <a:solidFill>
                  <a:schemeClr val="accent1"/>
                </a:solidFill>
                <a:latin typeface="+mn-lt"/>
              </a:rPr>
              <a:t>Director, New York</a:t>
            </a:r>
          </a:p>
        </p:txBody>
      </p:sp>
      <p:cxnSp>
        <p:nvCxnSpPr>
          <p:cNvPr id="33" name="Straight Connector 32">
            <a:extLst>
              <a:ext uri="{FF2B5EF4-FFF2-40B4-BE49-F238E27FC236}">
                <a16:creationId xmlns:a16="http://schemas.microsoft.com/office/drawing/2014/main" id="{3DD17BE3-5365-71B3-F6E3-9D6E1882A426}"/>
              </a:ext>
            </a:extLst>
          </p:cNvPr>
          <p:cNvCxnSpPr/>
          <p:nvPr/>
        </p:nvCxnSpPr>
        <p:spPr>
          <a:xfrm>
            <a:off x="2314337" y="5341825"/>
            <a:ext cx="2599147"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sp>
        <p:nvSpPr>
          <p:cNvPr id="34" name="Text Placeholder 5">
            <a:extLst>
              <a:ext uri="{FF2B5EF4-FFF2-40B4-BE49-F238E27FC236}">
                <a16:creationId xmlns:a16="http://schemas.microsoft.com/office/drawing/2014/main" id="{6442239C-DE9B-CA36-5138-AB160B29D9FF}"/>
              </a:ext>
            </a:extLst>
          </p:cNvPr>
          <p:cNvSpPr txBox="1">
            <a:spLocks/>
          </p:cNvSpPr>
          <p:nvPr/>
        </p:nvSpPr>
        <p:spPr>
          <a:xfrm>
            <a:off x="7387571" y="4863790"/>
            <a:ext cx="2868694" cy="461794"/>
          </a:xfrm>
          <a:prstGeom prst="rect">
            <a:avLst/>
          </a:prstGeom>
        </p:spPr>
        <p:txBody>
          <a:bodyPr>
            <a:normAutofit/>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000" dirty="0">
                <a:solidFill>
                  <a:schemeClr val="accent1"/>
                </a:solidFill>
              </a:rPr>
              <a:t>LinkedIn QR Code</a:t>
            </a:r>
          </a:p>
        </p:txBody>
      </p:sp>
      <p:cxnSp>
        <p:nvCxnSpPr>
          <p:cNvPr id="36" name="Straight Connector 35">
            <a:extLst>
              <a:ext uri="{FF2B5EF4-FFF2-40B4-BE49-F238E27FC236}">
                <a16:creationId xmlns:a16="http://schemas.microsoft.com/office/drawing/2014/main" id="{B2DC11E2-70EC-3358-3A3F-24FCCC8A942A}"/>
              </a:ext>
            </a:extLst>
          </p:cNvPr>
          <p:cNvCxnSpPr/>
          <p:nvPr/>
        </p:nvCxnSpPr>
        <p:spPr>
          <a:xfrm>
            <a:off x="7515335" y="5341825"/>
            <a:ext cx="2599147" cy="0"/>
          </a:xfrm>
          <a:prstGeom prst="line">
            <a:avLst/>
          </a:prstGeom>
          <a:ln w="31750">
            <a:solidFill>
              <a:schemeClr val="accent2"/>
            </a:solidFill>
          </a:ln>
        </p:spPr>
        <p:style>
          <a:lnRef idx="2">
            <a:schemeClr val="accent1"/>
          </a:lnRef>
          <a:fillRef idx="0">
            <a:schemeClr val="accent1"/>
          </a:fillRef>
          <a:effectRef idx="1">
            <a:schemeClr val="accent1"/>
          </a:effectRef>
          <a:fontRef idx="minor">
            <a:schemeClr val="tx1"/>
          </a:fontRef>
        </p:style>
      </p:cxnSp>
      <p:pic>
        <p:nvPicPr>
          <p:cNvPr id="5" name="Picture 4">
            <a:extLst>
              <a:ext uri="{FF2B5EF4-FFF2-40B4-BE49-F238E27FC236}">
                <a16:creationId xmlns:a16="http://schemas.microsoft.com/office/drawing/2014/main" id="{88BFC6D3-CEAD-6BB8-9E3D-7C54A9E822EF}"/>
              </a:ext>
            </a:extLst>
          </p:cNvPr>
          <p:cNvPicPr>
            <a:picLocks noChangeAspect="1"/>
          </p:cNvPicPr>
          <p:nvPr/>
        </p:nvPicPr>
        <p:blipFill>
          <a:blip r:embed="rId5"/>
          <a:stretch>
            <a:fillRect/>
          </a:stretch>
        </p:blipFill>
        <p:spPr>
          <a:xfrm>
            <a:off x="7805925" y="2158788"/>
            <a:ext cx="2031985" cy="2031985"/>
          </a:xfrm>
          <a:prstGeom prst="rect">
            <a:avLst/>
          </a:prstGeom>
        </p:spPr>
      </p:pic>
    </p:spTree>
    <p:extLst>
      <p:ext uri="{BB962C8B-B14F-4D97-AF65-F5344CB8AC3E}">
        <p14:creationId xmlns:p14="http://schemas.microsoft.com/office/powerpoint/2010/main" val="28661815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36563"/>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949C8FA3-6DF3-1A17-50D7-A4B0C142CD5B}"/>
              </a:ext>
            </a:extLst>
          </p:cNvPr>
          <p:cNvGrpSpPr/>
          <p:nvPr/>
        </p:nvGrpSpPr>
        <p:grpSpPr>
          <a:xfrm>
            <a:off x="8180106" y="3413327"/>
            <a:ext cx="6184989" cy="6184989"/>
            <a:chOff x="12270159" y="5119990"/>
            <a:chExt cx="9277484" cy="9277484"/>
          </a:xfrm>
        </p:grpSpPr>
        <p:sp>
          <p:nvSpPr>
            <p:cNvPr id="3" name="Freeform 3">
              <a:extLst>
                <a:ext uri="{FF2B5EF4-FFF2-40B4-BE49-F238E27FC236}">
                  <a16:creationId xmlns:a16="http://schemas.microsoft.com/office/drawing/2014/main" id="{D1DACC22-7B0B-D9AB-3F25-F27906AAFF31}"/>
                </a:ext>
              </a:extLst>
            </p:cNvPr>
            <p:cNvSpPr/>
            <p:nvPr/>
          </p:nvSpPr>
          <p:spPr>
            <a:xfrm>
              <a:off x="12270159" y="5119990"/>
              <a:ext cx="9277484" cy="9277484"/>
            </a:xfrm>
            <a:custGeom>
              <a:avLst/>
              <a:gdLst>
                <a:gd name="f0" fmla="val w"/>
                <a:gd name="f1" fmla="val h"/>
                <a:gd name="f2" fmla="val 0"/>
                <a:gd name="f3" fmla="val 812800"/>
                <a:gd name="f4" fmla="val 406400"/>
                <a:gd name="f5" fmla="val 181951"/>
                <a:gd name="f6" fmla="val 630849"/>
                <a:gd name="f7" fmla="*/ f0 1 812800"/>
                <a:gd name="f8" fmla="*/ f1 1 812800"/>
                <a:gd name="f9" fmla="val f2"/>
                <a:gd name="f10" fmla="val f3"/>
                <a:gd name="f11" fmla="+- f10 0 f9"/>
                <a:gd name="f12" fmla="*/ f11 1 812800"/>
                <a:gd name="f13" fmla="*/ f9 1 f12"/>
                <a:gd name="f14" fmla="*/ f10 1 f12"/>
                <a:gd name="f15" fmla="*/ f13 f7 1"/>
                <a:gd name="f16" fmla="*/ f14 f7 1"/>
                <a:gd name="f17" fmla="*/ f14 f8 1"/>
                <a:gd name="f18" fmla="*/ f13 f8 1"/>
              </a:gdLst>
              <a:ahLst/>
              <a:cxnLst>
                <a:cxn ang="3cd4">
                  <a:pos x="hc" y="t"/>
                </a:cxn>
                <a:cxn ang="0">
                  <a:pos x="r" y="vc"/>
                </a:cxn>
                <a:cxn ang="cd4">
                  <a:pos x="hc" y="b"/>
                </a:cxn>
                <a:cxn ang="cd2">
                  <a:pos x="l" y="vc"/>
                </a:cxn>
              </a:cxnLst>
              <a:rect l="f15" t="f18" r="f16" b="f17"/>
              <a:pathLst>
                <a:path w="812800" h="812800">
                  <a:moveTo>
                    <a:pt x="f4" y="f2"/>
                  </a:moveTo>
                  <a:cubicBezTo>
                    <a:pt x="f5" y="f2"/>
                    <a:pt x="f2" y="f5"/>
                    <a:pt x="f2" y="f4"/>
                  </a:cubicBezTo>
                  <a:cubicBezTo>
                    <a:pt x="f2" y="f6"/>
                    <a:pt x="f5" y="f3"/>
                    <a:pt x="f4" y="f3"/>
                  </a:cubicBezTo>
                  <a:cubicBezTo>
                    <a:pt x="f6" y="f3"/>
                    <a:pt x="f3" y="f6"/>
                    <a:pt x="f3" y="f4"/>
                  </a:cubicBezTo>
                  <a:cubicBezTo>
                    <a:pt x="f3" y="f5"/>
                    <a:pt x="f6" y="f2"/>
                    <a:pt x="f4" y="f2"/>
                  </a:cubicBezTo>
                  <a:close/>
                </a:path>
              </a:pathLst>
            </a:custGeom>
            <a:solidFill>
              <a:srgbClr val="068B88">
                <a:alpha val="30980"/>
              </a:srgbClr>
            </a:solid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4" name="TextBox 4">
              <a:extLst>
                <a:ext uri="{FF2B5EF4-FFF2-40B4-BE49-F238E27FC236}">
                  <a16:creationId xmlns:a16="http://schemas.microsoft.com/office/drawing/2014/main" id="{9655F3D3-0A18-77B6-C55B-DF73481209D4}"/>
                </a:ext>
              </a:extLst>
            </p:cNvPr>
            <p:cNvSpPr txBox="1"/>
            <p:nvPr/>
          </p:nvSpPr>
          <p:spPr>
            <a:xfrm>
              <a:off x="13139928" y="5446148"/>
              <a:ext cx="7537956" cy="8081558"/>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grpSp>
        <p:nvGrpSpPr>
          <p:cNvPr id="5" name="Group 5">
            <a:extLst>
              <a:ext uri="{FF2B5EF4-FFF2-40B4-BE49-F238E27FC236}">
                <a16:creationId xmlns:a16="http://schemas.microsoft.com/office/drawing/2014/main" id="{3AAA2A73-ACAB-CAB7-670B-86831915E43C}"/>
              </a:ext>
            </a:extLst>
          </p:cNvPr>
          <p:cNvGrpSpPr/>
          <p:nvPr/>
        </p:nvGrpSpPr>
        <p:grpSpPr>
          <a:xfrm>
            <a:off x="6357970" y="-3964857"/>
            <a:ext cx="8085545" cy="8311951"/>
            <a:chOff x="9536954" y="-5947285"/>
            <a:chExt cx="12128318" cy="12467926"/>
          </a:xfrm>
        </p:grpSpPr>
        <p:sp>
          <p:nvSpPr>
            <p:cNvPr id="6" name="Freeform 6">
              <a:extLst>
                <a:ext uri="{FF2B5EF4-FFF2-40B4-BE49-F238E27FC236}">
                  <a16:creationId xmlns:a16="http://schemas.microsoft.com/office/drawing/2014/main" id="{37F0724B-F520-E482-60A8-476B30B26F8F}"/>
                </a:ext>
              </a:extLst>
            </p:cNvPr>
            <p:cNvSpPr/>
            <p:nvPr/>
          </p:nvSpPr>
          <p:spPr>
            <a:xfrm>
              <a:off x="9536954" y="-5947285"/>
              <a:ext cx="12128318" cy="12467926"/>
            </a:xfrm>
            <a:custGeom>
              <a:avLst/>
              <a:gdLst>
                <a:gd name="f0" fmla="val w"/>
                <a:gd name="f1" fmla="val h"/>
                <a:gd name="f2" fmla="val 0"/>
                <a:gd name="f3" fmla="val 812800"/>
                <a:gd name="f4" fmla="val 835559"/>
                <a:gd name="f5" fmla="val 406400"/>
                <a:gd name="f6" fmla="val 181951"/>
                <a:gd name="f7" fmla="val 187046"/>
                <a:gd name="f8" fmla="val 417780"/>
                <a:gd name="f9" fmla="val 648513"/>
                <a:gd name="f10" fmla="val 630849"/>
                <a:gd name="f11" fmla="*/ f0 1 812800"/>
                <a:gd name="f12" fmla="*/ f1 1 835559"/>
                <a:gd name="f13" fmla="val f2"/>
                <a:gd name="f14" fmla="val f3"/>
                <a:gd name="f15" fmla="val f4"/>
                <a:gd name="f16" fmla="+- f15 0 f13"/>
                <a:gd name="f17" fmla="+- f14 0 f13"/>
                <a:gd name="f18" fmla="*/ f17 1 812800"/>
                <a:gd name="f19" fmla="*/ f16 1 83555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812800" h="835559">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alpha val="76863"/>
              </a:srgbClr>
            </a:solid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7" name="TextBox 7">
              <a:extLst>
                <a:ext uri="{FF2B5EF4-FFF2-40B4-BE49-F238E27FC236}">
                  <a16:creationId xmlns:a16="http://schemas.microsoft.com/office/drawing/2014/main" id="{7A564D9D-8ECB-076E-E6C4-0E1C18BA9909}"/>
                </a:ext>
              </a:extLst>
            </p:cNvPr>
            <p:cNvSpPr txBox="1"/>
            <p:nvPr/>
          </p:nvSpPr>
          <p:spPr>
            <a:xfrm>
              <a:off x="10673983" y="-5489060"/>
              <a:ext cx="9854260" cy="10840833"/>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grpSp>
        <p:nvGrpSpPr>
          <p:cNvPr id="8" name="Group 8">
            <a:extLst>
              <a:ext uri="{FF2B5EF4-FFF2-40B4-BE49-F238E27FC236}">
                <a16:creationId xmlns:a16="http://schemas.microsoft.com/office/drawing/2014/main" id="{2B41EC0F-A0F9-448F-C902-448FB9EC4DE3}"/>
              </a:ext>
            </a:extLst>
          </p:cNvPr>
          <p:cNvGrpSpPr/>
          <p:nvPr/>
        </p:nvGrpSpPr>
        <p:grpSpPr>
          <a:xfrm>
            <a:off x="-1730825" y="2420673"/>
            <a:ext cx="8085545" cy="8311951"/>
            <a:chOff x="-2596237" y="3631009"/>
            <a:chExt cx="12128318" cy="12467926"/>
          </a:xfrm>
        </p:grpSpPr>
        <p:sp>
          <p:nvSpPr>
            <p:cNvPr id="9" name="Freeform 9">
              <a:extLst>
                <a:ext uri="{FF2B5EF4-FFF2-40B4-BE49-F238E27FC236}">
                  <a16:creationId xmlns:a16="http://schemas.microsoft.com/office/drawing/2014/main" id="{B868D2C4-9074-4E14-A532-148EFA84325C}"/>
                </a:ext>
              </a:extLst>
            </p:cNvPr>
            <p:cNvSpPr/>
            <p:nvPr/>
          </p:nvSpPr>
          <p:spPr>
            <a:xfrm>
              <a:off x="-2596237" y="3631009"/>
              <a:ext cx="12128318" cy="12467926"/>
            </a:xfrm>
            <a:custGeom>
              <a:avLst/>
              <a:gdLst>
                <a:gd name="f0" fmla="val w"/>
                <a:gd name="f1" fmla="val h"/>
                <a:gd name="f2" fmla="val 0"/>
                <a:gd name="f3" fmla="val 812800"/>
                <a:gd name="f4" fmla="val 835559"/>
                <a:gd name="f5" fmla="val 406400"/>
                <a:gd name="f6" fmla="val 181951"/>
                <a:gd name="f7" fmla="val 187046"/>
                <a:gd name="f8" fmla="val 417780"/>
                <a:gd name="f9" fmla="val 648513"/>
                <a:gd name="f10" fmla="val 630849"/>
                <a:gd name="f11" fmla="*/ f0 1 812800"/>
                <a:gd name="f12" fmla="*/ f1 1 835559"/>
                <a:gd name="f13" fmla="val f2"/>
                <a:gd name="f14" fmla="val f3"/>
                <a:gd name="f15" fmla="val f4"/>
                <a:gd name="f16" fmla="+- f15 0 f13"/>
                <a:gd name="f17" fmla="+- f14 0 f13"/>
                <a:gd name="f18" fmla="*/ f17 1 812800"/>
                <a:gd name="f19" fmla="*/ f16 1 835559"/>
                <a:gd name="f20" fmla="*/ f13 1 f18"/>
                <a:gd name="f21" fmla="*/ f14 1 f18"/>
                <a:gd name="f22" fmla="*/ f13 1 f19"/>
                <a:gd name="f23" fmla="*/ f15 1 f19"/>
                <a:gd name="f24" fmla="*/ f20 f11 1"/>
                <a:gd name="f25" fmla="*/ f21 f11 1"/>
                <a:gd name="f26" fmla="*/ f23 f12 1"/>
                <a:gd name="f27" fmla="*/ f22 f12 1"/>
              </a:gdLst>
              <a:ahLst/>
              <a:cxnLst>
                <a:cxn ang="3cd4">
                  <a:pos x="hc" y="t"/>
                </a:cxn>
                <a:cxn ang="0">
                  <a:pos x="r" y="vc"/>
                </a:cxn>
                <a:cxn ang="cd4">
                  <a:pos x="hc" y="b"/>
                </a:cxn>
                <a:cxn ang="cd2">
                  <a:pos x="l" y="vc"/>
                </a:cxn>
              </a:cxnLst>
              <a:rect l="f24" t="f27" r="f25" b="f26"/>
              <a:pathLst>
                <a:path w="812800" h="835559">
                  <a:moveTo>
                    <a:pt x="f5" y="f2"/>
                  </a:moveTo>
                  <a:cubicBezTo>
                    <a:pt x="f6" y="f2"/>
                    <a:pt x="f2" y="f7"/>
                    <a:pt x="f2" y="f8"/>
                  </a:cubicBezTo>
                  <a:cubicBezTo>
                    <a:pt x="f2" y="f9"/>
                    <a:pt x="f6" y="f4"/>
                    <a:pt x="f5" y="f4"/>
                  </a:cubicBezTo>
                  <a:cubicBezTo>
                    <a:pt x="f10" y="f4"/>
                    <a:pt x="f3" y="f9"/>
                    <a:pt x="f3" y="f8"/>
                  </a:cubicBezTo>
                  <a:cubicBezTo>
                    <a:pt x="f3" y="f7"/>
                    <a:pt x="f10" y="f2"/>
                    <a:pt x="f5" y="f2"/>
                  </a:cubicBezTo>
                  <a:close/>
                </a:path>
              </a:pathLst>
            </a:custGeom>
            <a:solidFill>
              <a:srgbClr val="068B88">
                <a:alpha val="37647"/>
              </a:srgbClr>
            </a:solid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10" name="TextBox 10">
              <a:extLst>
                <a:ext uri="{FF2B5EF4-FFF2-40B4-BE49-F238E27FC236}">
                  <a16:creationId xmlns:a16="http://schemas.microsoft.com/office/drawing/2014/main" id="{AAD950D1-783A-BDB0-61DB-0EFEF53C5AF3}"/>
                </a:ext>
              </a:extLst>
            </p:cNvPr>
            <p:cNvSpPr txBox="1"/>
            <p:nvPr/>
          </p:nvSpPr>
          <p:spPr>
            <a:xfrm>
              <a:off x="-1459208" y="4089233"/>
              <a:ext cx="9854260" cy="10840833"/>
            </a:xfrm>
            <a:prstGeom prst="rect">
              <a:avLst/>
            </a:prstGeom>
            <a:noFill/>
            <a:ln cap="flat">
              <a:noFill/>
            </a:ln>
          </p:spPr>
          <p:txBody>
            <a:bodyPr vert="horz" wrap="square" lIns="33869" tIns="33869" rIns="33869" bIns="33869" anchor="ctr" anchorCtr="1" compatLnSpc="1">
              <a:noAutofit/>
            </a:bodyPr>
            <a:lstStyle/>
            <a:p>
              <a:pPr algn="ctr" defTabSz="609630">
                <a:lnSpc>
                  <a:spcPts val="2093"/>
                </a:lnSpc>
                <a:defRPr sz="1800" b="0" i="0" u="none" strike="noStrike" kern="0" cap="none" spc="0" baseline="0">
                  <a:solidFill>
                    <a:srgbClr val="000000"/>
                  </a:solidFill>
                  <a:uFillTx/>
                </a:defRPr>
              </a:pPr>
              <a:endParaRPr lang="en-US" sz="1200">
                <a:solidFill>
                  <a:srgbClr val="000000"/>
                </a:solidFill>
                <a:latin typeface="Calibri"/>
              </a:endParaRPr>
            </a:p>
          </p:txBody>
        </p:sp>
      </p:grpSp>
      <p:sp>
        <p:nvSpPr>
          <p:cNvPr id="11" name="Freeform 11">
            <a:extLst>
              <a:ext uri="{FF2B5EF4-FFF2-40B4-BE49-F238E27FC236}">
                <a16:creationId xmlns:a16="http://schemas.microsoft.com/office/drawing/2014/main" id="{8D923CA9-C70E-8B3E-0B3B-F694EBFEAFBC}"/>
              </a:ext>
            </a:extLst>
          </p:cNvPr>
          <p:cNvSpPr/>
          <p:nvPr/>
        </p:nvSpPr>
        <p:spPr>
          <a:xfrm rot="16200004">
            <a:off x="788640" y="4949427"/>
            <a:ext cx="1706569" cy="3413144"/>
          </a:xfrm>
          <a:custGeom>
            <a:avLst/>
            <a:gdLst>
              <a:gd name="f0" fmla="val w"/>
              <a:gd name="f1" fmla="val h"/>
              <a:gd name="f2" fmla="val 0"/>
              <a:gd name="f3" fmla="val 2559857"/>
              <a:gd name="f4" fmla="val 5119713"/>
              <a:gd name="f5" fmla="val 5119714"/>
              <a:gd name="f6" fmla="*/ f0 1 2559857"/>
              <a:gd name="f7" fmla="*/ f1 1 5119713"/>
              <a:gd name="f8" fmla="val f2"/>
              <a:gd name="f9" fmla="val f3"/>
              <a:gd name="f10" fmla="val f4"/>
              <a:gd name="f11" fmla="+- f10 0 f8"/>
              <a:gd name="f12" fmla="+- f9 0 f8"/>
              <a:gd name="f13" fmla="*/ f12 1 2559857"/>
              <a:gd name="f14" fmla="*/ f11 1 5119713"/>
              <a:gd name="f15" fmla="*/ f8 1 f13"/>
              <a:gd name="f16" fmla="*/ f9 1 f13"/>
              <a:gd name="f17" fmla="*/ f8 1 f14"/>
              <a:gd name="f18" fmla="*/ f10 1 f14"/>
              <a:gd name="f19" fmla="*/ f15 f6 1"/>
              <a:gd name="f20" fmla="*/ f16 f6 1"/>
              <a:gd name="f21" fmla="*/ f18 f7 1"/>
              <a:gd name="f22" fmla="*/ f17 f7 1"/>
            </a:gdLst>
            <a:ahLst/>
            <a:cxnLst>
              <a:cxn ang="3cd4">
                <a:pos x="hc" y="t"/>
              </a:cxn>
              <a:cxn ang="0">
                <a:pos x="r" y="vc"/>
              </a:cxn>
              <a:cxn ang="cd4">
                <a:pos x="hc" y="b"/>
              </a:cxn>
              <a:cxn ang="cd2">
                <a:pos x="l" y="vc"/>
              </a:cxn>
            </a:cxnLst>
            <a:rect l="f19" t="f22" r="f20" b="f21"/>
            <a:pathLst>
              <a:path w="2559857" h="5119713">
                <a:moveTo>
                  <a:pt x="f2" y="f2"/>
                </a:moveTo>
                <a:lnTo>
                  <a:pt x="f3" y="f2"/>
                </a:lnTo>
                <a:lnTo>
                  <a:pt x="f3" y="f5"/>
                </a:lnTo>
                <a:lnTo>
                  <a:pt x="f2" y="f5"/>
                </a:lnTo>
                <a:lnTo>
                  <a:pt x="f2" y="f2"/>
                </a:lnTo>
                <a:close/>
              </a:path>
            </a:pathLst>
          </a:custGeom>
          <a:blipFill>
            <a:blip>
              <a:alphaModFix/>
              <a:extLst>
                <a:ext uri="{96DAC541-7B7A-43D3-8B79-37D633B846F1}">
                  <asvg:svgBlip xmlns:asvg="http://schemas.microsoft.com/office/drawing/2016/SVG/main" r:embed="rId2"/>
                </a:ext>
              </a:extLst>
            </a:blip>
            <a:stretch>
              <a:fillRect/>
            </a:stretch>
          </a:blip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12" name="Freeform 12">
            <a:extLst>
              <a:ext uri="{FF2B5EF4-FFF2-40B4-BE49-F238E27FC236}">
                <a16:creationId xmlns:a16="http://schemas.microsoft.com/office/drawing/2014/main" id="{0D11ED8E-B3CB-D025-0AD5-A150869E2E1B}"/>
              </a:ext>
            </a:extLst>
          </p:cNvPr>
          <p:cNvSpPr/>
          <p:nvPr/>
        </p:nvSpPr>
        <p:spPr>
          <a:xfrm rot="5400013">
            <a:off x="6685624" y="-1338615"/>
            <a:ext cx="1706569" cy="3413144"/>
          </a:xfrm>
          <a:custGeom>
            <a:avLst/>
            <a:gdLst>
              <a:gd name="f0" fmla="val w"/>
              <a:gd name="f1" fmla="val h"/>
              <a:gd name="f2" fmla="val 0"/>
              <a:gd name="f3" fmla="val 2559857"/>
              <a:gd name="f4" fmla="val 5119713"/>
              <a:gd name="f5" fmla="val 2559856"/>
              <a:gd name="f6" fmla="val 5119714"/>
              <a:gd name="f7" fmla="*/ f0 1 2559857"/>
              <a:gd name="f8" fmla="*/ f1 1 5119713"/>
              <a:gd name="f9" fmla="val f2"/>
              <a:gd name="f10" fmla="val f3"/>
              <a:gd name="f11" fmla="val f4"/>
              <a:gd name="f12" fmla="+- f11 0 f9"/>
              <a:gd name="f13" fmla="+- f10 0 f9"/>
              <a:gd name="f14" fmla="*/ f13 1 2559857"/>
              <a:gd name="f15" fmla="*/ f12 1 5119713"/>
              <a:gd name="f16" fmla="*/ f9 1 f14"/>
              <a:gd name="f17" fmla="*/ f10 1 f14"/>
              <a:gd name="f18" fmla="*/ f9 1 f15"/>
              <a:gd name="f19" fmla="*/ f11 1 f15"/>
              <a:gd name="f20" fmla="*/ f16 f7 1"/>
              <a:gd name="f21" fmla="*/ f17 f7 1"/>
              <a:gd name="f22" fmla="*/ f19 f8 1"/>
              <a:gd name="f23" fmla="*/ f18 f8 1"/>
            </a:gdLst>
            <a:ahLst/>
            <a:cxnLst>
              <a:cxn ang="3cd4">
                <a:pos x="hc" y="t"/>
              </a:cxn>
              <a:cxn ang="0">
                <a:pos x="r" y="vc"/>
              </a:cxn>
              <a:cxn ang="cd4">
                <a:pos x="hc" y="b"/>
              </a:cxn>
              <a:cxn ang="cd2">
                <a:pos x="l" y="vc"/>
              </a:cxn>
            </a:cxnLst>
            <a:rect l="f20" t="f23" r="f21" b="f22"/>
            <a:pathLst>
              <a:path w="2559857" h="5119713">
                <a:moveTo>
                  <a:pt x="f2" y="f2"/>
                </a:moveTo>
                <a:lnTo>
                  <a:pt x="f5" y="f2"/>
                </a:lnTo>
                <a:lnTo>
                  <a:pt x="f5" y="f6"/>
                </a:lnTo>
                <a:lnTo>
                  <a:pt x="f2" y="f6"/>
                </a:lnTo>
                <a:lnTo>
                  <a:pt x="f2" y="f2"/>
                </a:lnTo>
                <a:close/>
              </a:path>
            </a:pathLst>
          </a:custGeom>
          <a:blipFill>
            <a:blip>
              <a:alphaModFix/>
              <a:extLst>
                <a:ext uri="{96DAC541-7B7A-43D3-8B79-37D633B846F1}">
                  <asvg:svgBlip xmlns:asvg="http://schemas.microsoft.com/office/drawing/2016/SVG/main" r:embed="rId2"/>
                </a:ext>
              </a:extLst>
            </a:blip>
            <a:stretch>
              <a:fillRect/>
            </a:stretch>
          </a:blip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sp>
        <p:nvSpPr>
          <p:cNvPr id="13" name="TextBox 13">
            <a:extLst>
              <a:ext uri="{FF2B5EF4-FFF2-40B4-BE49-F238E27FC236}">
                <a16:creationId xmlns:a16="http://schemas.microsoft.com/office/drawing/2014/main" id="{4405B866-2352-7FB4-AFA2-6EA113F80CF4}"/>
              </a:ext>
            </a:extLst>
          </p:cNvPr>
          <p:cNvSpPr txBox="1"/>
          <p:nvPr/>
        </p:nvSpPr>
        <p:spPr>
          <a:xfrm>
            <a:off x="944039" y="502658"/>
            <a:ext cx="10801618" cy="953594"/>
          </a:xfrm>
          <a:prstGeom prst="rect">
            <a:avLst/>
          </a:prstGeom>
          <a:noFill/>
          <a:ln cap="flat">
            <a:noFill/>
          </a:ln>
        </p:spPr>
        <p:txBody>
          <a:bodyPr vert="horz" wrap="square" lIns="0" tIns="0" rIns="0" bIns="0" anchor="t" anchorCtr="0" compatLnSpc="1">
            <a:spAutoFit/>
          </a:bodyPr>
          <a:lstStyle/>
          <a:p>
            <a:pPr defTabSz="609630">
              <a:lnSpc>
                <a:spcPts val="8400"/>
              </a:lnSpc>
              <a:defRPr sz="1800" b="0" i="0" u="none" strike="noStrike" kern="0" cap="none" spc="0" baseline="0">
                <a:solidFill>
                  <a:srgbClr val="000000"/>
                </a:solidFill>
                <a:uFillTx/>
              </a:defRPr>
            </a:pPr>
            <a:r>
              <a:rPr lang="en-US" sz="5334" b="1">
                <a:solidFill>
                  <a:srgbClr val="F7F7F7"/>
                </a:solidFill>
                <a:latin typeface="Lato Bold"/>
                <a:ea typeface="Lato Bold"/>
                <a:cs typeface="Lato Bold"/>
              </a:rPr>
              <a:t>Learn More &amp; Connect with Us!</a:t>
            </a:r>
          </a:p>
        </p:txBody>
      </p:sp>
      <p:sp>
        <p:nvSpPr>
          <p:cNvPr id="14" name="Freeform 14">
            <a:extLst>
              <a:ext uri="{FF2B5EF4-FFF2-40B4-BE49-F238E27FC236}">
                <a16:creationId xmlns:a16="http://schemas.microsoft.com/office/drawing/2014/main" id="{96A31A4B-1065-7F66-7556-C8996FC29DDB}"/>
              </a:ext>
            </a:extLst>
          </p:cNvPr>
          <p:cNvSpPr/>
          <p:nvPr/>
        </p:nvSpPr>
        <p:spPr>
          <a:xfrm>
            <a:off x="9615031" y="5870063"/>
            <a:ext cx="1891168" cy="604272"/>
          </a:xfrm>
          <a:custGeom>
            <a:avLst/>
            <a:gdLst>
              <a:gd name="f0" fmla="val w"/>
              <a:gd name="f1" fmla="val h"/>
              <a:gd name="f2" fmla="val 0"/>
              <a:gd name="f3" fmla="val 2836754"/>
              <a:gd name="f4" fmla="val 906410"/>
              <a:gd name="f5" fmla="*/ f0 1 2836754"/>
              <a:gd name="f6" fmla="*/ f1 1 906410"/>
              <a:gd name="f7" fmla="val f2"/>
              <a:gd name="f8" fmla="val f3"/>
              <a:gd name="f9" fmla="val f4"/>
              <a:gd name="f10" fmla="+- f9 0 f7"/>
              <a:gd name="f11" fmla="+- f8 0 f7"/>
              <a:gd name="f12" fmla="*/ f11 1 2836754"/>
              <a:gd name="f13" fmla="*/ f10 1 906410"/>
              <a:gd name="f14" fmla="*/ f7 1 f12"/>
              <a:gd name="f15" fmla="*/ f8 1 f12"/>
              <a:gd name="f16" fmla="*/ f7 1 f13"/>
              <a:gd name="f17" fmla="*/ f9 1 f13"/>
              <a:gd name="f18" fmla="*/ f14 f5 1"/>
              <a:gd name="f19" fmla="*/ f15 f5 1"/>
              <a:gd name="f20" fmla="*/ f17 f6 1"/>
              <a:gd name="f21" fmla="*/ f16 f6 1"/>
            </a:gdLst>
            <a:ahLst/>
            <a:cxnLst>
              <a:cxn ang="3cd4">
                <a:pos x="hc" y="t"/>
              </a:cxn>
              <a:cxn ang="0">
                <a:pos x="r" y="vc"/>
              </a:cxn>
              <a:cxn ang="cd4">
                <a:pos x="hc" y="b"/>
              </a:cxn>
              <a:cxn ang="cd2">
                <a:pos x="l" y="vc"/>
              </a:cxn>
            </a:cxnLst>
            <a:rect l="f18" t="f21" r="f19" b="f20"/>
            <a:pathLst>
              <a:path w="2836754" h="906410">
                <a:moveTo>
                  <a:pt x="f2" y="f2"/>
                </a:moveTo>
                <a:lnTo>
                  <a:pt x="f3" y="f2"/>
                </a:lnTo>
                <a:lnTo>
                  <a:pt x="f3" y="f4"/>
                </a:lnTo>
                <a:lnTo>
                  <a:pt x="f2" y="f4"/>
                </a:lnTo>
                <a:lnTo>
                  <a:pt x="f2" y="f2"/>
                </a:lnTo>
                <a:close/>
              </a:path>
            </a:pathLst>
          </a:custGeom>
          <a:blipFill>
            <a:blip r:embed="rId3">
              <a:alphaModFix/>
            </a:blip>
            <a:stretch>
              <a:fillRect/>
            </a:stretch>
          </a:blipFill>
          <a:ln cap="flat">
            <a:noFill/>
            <a:prstDash val="solid"/>
          </a:ln>
        </p:spPr>
        <p:txBody>
          <a:bodyPr vert="horz" wrap="square" lIns="60960" tIns="30480" rIns="60960" bIns="30480" anchor="t" anchorCtr="0" compatLnSpc="1">
            <a:noAutofit/>
          </a:bodyPr>
          <a:lstStyle/>
          <a:p>
            <a:pPr defTabSz="609630">
              <a:defRPr sz="1800" b="0" i="0" u="none" strike="noStrike" kern="0" cap="none" spc="0" baseline="0">
                <a:solidFill>
                  <a:srgbClr val="000000"/>
                </a:solidFill>
                <a:uFillTx/>
              </a:defRPr>
            </a:pPr>
            <a:endParaRPr lang="en-US" sz="1200">
              <a:solidFill>
                <a:srgbClr val="000000"/>
              </a:solidFill>
              <a:latin typeface="Calibri"/>
            </a:endParaRPr>
          </a:p>
        </p:txBody>
      </p:sp>
      <p:pic>
        <p:nvPicPr>
          <p:cNvPr id="15" name="Picture 20" descr="A qr code with a yellow circle and a white arrow&#10;&#10;AI-generated content may be incorrect.">
            <a:extLst>
              <a:ext uri="{FF2B5EF4-FFF2-40B4-BE49-F238E27FC236}">
                <a16:creationId xmlns:a16="http://schemas.microsoft.com/office/drawing/2014/main" id="{A1DE54B1-7433-74BF-E4C8-013DE932DA96}"/>
              </a:ext>
            </a:extLst>
          </p:cNvPr>
          <p:cNvPicPr>
            <a:picLocks noChangeAspect="1"/>
          </p:cNvPicPr>
          <p:nvPr/>
        </p:nvPicPr>
        <p:blipFill>
          <a:blip r:embed="rId4"/>
          <a:stretch>
            <a:fillRect/>
          </a:stretch>
        </p:blipFill>
        <p:spPr>
          <a:xfrm>
            <a:off x="1916905" y="1812133"/>
            <a:ext cx="3532187" cy="3532187"/>
          </a:xfrm>
          <a:prstGeom prst="rect">
            <a:avLst/>
          </a:prstGeom>
          <a:noFill/>
          <a:ln cap="flat">
            <a:noFill/>
          </a:ln>
        </p:spPr>
      </p:pic>
      <p:sp>
        <p:nvSpPr>
          <p:cNvPr id="16" name="TextBox 3">
            <a:extLst>
              <a:ext uri="{FF2B5EF4-FFF2-40B4-BE49-F238E27FC236}">
                <a16:creationId xmlns:a16="http://schemas.microsoft.com/office/drawing/2014/main" id="{3DFDCD0E-31EB-9997-89A2-4E31B03D4029}"/>
              </a:ext>
            </a:extLst>
          </p:cNvPr>
          <p:cNvSpPr txBox="1"/>
          <p:nvPr/>
        </p:nvSpPr>
        <p:spPr>
          <a:xfrm>
            <a:off x="6579394" y="4223211"/>
            <a:ext cx="4173925" cy="1128450"/>
          </a:xfrm>
          <a:prstGeom prst="rect">
            <a:avLst/>
          </a:prstGeom>
          <a:noFill/>
          <a:ln cap="flat">
            <a:noFill/>
          </a:ln>
        </p:spPr>
        <p:txBody>
          <a:bodyPr vert="horz" wrap="square" lIns="60960" tIns="30480" rIns="60960" bIns="30480" anchor="t" anchorCtr="1" compatLnSpc="1">
            <a:spAutoFit/>
          </a:bodyPr>
          <a:lstStyle/>
          <a:p>
            <a:pPr algn="ctr" defTabSz="609630">
              <a:defRPr sz="1800" b="0" i="0" u="none" strike="noStrike" kern="0" cap="none" spc="0" baseline="0">
                <a:solidFill>
                  <a:srgbClr val="000000"/>
                </a:solidFill>
                <a:uFillTx/>
              </a:defRPr>
            </a:pPr>
            <a:r>
              <a:rPr lang="en-US" sz="2133" b="1">
                <a:solidFill>
                  <a:srgbClr val="FFFFFF"/>
                </a:solidFill>
                <a:latin typeface="lato"/>
                <a:ea typeface="Lato"/>
                <a:cs typeface="Lato"/>
              </a:rPr>
              <a:t>Mike Scoville</a:t>
            </a: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Director of Growth and Partnerships</a:t>
            </a: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701.320.8561</a:t>
            </a:r>
            <a:endParaRPr lang="en-US" sz="1600">
              <a:solidFill>
                <a:srgbClr val="FFFFFF"/>
              </a:solidFill>
              <a:latin typeface="Calibri"/>
              <a:ea typeface="Calibri"/>
              <a:cs typeface="Calibri"/>
            </a:endParaRPr>
          </a:p>
          <a:p>
            <a:pPr algn="ctr" defTabSz="609630">
              <a:defRPr sz="1800" b="0" i="0" u="none" strike="noStrike" kern="0" cap="none" spc="0" baseline="0">
                <a:solidFill>
                  <a:srgbClr val="000000"/>
                </a:solidFill>
                <a:uFillTx/>
              </a:defRPr>
            </a:pPr>
            <a:r>
              <a:rPr lang="en-US" sz="1600">
                <a:solidFill>
                  <a:srgbClr val="FFFFFF"/>
                </a:solidFill>
                <a:latin typeface="lato"/>
                <a:ea typeface="Lato"/>
                <a:cs typeface="Lato"/>
              </a:rPr>
              <a:t>mike@akoyaGO.com</a:t>
            </a:r>
            <a:endParaRPr lang="en-US" sz="1600">
              <a:solidFill>
                <a:srgbClr val="FFFFFF"/>
              </a:solidFill>
              <a:latin typeface="Calibri"/>
              <a:ea typeface="Calibri"/>
              <a:cs typeface="Calibri"/>
            </a:endParaRPr>
          </a:p>
        </p:txBody>
      </p:sp>
      <p:pic>
        <p:nvPicPr>
          <p:cNvPr id="17" name="Picture 22">
            <a:extLst>
              <a:ext uri="{FF2B5EF4-FFF2-40B4-BE49-F238E27FC236}">
                <a16:creationId xmlns:a16="http://schemas.microsoft.com/office/drawing/2014/main" id="{CC0BC810-433C-6581-DA27-19D9719CFA22}"/>
              </a:ext>
            </a:extLst>
          </p:cNvPr>
          <p:cNvPicPr>
            <a:picLocks noChangeAspect="1"/>
          </p:cNvPicPr>
          <p:nvPr/>
        </p:nvPicPr>
        <p:blipFill>
          <a:blip r:embed="rId5"/>
          <a:srcRect/>
          <a:stretch>
            <a:fillRect/>
          </a:stretch>
        </p:blipFill>
        <p:spPr>
          <a:xfrm>
            <a:off x="7626748" y="1961979"/>
            <a:ext cx="2060387" cy="2045385"/>
          </a:xfrm>
          <a:prstGeom prst="rect">
            <a:avLst/>
          </a:prstGeom>
          <a:noFill/>
          <a:ln cap="flat">
            <a:noFill/>
          </a:ln>
        </p:spPr>
      </p:pic>
    </p:spTree>
  </p:cSld>
  <p:clrMapOvr>
    <a:masterClrMapping/>
  </p:clrMapOvr>
  <p:transition spd="slow">
    <p:fade/>
  </p:transition>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CD33F-F668-628F-0334-119DEE2A3B98}"/>
              </a:ext>
            </a:extLst>
          </p:cNvPr>
          <p:cNvSpPr>
            <a:spLocks noGrp="1"/>
          </p:cNvSpPr>
          <p:nvPr>
            <p:ph type="ctrTitle"/>
          </p:nvPr>
        </p:nvSpPr>
        <p:spPr/>
        <p:txBody>
          <a:bodyPr>
            <a:noAutofit/>
          </a:bodyPr>
          <a:lstStyle/>
          <a:p>
            <a:r>
              <a:rPr lang="en-US" sz="3200" b="1" cap="all" dirty="0">
                <a:latin typeface="+mn-lt"/>
              </a:rPr>
              <a:t>Key Financial Information for foundation Boards</a:t>
            </a:r>
          </a:p>
        </p:txBody>
      </p:sp>
      <p:sp>
        <p:nvSpPr>
          <p:cNvPr id="3" name="Subtitle 2">
            <a:extLst>
              <a:ext uri="{FF2B5EF4-FFF2-40B4-BE49-F238E27FC236}">
                <a16:creationId xmlns:a16="http://schemas.microsoft.com/office/drawing/2014/main" id="{94E7A69D-0A9B-2ABB-009A-53E01F8D12C2}"/>
              </a:ext>
            </a:extLst>
          </p:cNvPr>
          <p:cNvSpPr>
            <a:spLocks noGrp="1"/>
          </p:cNvSpPr>
          <p:nvPr>
            <p:ph type="subTitle" idx="1"/>
          </p:nvPr>
        </p:nvSpPr>
        <p:spPr>
          <a:xfrm>
            <a:off x="886133" y="5850211"/>
            <a:ext cx="7520448" cy="468480"/>
          </a:xfrm>
        </p:spPr>
        <p:txBody>
          <a:bodyPr>
            <a:normAutofit/>
          </a:bodyPr>
          <a:lstStyle/>
          <a:p>
            <a:r>
              <a:rPr lang="en-US" dirty="0">
                <a:solidFill>
                  <a:schemeClr val="accent4"/>
                </a:solidFill>
              </a:rPr>
              <a:t>For: </a:t>
            </a:r>
            <a:r>
              <a:rPr lang="en-US" dirty="0" err="1">
                <a:solidFill>
                  <a:schemeClr val="accent4"/>
                </a:solidFill>
              </a:rPr>
              <a:t>akoyaGO</a:t>
            </a:r>
            <a:r>
              <a:rPr lang="en-US" dirty="0">
                <a:solidFill>
                  <a:schemeClr val="accent4"/>
                </a:solidFill>
              </a:rPr>
              <a:t> | April 29, 2026</a:t>
            </a:r>
          </a:p>
        </p:txBody>
      </p:sp>
      <p:pic>
        <p:nvPicPr>
          <p:cNvPr id="6" name="Picture Placeholder 5">
            <a:extLst>
              <a:ext uri="{FF2B5EF4-FFF2-40B4-BE49-F238E27FC236}">
                <a16:creationId xmlns:a16="http://schemas.microsoft.com/office/drawing/2014/main" id="{33475BBF-54B3-586A-EE0C-B24E326BA74A}"/>
              </a:ext>
            </a:extLst>
          </p:cNvPr>
          <p:cNvPicPr>
            <a:picLocks noGrp="1" noChangeAspect="1"/>
          </p:cNvPicPr>
          <p:nvPr>
            <p:ph type="pic" sz="quarter" idx="10"/>
          </p:nvPr>
        </p:nvPicPr>
        <p:blipFill>
          <a:blip r:embed="rId3"/>
          <a:srcRect t="1780" b="1780"/>
          <a:stretch>
            <a:fillRect/>
          </a:stretch>
        </p:blipFill>
        <p:spPr>
          <a:xfrm>
            <a:off x="0" y="-69742"/>
            <a:ext cx="12192000" cy="4487540"/>
          </a:xfrm>
          <a:prstGeom prst="rect">
            <a:avLst/>
          </a:prstGeom>
        </p:spPr>
      </p:pic>
    </p:spTree>
    <p:extLst>
      <p:ext uri="{BB962C8B-B14F-4D97-AF65-F5344CB8AC3E}">
        <p14:creationId xmlns:p14="http://schemas.microsoft.com/office/powerpoint/2010/main" val="13783044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1D071A-7589-73B7-40FE-A402FFCA347B}"/>
            </a:ext>
          </a:extLst>
        </p:cNvPr>
        <p:cNvGrpSpPr/>
        <p:nvPr/>
      </p:nvGrpSpPr>
      <p:grpSpPr>
        <a:xfrm>
          <a:off x="0" y="0"/>
          <a:ext cx="0" cy="0"/>
          <a:chOff x="0" y="0"/>
          <a:chExt cx="0" cy="0"/>
        </a:xfrm>
      </p:grpSpPr>
      <p:sp>
        <p:nvSpPr>
          <p:cNvPr id="15" name="Title 14">
            <a:extLst>
              <a:ext uri="{FF2B5EF4-FFF2-40B4-BE49-F238E27FC236}">
                <a16:creationId xmlns:a16="http://schemas.microsoft.com/office/drawing/2014/main" id="{6BE30DEA-FB66-F7DD-650D-3DFAAC23D5D8}"/>
              </a:ext>
            </a:extLst>
          </p:cNvPr>
          <p:cNvSpPr>
            <a:spLocks noGrp="1"/>
          </p:cNvSpPr>
          <p:nvPr>
            <p:ph type="title"/>
          </p:nvPr>
        </p:nvSpPr>
        <p:spPr>
          <a:xfrm>
            <a:off x="5749636" y="759985"/>
            <a:ext cx="6221184" cy="738664"/>
          </a:xfrm>
        </p:spPr>
        <p:txBody>
          <a:bodyPr/>
          <a:lstStyle/>
          <a:p>
            <a:pPr algn="ctr"/>
            <a:r>
              <a:rPr lang="en-US" sz="2400" b="1" dirty="0">
                <a:solidFill>
                  <a:schemeClr val="accent1"/>
                </a:solidFill>
                <a:latin typeface="+mn-lt"/>
              </a:rPr>
              <a:t>LEARNING OBJECTIVES</a:t>
            </a:r>
          </a:p>
        </p:txBody>
      </p:sp>
      <p:sp>
        <p:nvSpPr>
          <p:cNvPr id="23" name="Text Placeholder 22">
            <a:extLst>
              <a:ext uri="{FF2B5EF4-FFF2-40B4-BE49-F238E27FC236}">
                <a16:creationId xmlns:a16="http://schemas.microsoft.com/office/drawing/2014/main" id="{5CFFB99F-3374-F0EC-2F49-532B07176CB1}"/>
              </a:ext>
            </a:extLst>
          </p:cNvPr>
          <p:cNvSpPr>
            <a:spLocks noGrp="1"/>
          </p:cNvSpPr>
          <p:nvPr>
            <p:ph type="body" sz="quarter" idx="27"/>
          </p:nvPr>
        </p:nvSpPr>
        <p:spPr>
          <a:xfrm>
            <a:off x="6935315" y="1984897"/>
            <a:ext cx="4502000" cy="863185"/>
          </a:xfrm>
        </p:spPr>
        <p:txBody>
          <a:bodyPr/>
          <a:lstStyle/>
          <a:p>
            <a:pPr>
              <a:lnSpc>
                <a:spcPct val="120000"/>
              </a:lnSpc>
              <a:spcBef>
                <a:spcPts val="800"/>
              </a:spcBef>
              <a:spcAft>
                <a:spcPts val="0"/>
              </a:spcAft>
            </a:pPr>
            <a:r>
              <a:rPr lang="en-US" sz="1600" b="0" dirty="0">
                <a:solidFill>
                  <a:schemeClr val="accent1"/>
                </a:solidFill>
                <a:latin typeface="Montserrat" pitchFamily="2" charset="0"/>
              </a:rPr>
              <a:t>Assess and strengthen board members’ financial literacy through </a:t>
            </a:r>
            <a:r>
              <a:rPr lang="en-US" sz="1600" b="1" dirty="0">
                <a:solidFill>
                  <a:schemeClr val="accent2"/>
                </a:solidFill>
                <a:latin typeface="Montserrat" pitchFamily="2" charset="0"/>
              </a:rPr>
              <a:t>targeted onboarding</a:t>
            </a:r>
            <a:r>
              <a:rPr lang="en-US" sz="1600" b="0" dirty="0">
                <a:solidFill>
                  <a:schemeClr val="accent1"/>
                </a:solidFill>
                <a:latin typeface="Montserrat" pitchFamily="2" charset="0"/>
              </a:rPr>
              <a:t> and </a:t>
            </a:r>
            <a:r>
              <a:rPr lang="en-US" sz="1600" b="1" dirty="0">
                <a:solidFill>
                  <a:schemeClr val="accent2"/>
                </a:solidFill>
                <a:latin typeface="Montserrat" pitchFamily="2" charset="0"/>
              </a:rPr>
              <a:t>education</a:t>
            </a:r>
            <a:r>
              <a:rPr lang="en-US" sz="1600" b="0" dirty="0">
                <a:solidFill>
                  <a:schemeClr val="accent1"/>
                </a:solidFill>
                <a:latin typeface="Montserrat" pitchFamily="2" charset="0"/>
              </a:rPr>
              <a:t>.</a:t>
            </a:r>
            <a:endParaRPr lang="en-US" dirty="0">
              <a:solidFill>
                <a:schemeClr val="accent1"/>
              </a:solidFill>
              <a:latin typeface="Montserrat" pitchFamily="2" charset="0"/>
            </a:endParaRPr>
          </a:p>
        </p:txBody>
      </p:sp>
      <p:sp>
        <p:nvSpPr>
          <p:cNvPr id="25" name="Text Placeholder 24">
            <a:extLst>
              <a:ext uri="{FF2B5EF4-FFF2-40B4-BE49-F238E27FC236}">
                <a16:creationId xmlns:a16="http://schemas.microsoft.com/office/drawing/2014/main" id="{9B1C4246-7AB3-2435-D18B-3B98E93FCC74}"/>
              </a:ext>
            </a:extLst>
          </p:cNvPr>
          <p:cNvSpPr>
            <a:spLocks noGrp="1"/>
          </p:cNvSpPr>
          <p:nvPr>
            <p:ph type="body" sz="quarter" idx="29"/>
          </p:nvPr>
        </p:nvSpPr>
        <p:spPr>
          <a:xfrm>
            <a:off x="6926864" y="3135003"/>
            <a:ext cx="4766534" cy="944577"/>
          </a:xfrm>
        </p:spPr>
        <p:txBody>
          <a:bodyPr/>
          <a:lstStyle/>
          <a:p>
            <a:pPr>
              <a:lnSpc>
                <a:spcPct val="120000"/>
              </a:lnSpc>
              <a:spcBef>
                <a:spcPts val="800"/>
              </a:spcBef>
              <a:spcAft>
                <a:spcPts val="0"/>
              </a:spcAft>
            </a:pPr>
            <a:r>
              <a:rPr lang="en-US" sz="1600" b="0" dirty="0">
                <a:solidFill>
                  <a:schemeClr val="accent1"/>
                </a:solidFill>
                <a:latin typeface="Montserrat" pitchFamily="2" charset="0"/>
              </a:rPr>
              <a:t>Clarify the board’s role in </a:t>
            </a:r>
            <a:r>
              <a:rPr lang="en-US" sz="1600" b="1" dirty="0">
                <a:solidFill>
                  <a:schemeClr val="accent2"/>
                </a:solidFill>
                <a:latin typeface="Montserrat" pitchFamily="2" charset="0"/>
              </a:rPr>
              <a:t>financial oversight</a:t>
            </a:r>
            <a:r>
              <a:rPr lang="en-US" sz="1600" b="0" dirty="0">
                <a:solidFill>
                  <a:schemeClr val="accent1"/>
                </a:solidFill>
                <a:latin typeface="Montserrat" pitchFamily="2" charset="0"/>
              </a:rPr>
              <a:t>, including annual review of internal controls, </a:t>
            </a:r>
            <a:r>
              <a:rPr lang="en-US" sz="1600" b="0" dirty="0">
                <a:solidFill>
                  <a:schemeClr val="tx1"/>
                </a:solidFill>
                <a:latin typeface="Montserrat" pitchFamily="2" charset="0"/>
              </a:rPr>
              <a:t>key</a:t>
            </a:r>
            <a:r>
              <a:rPr lang="en-US" sz="1600" b="0" dirty="0">
                <a:solidFill>
                  <a:schemeClr val="accent1"/>
                </a:solidFill>
                <a:latin typeface="Montserrat" pitchFamily="2" charset="0"/>
              </a:rPr>
              <a:t> policies, and relevant KPIs.</a:t>
            </a:r>
            <a:endParaRPr lang="en-US" dirty="0">
              <a:solidFill>
                <a:schemeClr val="accent1"/>
              </a:solidFill>
              <a:latin typeface="Montserrat" pitchFamily="2" charset="0"/>
            </a:endParaRPr>
          </a:p>
        </p:txBody>
      </p:sp>
      <p:sp>
        <p:nvSpPr>
          <p:cNvPr id="2" name="Text Placeholder 24">
            <a:extLst>
              <a:ext uri="{FF2B5EF4-FFF2-40B4-BE49-F238E27FC236}">
                <a16:creationId xmlns:a16="http://schemas.microsoft.com/office/drawing/2014/main" id="{E8E8F530-FE03-490A-8622-92F31B984706}"/>
              </a:ext>
            </a:extLst>
          </p:cNvPr>
          <p:cNvSpPr txBox="1">
            <a:spLocks/>
          </p:cNvSpPr>
          <p:nvPr/>
        </p:nvSpPr>
        <p:spPr>
          <a:xfrm>
            <a:off x="1062671" y="2302441"/>
            <a:ext cx="3809648" cy="2851486"/>
          </a:xfrm>
          <a:prstGeom prst="rect">
            <a:avLst/>
          </a:prstGeom>
        </p:spPr>
        <p:txBody>
          <a:bodyPr vert="horz" wrap="square" lIns="0" tIns="0" rIns="0" bIns="0" rtlCol="0">
            <a:spAutoFit/>
          </a:bodyPr>
          <a:lstStyle>
            <a:lvl1pPr marL="0" indent="0" algn="l" defTabSz="914400" rtl="0" eaLnBrk="1" latinLnBrk="0" hangingPunct="1">
              <a:lnSpc>
                <a:spcPct val="130000"/>
              </a:lnSpc>
              <a:spcBef>
                <a:spcPts val="0"/>
              </a:spcBef>
              <a:spcAft>
                <a:spcPts val="1000"/>
              </a:spcAft>
              <a:buClr>
                <a:schemeClr val="accent2"/>
              </a:buClr>
              <a:buFont typeface="Arial" panose="020B0604020202020204" pitchFamily="34" charset="0"/>
              <a:buNone/>
              <a:defRPr sz="1600" b="0" kern="1200">
                <a:solidFill>
                  <a:schemeClr val="bg1"/>
                </a:solidFill>
                <a:latin typeface="Montserrat Medium"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0"/>
              </a:spcBef>
              <a:spcAft>
                <a:spcPts val="1000"/>
              </a:spcAft>
              <a:buClr>
                <a:srgbClr val="FF6720"/>
              </a:buClr>
              <a:buSzTx/>
              <a:buFont typeface="Arial" panose="020B0604020202020204" pitchFamily="34" charset="0"/>
              <a:buNone/>
              <a:tabLst/>
              <a:defRPr/>
            </a:pPr>
            <a:r>
              <a:rPr kumimoji="0" lang="en-US" sz="1600" b="0" i="0" u="none" strike="noStrike" kern="1200" cap="none" spc="0" normalizeH="0" baseline="0" noProof="0" dirty="0">
                <a:ln>
                  <a:noFill/>
                </a:ln>
                <a:solidFill>
                  <a:srgbClr val="FFFFFF"/>
                </a:solidFill>
                <a:effectLst/>
                <a:uLnTx/>
                <a:uFillTx/>
                <a:latin typeface="Montserrat" pitchFamily="2" charset="0"/>
              </a:rPr>
              <a:t>In this session, we will examine best practices for board education and onboarding, clarify financial reporting, and empower your board to make informed decisions. Through real-world case studies, we’ll also illustrate ways to effectively convey a financial message to engage your board.</a:t>
            </a:r>
          </a:p>
        </p:txBody>
      </p:sp>
      <p:sp>
        <p:nvSpPr>
          <p:cNvPr id="3" name="Title 14">
            <a:extLst>
              <a:ext uri="{FF2B5EF4-FFF2-40B4-BE49-F238E27FC236}">
                <a16:creationId xmlns:a16="http://schemas.microsoft.com/office/drawing/2014/main" id="{690E9F01-9B3F-182C-3B3C-F7774AEC4DCF}"/>
              </a:ext>
            </a:extLst>
          </p:cNvPr>
          <p:cNvSpPr txBox="1">
            <a:spLocks/>
          </p:cNvSpPr>
          <p:nvPr/>
        </p:nvSpPr>
        <p:spPr>
          <a:xfrm>
            <a:off x="471497" y="759985"/>
            <a:ext cx="4481504" cy="73866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6600" kern="1200">
                <a:solidFill>
                  <a:schemeClr val="accent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Montserrat"/>
                <a:ea typeface="+mj-ea"/>
                <a:cs typeface="+mj-cs"/>
              </a:rPr>
              <a:t>PURPOSE</a:t>
            </a:r>
          </a:p>
        </p:txBody>
      </p:sp>
      <p:sp>
        <p:nvSpPr>
          <p:cNvPr id="41" name="Text Placeholder 7">
            <a:extLst>
              <a:ext uri="{FF2B5EF4-FFF2-40B4-BE49-F238E27FC236}">
                <a16:creationId xmlns:a16="http://schemas.microsoft.com/office/drawing/2014/main" id="{F9C178C2-BBC0-85E5-1C63-EE7126695A50}"/>
              </a:ext>
            </a:extLst>
          </p:cNvPr>
          <p:cNvSpPr txBox="1">
            <a:spLocks/>
          </p:cNvSpPr>
          <p:nvPr/>
        </p:nvSpPr>
        <p:spPr>
          <a:xfrm>
            <a:off x="6087548" y="2054032"/>
            <a:ext cx="690449" cy="496819"/>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kumimoji="0" lang="en-US" sz="3000" b="1" i="0" u="none" strike="noStrike" kern="1200" cap="none" spc="0" normalizeH="0" baseline="0" noProof="0" dirty="0">
                <a:ln>
                  <a:noFill/>
                </a:ln>
                <a:solidFill>
                  <a:srgbClr val="FF6720"/>
                </a:solidFill>
                <a:effectLst/>
                <a:uLnTx/>
                <a:uFillTx/>
                <a:latin typeface="Montserrat" panose="00000800000000000000" pitchFamily="50" charset="0"/>
                <a:ea typeface="+mn-ea"/>
                <a:cs typeface="+mn-cs"/>
              </a:rPr>
              <a:t>1.</a:t>
            </a:r>
          </a:p>
        </p:txBody>
      </p:sp>
      <p:sp>
        <p:nvSpPr>
          <p:cNvPr id="42" name="Text Placeholder 7">
            <a:extLst>
              <a:ext uri="{FF2B5EF4-FFF2-40B4-BE49-F238E27FC236}">
                <a16:creationId xmlns:a16="http://schemas.microsoft.com/office/drawing/2014/main" id="{723122F3-7C5B-CA10-B6BB-C8815FF44523}"/>
              </a:ext>
            </a:extLst>
          </p:cNvPr>
          <p:cNvSpPr txBox="1">
            <a:spLocks/>
          </p:cNvSpPr>
          <p:nvPr/>
        </p:nvSpPr>
        <p:spPr>
          <a:xfrm>
            <a:off x="6087548" y="3247962"/>
            <a:ext cx="690449" cy="496819"/>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kumimoji="0" lang="en-US" sz="3000" b="1" i="0" u="none" strike="noStrike" kern="1200" cap="none" spc="0" normalizeH="0" baseline="0" noProof="0" dirty="0">
                <a:ln>
                  <a:noFill/>
                </a:ln>
                <a:solidFill>
                  <a:srgbClr val="FF6720"/>
                </a:solidFill>
                <a:effectLst/>
                <a:uLnTx/>
                <a:uFillTx/>
                <a:latin typeface="Montserrat" panose="00000800000000000000" pitchFamily="50" charset="0"/>
                <a:ea typeface="+mn-ea"/>
                <a:cs typeface="+mn-cs"/>
              </a:rPr>
              <a:t>2.</a:t>
            </a:r>
          </a:p>
        </p:txBody>
      </p:sp>
      <p:sp>
        <p:nvSpPr>
          <p:cNvPr id="4" name="Text Placeholder 24">
            <a:extLst>
              <a:ext uri="{FF2B5EF4-FFF2-40B4-BE49-F238E27FC236}">
                <a16:creationId xmlns:a16="http://schemas.microsoft.com/office/drawing/2014/main" id="{86CBAFF2-AA9C-217C-F949-DDF950ACC710}"/>
              </a:ext>
            </a:extLst>
          </p:cNvPr>
          <p:cNvSpPr txBox="1">
            <a:spLocks/>
          </p:cNvSpPr>
          <p:nvPr/>
        </p:nvSpPr>
        <p:spPr>
          <a:xfrm>
            <a:off x="6926864" y="4365390"/>
            <a:ext cx="4510451" cy="863185"/>
          </a:xfrm>
          <a:prstGeom prst="rect">
            <a:avLst/>
          </a:prstGeom>
        </p:spPr>
        <p:txBody>
          <a:bodyPr vert="horz" wrap="square" lIns="0" tIns="0" rIns="0" bIns="0" rtlCol="0">
            <a:spAutoFit/>
          </a:bodyPr>
          <a:lstStyle>
            <a:lvl1pPr marL="0" indent="0" algn="l" defTabSz="914400" rtl="0" eaLnBrk="1" latinLnBrk="0" hangingPunct="1">
              <a:lnSpc>
                <a:spcPct val="130000"/>
              </a:lnSpc>
              <a:spcBef>
                <a:spcPts val="0"/>
              </a:spcBef>
              <a:spcAft>
                <a:spcPts val="1000"/>
              </a:spcAft>
              <a:buClr>
                <a:schemeClr val="accent2"/>
              </a:buClr>
              <a:buFont typeface="Arial" panose="020B0604020202020204" pitchFamily="34" charset="0"/>
              <a:buNone/>
              <a:defRPr sz="1600" b="0" kern="1200">
                <a:solidFill>
                  <a:schemeClr val="bg1"/>
                </a:solidFill>
                <a:latin typeface="Montserrat Medium" pitchFamily="2"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None/>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None/>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None/>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800"/>
              </a:spcBef>
              <a:spcAft>
                <a:spcPts val="0"/>
              </a:spcAft>
            </a:pPr>
            <a:r>
              <a:rPr lang="en-US" dirty="0">
                <a:solidFill>
                  <a:schemeClr val="accent1"/>
                </a:solidFill>
                <a:latin typeface="Montserrat" pitchFamily="2" charset="0"/>
              </a:rPr>
              <a:t>Communicate the </a:t>
            </a:r>
            <a:r>
              <a:rPr lang="en-US" b="1" dirty="0">
                <a:solidFill>
                  <a:schemeClr val="accent2"/>
                </a:solidFill>
                <a:latin typeface="Montserrat" pitchFamily="2" charset="0"/>
              </a:rPr>
              <a:t>financial story </a:t>
            </a:r>
            <a:r>
              <a:rPr lang="en-US" dirty="0">
                <a:solidFill>
                  <a:schemeClr val="accent1"/>
                </a:solidFill>
                <a:latin typeface="Montserrat" pitchFamily="2" charset="0"/>
              </a:rPr>
              <a:t>using clear, engaging presentation methods to support informed board decisions.</a:t>
            </a:r>
            <a:endParaRPr lang="en-US" dirty="0">
              <a:solidFill>
                <a:schemeClr val="accent2"/>
              </a:solidFill>
              <a:latin typeface="Montserrat" pitchFamily="2" charset="0"/>
            </a:endParaRPr>
          </a:p>
        </p:txBody>
      </p:sp>
      <p:sp>
        <p:nvSpPr>
          <p:cNvPr id="5" name="Text Placeholder 7">
            <a:extLst>
              <a:ext uri="{FF2B5EF4-FFF2-40B4-BE49-F238E27FC236}">
                <a16:creationId xmlns:a16="http://schemas.microsoft.com/office/drawing/2014/main" id="{5E282FF0-8D8E-A99A-B8F6-1B97235A85D6}"/>
              </a:ext>
            </a:extLst>
          </p:cNvPr>
          <p:cNvSpPr txBox="1">
            <a:spLocks/>
          </p:cNvSpPr>
          <p:nvPr/>
        </p:nvSpPr>
        <p:spPr>
          <a:xfrm>
            <a:off x="6087548" y="4441892"/>
            <a:ext cx="690449" cy="496819"/>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800" b="1" kern="1200">
                <a:solidFill>
                  <a:schemeClr val="accent2"/>
                </a:solidFill>
                <a:latin typeface="Montserrat" panose="00000800000000000000" pitchFamily="50" charset="0"/>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600" b="0" kern="1200">
                <a:solidFill>
                  <a:schemeClr val="accent1"/>
                </a:solidFill>
                <a:latin typeface="Montserrat" pitchFamily="2" charset="0"/>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b="0" kern="1200">
                <a:solidFill>
                  <a:schemeClr val="accent1"/>
                </a:solidFill>
                <a:latin typeface="Montserrat Medium" pitchFamily="2" charset="0"/>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b="0" kern="1200">
                <a:solidFill>
                  <a:schemeClr val="accent1"/>
                </a:solidFill>
                <a:latin typeface="Montserrat Medium"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kumimoji="0" lang="en-US" sz="3000" b="1" i="0" u="none" strike="noStrike" kern="1200" cap="none" spc="0" normalizeH="0" baseline="0" noProof="0" dirty="0">
                <a:ln>
                  <a:noFill/>
                </a:ln>
                <a:solidFill>
                  <a:srgbClr val="FF6720"/>
                </a:solidFill>
                <a:effectLst/>
                <a:uLnTx/>
                <a:uFillTx/>
                <a:latin typeface="Montserrat" panose="00000800000000000000" pitchFamily="50" charset="0"/>
                <a:ea typeface="+mn-ea"/>
                <a:cs typeface="+mn-cs"/>
              </a:rPr>
              <a:t>3.</a:t>
            </a:r>
          </a:p>
        </p:txBody>
      </p:sp>
      <p:sp>
        <p:nvSpPr>
          <p:cNvPr id="6" name="Slide Number Placeholder 26">
            <a:extLst>
              <a:ext uri="{FF2B5EF4-FFF2-40B4-BE49-F238E27FC236}">
                <a16:creationId xmlns:a16="http://schemas.microsoft.com/office/drawing/2014/main" id="{EC1A6783-1A4E-1E3A-91F1-30B155674F1F}"/>
              </a:ext>
            </a:extLst>
          </p:cNvPr>
          <p:cNvSpPr txBox="1">
            <a:spLocks/>
          </p:cNvSpPr>
          <p:nvPr/>
        </p:nvSpPr>
        <p:spPr>
          <a:xfrm>
            <a:off x="11467237" y="6574775"/>
            <a:ext cx="503583" cy="161583"/>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6B4CE49F-D8C7-4472-B711-DF3A834FDFA7}" type="slidenum">
              <a:rPr lang="en-US" sz="1050" smtClean="0"/>
              <a:pPr algn="r"/>
              <a:t>5</a:t>
            </a:fld>
            <a:endParaRPr lang="en-US" sz="1050" dirty="0"/>
          </a:p>
        </p:txBody>
      </p:sp>
    </p:spTree>
    <p:extLst>
      <p:ext uri="{BB962C8B-B14F-4D97-AF65-F5344CB8AC3E}">
        <p14:creationId xmlns:p14="http://schemas.microsoft.com/office/powerpoint/2010/main" val="1315487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666CD4-36CF-1EEF-4DDB-AB88DAC9C0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C2FB53-550A-88D0-47AF-C6E3DD6E0E66}"/>
              </a:ext>
            </a:extLst>
          </p:cNvPr>
          <p:cNvSpPr>
            <a:spLocks noGrp="1"/>
          </p:cNvSpPr>
          <p:nvPr>
            <p:ph type="title"/>
          </p:nvPr>
        </p:nvSpPr>
        <p:spPr/>
        <p:txBody>
          <a:bodyPr/>
          <a:lstStyle/>
          <a:p>
            <a:r>
              <a:rPr lang="en-US" dirty="0"/>
              <a:t>Agenda</a:t>
            </a:r>
          </a:p>
        </p:txBody>
      </p:sp>
      <p:sp>
        <p:nvSpPr>
          <p:cNvPr id="4" name="Slide Number Placeholder 3">
            <a:extLst>
              <a:ext uri="{FF2B5EF4-FFF2-40B4-BE49-F238E27FC236}">
                <a16:creationId xmlns:a16="http://schemas.microsoft.com/office/drawing/2014/main" id="{086793EE-98B6-3CDF-E60B-7388474F631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29" name="TextBox 28">
            <a:extLst>
              <a:ext uri="{FF2B5EF4-FFF2-40B4-BE49-F238E27FC236}">
                <a16:creationId xmlns:a16="http://schemas.microsoft.com/office/drawing/2014/main" id="{E9214EE1-8F5E-DE8D-A895-8965476FC50E}"/>
              </a:ext>
            </a:extLst>
          </p:cNvPr>
          <p:cNvSpPr txBox="1"/>
          <p:nvPr/>
        </p:nvSpPr>
        <p:spPr>
          <a:xfrm>
            <a:off x="472972" y="4422949"/>
            <a:ext cx="3509076" cy="1548565"/>
          </a:xfrm>
          <a:prstGeom prst="rect">
            <a:avLst/>
          </a:prstGeom>
          <a:noFill/>
        </p:spPr>
        <p:txBody>
          <a:bodyPr wrap="square">
            <a:spAutoFit/>
          </a:bodyPr>
          <a:lstStyle/>
          <a:p>
            <a:pPr marL="0" marR="0" lvl="0" indent="0" algn="ctr" defTabSz="914400" rtl="0" eaLnBrk="1" fontAlgn="auto" latinLnBrk="0" hangingPunct="1">
              <a:lnSpc>
                <a:spcPct val="11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BOARD FINANCIAL LITERACY AND OVERSIGHT</a:t>
            </a:r>
          </a:p>
          <a:p>
            <a:pPr marL="0" marR="0" lvl="0" indent="0" algn="ctr" defTabSz="914400" rtl="0" eaLnBrk="1" fontAlgn="auto" latinLnBrk="0" hangingPunct="1">
              <a:lnSpc>
                <a:spcPct val="110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Assessing and strengthening financial knowledge through onboarding and education.</a:t>
            </a:r>
          </a:p>
        </p:txBody>
      </p:sp>
      <p:sp>
        <p:nvSpPr>
          <p:cNvPr id="3" name="Footer Placeholder 25">
            <a:extLst>
              <a:ext uri="{FF2B5EF4-FFF2-40B4-BE49-F238E27FC236}">
                <a16:creationId xmlns:a16="http://schemas.microsoft.com/office/drawing/2014/main" id="{591F7C14-5194-07D5-F6FA-70D3F805E4B7}"/>
              </a:ext>
            </a:extLst>
          </p:cNvPr>
          <p:cNvSpPr txBox="1">
            <a:spLocks/>
          </p:cNvSpPr>
          <p:nvPr/>
        </p:nvSpPr>
        <p:spPr>
          <a:xfrm>
            <a:off x="334617" y="6621270"/>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43473"/>
                </a:solidFill>
                <a:effectLst/>
                <a:uLnTx/>
                <a:uFillTx/>
                <a:latin typeface="Montserrat Medium" panose="00000600000000000000" pitchFamily="2" charset="0"/>
                <a:ea typeface="+mn-ea"/>
                <a:cs typeface="+mn-cs"/>
              </a:rPr>
              <a:t>© 2026 Your Part-Time Controller, LLC</a:t>
            </a:r>
          </a:p>
        </p:txBody>
      </p:sp>
      <p:sp>
        <p:nvSpPr>
          <p:cNvPr id="14" name="Text Placeholder 7">
            <a:extLst>
              <a:ext uri="{FF2B5EF4-FFF2-40B4-BE49-F238E27FC236}">
                <a16:creationId xmlns:a16="http://schemas.microsoft.com/office/drawing/2014/main" id="{86FEF73F-E795-A294-E45C-1A669D2C1F63}"/>
              </a:ext>
            </a:extLst>
          </p:cNvPr>
          <p:cNvSpPr txBox="1">
            <a:spLocks/>
          </p:cNvSpPr>
          <p:nvPr/>
        </p:nvSpPr>
        <p:spPr>
          <a:xfrm>
            <a:off x="1681072" y="1151085"/>
            <a:ext cx="9140590" cy="534734"/>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lang="en-US" sz="2400" b="1" dirty="0">
                <a:solidFill>
                  <a:srgbClr val="FF6720"/>
                </a:solidFill>
                <a:latin typeface="Montserrat" panose="00000800000000000000" pitchFamily="50" charset="0"/>
              </a:rPr>
              <a:t>OUR THREE FOCUS AREAS</a:t>
            </a:r>
            <a:endParaRPr kumimoji="0" lang="en-US" sz="2400" b="1" i="0" u="none" strike="noStrike" kern="1200" cap="none" spc="0" normalizeH="0" baseline="0" noProof="0" dirty="0">
              <a:ln>
                <a:noFill/>
              </a:ln>
              <a:solidFill>
                <a:srgbClr val="FF6720"/>
              </a:solidFill>
              <a:effectLst/>
              <a:uLnTx/>
              <a:uFillTx/>
              <a:latin typeface="Montserrat" panose="00000800000000000000" pitchFamily="50" charset="0"/>
              <a:ea typeface="+mn-ea"/>
              <a:cs typeface="+mn-cs"/>
            </a:endParaRPr>
          </a:p>
        </p:txBody>
      </p:sp>
      <p:pic>
        <p:nvPicPr>
          <p:cNvPr id="5" name="Picture 4">
            <a:extLst>
              <a:ext uri="{FF2B5EF4-FFF2-40B4-BE49-F238E27FC236}">
                <a16:creationId xmlns:a16="http://schemas.microsoft.com/office/drawing/2014/main" id="{32378D2B-6096-5F3C-EFF0-9E7789C6F4A3}"/>
              </a:ext>
            </a:extLst>
          </p:cNvPr>
          <p:cNvPicPr>
            <a:picLocks noChangeAspect="1"/>
          </p:cNvPicPr>
          <p:nvPr/>
        </p:nvPicPr>
        <p:blipFill>
          <a:blip r:embed="rId3"/>
          <a:stretch>
            <a:fillRect/>
          </a:stretch>
        </p:blipFill>
        <p:spPr>
          <a:xfrm>
            <a:off x="1316079" y="2028226"/>
            <a:ext cx="1822862" cy="1938696"/>
          </a:xfrm>
          <a:prstGeom prst="rect">
            <a:avLst/>
          </a:prstGeom>
          <a:noFill/>
          <a:ln w="50800">
            <a:noFill/>
          </a:ln>
        </p:spPr>
      </p:pic>
      <p:sp>
        <p:nvSpPr>
          <p:cNvPr id="7" name="TextBox 6">
            <a:extLst>
              <a:ext uri="{FF2B5EF4-FFF2-40B4-BE49-F238E27FC236}">
                <a16:creationId xmlns:a16="http://schemas.microsoft.com/office/drawing/2014/main" id="{7413DF68-2124-0C3D-6AA4-E01A7A96B1D5}"/>
              </a:ext>
            </a:extLst>
          </p:cNvPr>
          <p:cNvSpPr txBox="1"/>
          <p:nvPr/>
        </p:nvSpPr>
        <p:spPr>
          <a:xfrm>
            <a:off x="4551073" y="4422950"/>
            <a:ext cx="3509076" cy="1295163"/>
          </a:xfrm>
          <a:prstGeom prst="rect">
            <a:avLst/>
          </a:prstGeom>
          <a:noFill/>
        </p:spPr>
        <p:txBody>
          <a:bodyPr wrap="square">
            <a:spAutoFit/>
          </a:bodyPr>
          <a:lstStyle/>
          <a:p>
            <a:pPr marL="0" marR="0" lvl="0" indent="0" algn="ctr" defTabSz="914400" rtl="0" eaLnBrk="1" fontAlgn="auto" latinLnBrk="0" hangingPunct="1">
              <a:lnSpc>
                <a:spcPct val="110000"/>
              </a:lnSpc>
              <a:spcBef>
                <a:spcPts val="400"/>
              </a:spcBef>
              <a:spcAft>
                <a:spcPts val="0"/>
              </a:spcAft>
              <a:buClrTx/>
              <a:buSzTx/>
              <a:buFontTx/>
              <a:buNone/>
              <a:tabLst/>
              <a:defRPr/>
            </a:pPr>
            <a:r>
              <a:rPr lang="en-US" b="1" dirty="0">
                <a:solidFill>
                  <a:srgbClr val="243473"/>
                </a:solidFill>
                <a:latin typeface="Montserrat" panose="00000800000000000000" pitchFamily="50" charset="0"/>
              </a:rPr>
              <a:t>FINANCIAL STORYTELLING</a:t>
            </a:r>
            <a:endPar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endParaRPr>
          </a:p>
          <a:p>
            <a:pPr marL="0" marR="0" lvl="0" indent="0" algn="ctr" defTabSz="914400" rtl="0" eaLnBrk="1" fontAlgn="auto" latinLnBrk="0" hangingPunct="1">
              <a:lnSpc>
                <a:spcPct val="110000"/>
              </a:lnSpc>
              <a:spcBef>
                <a:spcPts val="400"/>
              </a:spcBef>
              <a:spcAft>
                <a:spcPts val="0"/>
              </a:spcAft>
              <a:buClrTx/>
              <a:buSzTx/>
              <a:buFontTx/>
              <a:buNone/>
              <a:tabLst/>
              <a:defRPr/>
            </a:pPr>
            <a:endParaRPr kumimoji="0" lang="en-US" sz="16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endParaRPr>
          </a:p>
          <a:p>
            <a:pPr marL="0" marR="0" lvl="0" indent="0" algn="ctr" defTabSz="914400" rtl="0" eaLnBrk="1" fontAlgn="auto" latinLnBrk="0" hangingPunct="1">
              <a:lnSpc>
                <a:spcPct val="110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Identifying key financial messages</a:t>
            </a:r>
          </a:p>
        </p:txBody>
      </p:sp>
      <p:sp>
        <p:nvSpPr>
          <p:cNvPr id="8" name="TextBox 7">
            <a:extLst>
              <a:ext uri="{FF2B5EF4-FFF2-40B4-BE49-F238E27FC236}">
                <a16:creationId xmlns:a16="http://schemas.microsoft.com/office/drawing/2014/main" id="{9E244862-8F6B-A5B5-9B89-E74C30CE4F3C}"/>
              </a:ext>
            </a:extLst>
          </p:cNvPr>
          <p:cNvSpPr txBox="1"/>
          <p:nvPr/>
        </p:nvSpPr>
        <p:spPr>
          <a:xfrm>
            <a:off x="8209952" y="4422948"/>
            <a:ext cx="3509076" cy="1566006"/>
          </a:xfrm>
          <a:prstGeom prst="rect">
            <a:avLst/>
          </a:prstGeom>
          <a:noFill/>
        </p:spPr>
        <p:txBody>
          <a:bodyPr wrap="square">
            <a:spAutoFit/>
          </a:bodyPr>
          <a:lstStyle/>
          <a:p>
            <a:pPr marL="0" marR="0" lvl="0" indent="0" algn="ctr" defTabSz="914400" rtl="0" eaLnBrk="1" fontAlgn="auto" latinLnBrk="0" hangingPunct="1">
              <a:lnSpc>
                <a:spcPct val="110000"/>
              </a:lnSpc>
              <a:spcBef>
                <a:spcPts val="400"/>
              </a:spcBef>
              <a:spcAft>
                <a:spcPts val="0"/>
              </a:spcAft>
              <a:buClrTx/>
              <a:buSzTx/>
              <a:buFontTx/>
              <a:buNone/>
              <a:tabLst/>
              <a:defRPr/>
            </a:pP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CASE STUDIES</a:t>
            </a:r>
          </a:p>
          <a:p>
            <a:pPr marL="0" marR="0" lvl="0" indent="0" algn="ctr" defTabSz="914400" rtl="0" eaLnBrk="1" fontAlgn="auto" latinLnBrk="0" hangingPunct="1">
              <a:lnSpc>
                <a:spcPct val="110000"/>
              </a:lnSpc>
              <a:spcBef>
                <a:spcPts val="400"/>
              </a:spcBef>
              <a:spcAft>
                <a:spcPts val="0"/>
              </a:spcAft>
              <a:buClrTx/>
              <a:buSzTx/>
              <a:buFontTx/>
              <a:buNone/>
              <a:tabLst/>
              <a:defRPr/>
            </a:pPr>
            <a:endParaRPr kumimoji="0" lang="en-US" sz="16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endParaRPr>
          </a:p>
          <a:p>
            <a:pPr marL="0" marR="0" lvl="0" indent="0" algn="ctr" defTabSz="914400" rtl="0" eaLnBrk="1" fontAlgn="auto" latinLnBrk="0" hangingPunct="1">
              <a:lnSpc>
                <a:spcPct val="110000"/>
              </a:lnSpc>
              <a:spcBef>
                <a:spcPts val="40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Effectively communicating financial information to engage your Board </a:t>
            </a:r>
          </a:p>
        </p:txBody>
      </p:sp>
      <p:pic>
        <p:nvPicPr>
          <p:cNvPr id="9" name="Picture 8">
            <a:extLst>
              <a:ext uri="{FF2B5EF4-FFF2-40B4-BE49-F238E27FC236}">
                <a16:creationId xmlns:a16="http://schemas.microsoft.com/office/drawing/2014/main" id="{E822DE06-D6B2-720B-2747-0A193646B3D3}"/>
              </a:ext>
            </a:extLst>
          </p:cNvPr>
          <p:cNvPicPr>
            <a:picLocks noChangeAspect="1"/>
          </p:cNvPicPr>
          <p:nvPr/>
        </p:nvPicPr>
        <p:blipFill>
          <a:blip r:embed="rId4"/>
          <a:stretch>
            <a:fillRect/>
          </a:stretch>
        </p:blipFill>
        <p:spPr>
          <a:xfrm>
            <a:off x="5186898" y="2116558"/>
            <a:ext cx="2237426" cy="2237426"/>
          </a:xfrm>
          <a:prstGeom prst="rect">
            <a:avLst/>
          </a:prstGeom>
        </p:spPr>
      </p:pic>
      <p:pic>
        <p:nvPicPr>
          <p:cNvPr id="10" name="Picture 9">
            <a:extLst>
              <a:ext uri="{FF2B5EF4-FFF2-40B4-BE49-F238E27FC236}">
                <a16:creationId xmlns:a16="http://schemas.microsoft.com/office/drawing/2014/main" id="{A632BB64-0766-E765-D6FF-0F3B807CBDD1}"/>
              </a:ext>
            </a:extLst>
          </p:cNvPr>
          <p:cNvPicPr>
            <a:picLocks noChangeAspect="1"/>
          </p:cNvPicPr>
          <p:nvPr/>
        </p:nvPicPr>
        <p:blipFill>
          <a:blip r:embed="rId5"/>
          <a:stretch>
            <a:fillRect/>
          </a:stretch>
        </p:blipFill>
        <p:spPr>
          <a:xfrm>
            <a:off x="8888452" y="2183254"/>
            <a:ext cx="2152075" cy="2152075"/>
          </a:xfrm>
          <a:prstGeom prst="rect">
            <a:avLst/>
          </a:prstGeom>
        </p:spPr>
      </p:pic>
    </p:spTree>
    <p:extLst>
      <p:ext uri="{BB962C8B-B14F-4D97-AF65-F5344CB8AC3E}">
        <p14:creationId xmlns:p14="http://schemas.microsoft.com/office/powerpoint/2010/main" val="35318337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E97BF-7A29-0F61-0123-26233FC40D81}"/>
              </a:ext>
            </a:extLst>
          </p:cNvPr>
          <p:cNvSpPr>
            <a:spLocks noGrp="1"/>
          </p:cNvSpPr>
          <p:nvPr>
            <p:ph type="title"/>
          </p:nvPr>
        </p:nvSpPr>
        <p:spPr/>
        <p:txBody>
          <a:bodyPr>
            <a:normAutofit/>
          </a:bodyPr>
          <a:lstStyle/>
          <a:p>
            <a:r>
              <a:rPr lang="en-US" dirty="0"/>
              <a:t>Board Representation Matters</a:t>
            </a:r>
          </a:p>
        </p:txBody>
      </p:sp>
      <p:sp>
        <p:nvSpPr>
          <p:cNvPr id="3" name="Slide Number Placeholder 2">
            <a:extLst>
              <a:ext uri="{FF2B5EF4-FFF2-40B4-BE49-F238E27FC236}">
                <a16:creationId xmlns:a16="http://schemas.microsoft.com/office/drawing/2014/main" id="{11A7D541-1B8C-2640-5895-6DDCBF1CCC19}"/>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4" name="TextBox 3">
            <a:extLst>
              <a:ext uri="{FF2B5EF4-FFF2-40B4-BE49-F238E27FC236}">
                <a16:creationId xmlns:a16="http://schemas.microsoft.com/office/drawing/2014/main" id="{01269E43-6013-BD55-1A40-C00EC1535AE9}"/>
              </a:ext>
            </a:extLst>
          </p:cNvPr>
          <p:cNvSpPr txBox="1"/>
          <p:nvPr/>
        </p:nvSpPr>
        <p:spPr>
          <a:xfrm>
            <a:off x="581588" y="2082573"/>
            <a:ext cx="5727668" cy="2692853"/>
          </a:xfrm>
          <a:prstGeom prst="rect">
            <a:avLst/>
          </a:prstGeom>
          <a:noFill/>
        </p:spPr>
        <p:txBody>
          <a:bodyPr wrap="square" lIns="0" tIns="0" rIns="0" bIns="0" rtlCol="0">
            <a:spAutoFit/>
          </a:bodyPr>
          <a:lstStyle/>
          <a:p>
            <a:pPr marL="457200" marR="0" lvl="0" indent="-457200" algn="l" defTabSz="914400" rtl="0" eaLnBrk="1" fontAlgn="auto" latinLnBrk="0" hangingPunct="1">
              <a:lnSpc>
                <a:spcPct val="130000"/>
              </a:lnSpc>
              <a:spcBef>
                <a:spcPts val="800"/>
              </a:spcBef>
              <a:spcAft>
                <a:spcPts val="0"/>
              </a:spcAft>
              <a:buClr>
                <a:schemeClr val="accent2"/>
              </a:buClr>
              <a:buSzTx/>
              <a:buFont typeface="Arial" panose="020B0604020202020204" pitchFamily="34" charset="0"/>
              <a:buChar char="•"/>
              <a:tabLst/>
              <a:defRPr/>
            </a:pPr>
            <a:r>
              <a:rPr kumimoji="0" lang="en-US" b="1" i="0" u="none" strike="noStrike" kern="1200" cap="none" spc="0" normalizeH="0" baseline="0" noProof="0" dirty="0">
                <a:ln>
                  <a:noFill/>
                </a:ln>
                <a:solidFill>
                  <a:srgbClr val="243473"/>
                </a:solidFill>
                <a:effectLst/>
                <a:uLnTx/>
                <a:uFillTx/>
                <a:latin typeface="Montserrat"/>
                <a:ea typeface="+mn-ea"/>
                <a:cs typeface="+mn-cs"/>
              </a:rPr>
              <a:t>Diversity</a:t>
            </a:r>
            <a:r>
              <a:rPr kumimoji="0" lang="en-US" b="0" i="0" u="none" strike="noStrike" kern="1200" cap="none" spc="0" normalizeH="0" baseline="0" noProof="0" dirty="0">
                <a:ln>
                  <a:noFill/>
                </a:ln>
                <a:solidFill>
                  <a:srgbClr val="243473"/>
                </a:solidFill>
                <a:effectLst/>
                <a:uLnTx/>
                <a:uFillTx/>
                <a:latin typeface="Montserrat"/>
                <a:ea typeface="+mn-ea"/>
                <a:cs typeface="+mn-cs"/>
              </a:rPr>
              <a:t> goes beyond demographics; includes </a:t>
            </a:r>
            <a:r>
              <a:rPr kumimoji="0" lang="en-US" i="0" u="none" strike="noStrike" kern="1200" cap="none" spc="0" normalizeH="0" baseline="0" noProof="0" dirty="0">
                <a:ln>
                  <a:noFill/>
                </a:ln>
                <a:solidFill>
                  <a:srgbClr val="243473"/>
                </a:solidFill>
                <a:effectLst/>
                <a:uLnTx/>
                <a:uFillTx/>
                <a:latin typeface="Montserrat"/>
                <a:ea typeface="+mn-ea"/>
                <a:cs typeface="+mn-cs"/>
              </a:rPr>
              <a:t>skills</a:t>
            </a:r>
            <a:r>
              <a:rPr kumimoji="0" lang="en-US" b="0" i="0" u="none" strike="noStrike" kern="1200" cap="none" spc="0" normalizeH="0" baseline="0" noProof="0" dirty="0">
                <a:ln>
                  <a:noFill/>
                </a:ln>
                <a:solidFill>
                  <a:srgbClr val="243473"/>
                </a:solidFill>
                <a:effectLst/>
                <a:uLnTx/>
                <a:uFillTx/>
                <a:latin typeface="Montserrat"/>
                <a:ea typeface="+mn-ea"/>
                <a:cs typeface="+mn-cs"/>
              </a:rPr>
              <a:t>, lived experience, and perspectives</a:t>
            </a:r>
          </a:p>
          <a:p>
            <a:pPr marL="457200" marR="0" lvl="0" indent="-457200" algn="l" defTabSz="914400" rtl="0" eaLnBrk="1" fontAlgn="auto" latinLnBrk="0" hangingPunct="1">
              <a:lnSpc>
                <a:spcPct val="130000"/>
              </a:lnSpc>
              <a:spcBef>
                <a:spcPts val="800"/>
              </a:spcBef>
              <a:spcAft>
                <a:spcPts val="0"/>
              </a:spcAft>
              <a:buClr>
                <a:schemeClr val="accent2"/>
              </a:buClr>
              <a:buSzTx/>
              <a:buFont typeface="Arial" panose="020B0604020202020204" pitchFamily="34" charset="0"/>
              <a:buChar char="•"/>
              <a:tabLst/>
              <a:defRPr/>
            </a:pPr>
            <a:r>
              <a:rPr kumimoji="0" lang="en-US" b="1" strike="noStrike" kern="1200" cap="none" spc="0" normalizeH="0" baseline="0" noProof="0" dirty="0">
                <a:ln>
                  <a:noFill/>
                </a:ln>
                <a:solidFill>
                  <a:srgbClr val="243473"/>
                </a:solidFill>
                <a:effectLst/>
                <a:uLnTx/>
                <a:uFillTx/>
                <a:latin typeface="Montserrat"/>
                <a:ea typeface="+mn-ea"/>
                <a:cs typeface="+mn-cs"/>
              </a:rPr>
              <a:t>Community representation </a:t>
            </a:r>
            <a:r>
              <a:rPr kumimoji="0" lang="en-US" strike="noStrike" kern="1200" cap="none" spc="0" normalizeH="0" baseline="0" noProof="0" dirty="0">
                <a:ln>
                  <a:noFill/>
                </a:ln>
                <a:solidFill>
                  <a:srgbClr val="243473"/>
                </a:solidFill>
                <a:effectLst/>
                <a:uLnTx/>
                <a:uFillTx/>
                <a:latin typeface="Montserrat"/>
                <a:ea typeface="+mn-ea"/>
                <a:cs typeface="+mn-cs"/>
              </a:rPr>
              <a:t>is critical for trust and impact</a:t>
            </a:r>
          </a:p>
          <a:p>
            <a:pPr marL="457200" marR="0" lvl="0" indent="-457200" algn="l" defTabSz="914400" rtl="0" eaLnBrk="1" fontAlgn="auto" latinLnBrk="0" hangingPunct="1">
              <a:lnSpc>
                <a:spcPct val="130000"/>
              </a:lnSpc>
              <a:spcBef>
                <a:spcPts val="800"/>
              </a:spcBef>
              <a:spcAft>
                <a:spcPts val="0"/>
              </a:spcAft>
              <a:buClr>
                <a:schemeClr val="accent2"/>
              </a:buClr>
              <a:buSzTx/>
              <a:buFont typeface="Arial" panose="020B0604020202020204" pitchFamily="34" charset="0"/>
              <a:buChar char="•"/>
              <a:tabLst/>
              <a:defRPr/>
            </a:pPr>
            <a:r>
              <a:rPr kumimoji="0" lang="en-US" b="0" i="0" u="none" strike="noStrike" kern="1200" cap="none" spc="0" normalizeH="0" baseline="0" noProof="0" dirty="0">
                <a:ln>
                  <a:noFill/>
                </a:ln>
                <a:solidFill>
                  <a:srgbClr val="243473"/>
                </a:solidFill>
                <a:effectLst/>
                <a:uLnTx/>
                <a:uFillTx/>
                <a:latin typeface="Montserrat"/>
                <a:ea typeface="+mn-ea"/>
                <a:cs typeface="+mn-cs"/>
              </a:rPr>
              <a:t>Strong boards = </a:t>
            </a:r>
            <a:r>
              <a:rPr kumimoji="0" lang="en-US" b="1" i="0" u="none" strike="noStrike" kern="1200" cap="none" spc="0" normalizeH="0" baseline="0" noProof="0" dirty="0">
                <a:ln>
                  <a:noFill/>
                </a:ln>
                <a:solidFill>
                  <a:srgbClr val="243473"/>
                </a:solidFill>
                <a:effectLst/>
                <a:uLnTx/>
                <a:uFillTx/>
                <a:latin typeface="Montserrat"/>
                <a:ea typeface="+mn-ea"/>
                <a:cs typeface="+mn-cs"/>
              </a:rPr>
              <a:t>strategic mix of expertise, accountability, </a:t>
            </a:r>
            <a:r>
              <a:rPr kumimoji="0" lang="en-US" i="0" u="none" strike="noStrike" kern="1200" cap="none" spc="0" normalizeH="0" baseline="0" noProof="0" dirty="0">
                <a:ln>
                  <a:noFill/>
                </a:ln>
                <a:solidFill>
                  <a:srgbClr val="243473"/>
                </a:solidFill>
                <a:effectLst/>
                <a:uLnTx/>
                <a:uFillTx/>
                <a:latin typeface="Montserrat"/>
                <a:ea typeface="+mn-ea"/>
                <a:cs typeface="+mn-cs"/>
              </a:rPr>
              <a:t>and</a:t>
            </a:r>
            <a:r>
              <a:rPr kumimoji="0" lang="en-US" b="1" i="0" u="none" strike="noStrike" kern="1200" cap="none" spc="0" normalizeH="0" baseline="0" noProof="0" dirty="0">
                <a:ln>
                  <a:noFill/>
                </a:ln>
                <a:solidFill>
                  <a:srgbClr val="243473"/>
                </a:solidFill>
                <a:effectLst/>
                <a:uLnTx/>
                <a:uFillTx/>
                <a:latin typeface="Montserrat"/>
                <a:ea typeface="+mn-ea"/>
                <a:cs typeface="+mn-cs"/>
              </a:rPr>
              <a:t> equity</a:t>
            </a:r>
          </a:p>
        </p:txBody>
      </p:sp>
      <p:pic>
        <p:nvPicPr>
          <p:cNvPr id="8" name="Picture 7">
            <a:extLst>
              <a:ext uri="{FF2B5EF4-FFF2-40B4-BE49-F238E27FC236}">
                <a16:creationId xmlns:a16="http://schemas.microsoft.com/office/drawing/2014/main" id="{58B83349-B27E-8E45-865A-85AE176DB732}"/>
              </a:ext>
            </a:extLst>
          </p:cNvPr>
          <p:cNvPicPr>
            <a:picLocks noChangeAspect="1"/>
          </p:cNvPicPr>
          <p:nvPr/>
        </p:nvPicPr>
        <p:blipFill>
          <a:blip r:embed="rId3"/>
          <a:stretch>
            <a:fillRect/>
          </a:stretch>
        </p:blipFill>
        <p:spPr>
          <a:xfrm>
            <a:off x="6927070" y="1471273"/>
            <a:ext cx="4290897" cy="4365683"/>
          </a:xfrm>
          <a:prstGeom prst="rect">
            <a:avLst/>
          </a:prstGeom>
        </p:spPr>
      </p:pic>
      <p:sp>
        <p:nvSpPr>
          <p:cNvPr id="10" name="TextBox 9">
            <a:extLst>
              <a:ext uri="{FF2B5EF4-FFF2-40B4-BE49-F238E27FC236}">
                <a16:creationId xmlns:a16="http://schemas.microsoft.com/office/drawing/2014/main" id="{A03B7697-8AAC-EEE5-5210-FE29758F038D}"/>
              </a:ext>
            </a:extLst>
          </p:cNvPr>
          <p:cNvSpPr txBox="1"/>
          <p:nvPr/>
        </p:nvSpPr>
        <p:spPr>
          <a:xfrm>
            <a:off x="581588" y="1471273"/>
            <a:ext cx="6100482"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Montserrat"/>
                <a:ea typeface="+mn-ea"/>
                <a:cs typeface="+mn-cs"/>
              </a:rPr>
              <a:t>BUILDING INCLUSIVE LEADERSHIP</a:t>
            </a:r>
          </a:p>
        </p:txBody>
      </p:sp>
      <p:sp>
        <p:nvSpPr>
          <p:cNvPr id="6" name="TextBox 5">
            <a:extLst>
              <a:ext uri="{FF2B5EF4-FFF2-40B4-BE49-F238E27FC236}">
                <a16:creationId xmlns:a16="http://schemas.microsoft.com/office/drawing/2014/main" id="{38211A1B-B983-1425-4D59-DDC9B27B14E8}"/>
              </a:ext>
            </a:extLst>
          </p:cNvPr>
          <p:cNvSpPr txBox="1"/>
          <p:nvPr/>
        </p:nvSpPr>
        <p:spPr>
          <a:xfrm>
            <a:off x="581588" y="4925061"/>
            <a:ext cx="6531132" cy="802014"/>
          </a:xfrm>
          <a:prstGeom prst="rect">
            <a:avLst/>
          </a:prstGeom>
          <a:noFill/>
        </p:spPr>
        <p:txBody>
          <a:bodyPr wrap="square">
            <a:spAutoFit/>
          </a:bodyPr>
          <a:lstStyle/>
          <a:p>
            <a:pPr marR="0" lvl="0" defTabSz="914400" rtl="0" eaLnBrk="1" fontAlgn="auto" latinLnBrk="0" hangingPunct="1">
              <a:lnSpc>
                <a:spcPct val="120000"/>
              </a:lnSpc>
              <a:spcBef>
                <a:spcPts val="0"/>
              </a:spcBef>
              <a:spcAft>
                <a:spcPts val="0"/>
              </a:spcAft>
              <a:buClr>
                <a:schemeClr val="accent2"/>
              </a:buClr>
              <a:buSzTx/>
              <a:tabLst/>
              <a:defRPr/>
            </a:pPr>
            <a:r>
              <a:rPr lang="en-US" sz="2000" b="1" dirty="0">
                <a:solidFill>
                  <a:schemeClr val="accent2"/>
                </a:solidFill>
                <a:latin typeface="Montserrat"/>
              </a:rPr>
              <a:t>Note: Not everyone will have a financial background!</a:t>
            </a:r>
            <a:endParaRPr kumimoji="0" lang="en-US" sz="2000" b="1" u="none" strike="noStrike" kern="1200" cap="none" spc="0" normalizeH="0" baseline="0" noProof="0" dirty="0">
              <a:ln>
                <a:noFill/>
              </a:ln>
              <a:solidFill>
                <a:schemeClr val="accent2"/>
              </a:solidFill>
              <a:effectLst/>
              <a:uLnTx/>
              <a:uFillTx/>
              <a:latin typeface="Montserrat"/>
              <a:ea typeface="+mn-ea"/>
              <a:cs typeface="+mn-cs"/>
            </a:endParaRPr>
          </a:p>
        </p:txBody>
      </p:sp>
    </p:spTree>
    <p:extLst>
      <p:ext uri="{BB962C8B-B14F-4D97-AF65-F5344CB8AC3E}">
        <p14:creationId xmlns:p14="http://schemas.microsoft.com/office/powerpoint/2010/main" val="1016284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F8BDB8-351C-DF61-FA50-953FB35435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B35980A-B8E8-8F9D-CFFC-79030310A0F6}"/>
              </a:ext>
            </a:extLst>
          </p:cNvPr>
          <p:cNvSpPr>
            <a:spLocks noGrp="1"/>
          </p:cNvSpPr>
          <p:nvPr>
            <p:ph type="title"/>
          </p:nvPr>
        </p:nvSpPr>
        <p:spPr/>
        <p:txBody>
          <a:bodyPr/>
          <a:lstStyle/>
          <a:p>
            <a:r>
              <a:rPr lang="en-US" dirty="0"/>
              <a:t>Board responsibilities </a:t>
            </a:r>
          </a:p>
        </p:txBody>
      </p:sp>
      <p:sp>
        <p:nvSpPr>
          <p:cNvPr id="4" name="Slide Number Placeholder 3">
            <a:extLst>
              <a:ext uri="{FF2B5EF4-FFF2-40B4-BE49-F238E27FC236}">
                <a16:creationId xmlns:a16="http://schemas.microsoft.com/office/drawing/2014/main" id="{A6B3AC7C-F9A7-1CA4-1670-FAE8F7E8CB7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B541A1-1433-6F4E-B694-E12A48D8985C}"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29" name="TextBox 28">
            <a:extLst>
              <a:ext uri="{FF2B5EF4-FFF2-40B4-BE49-F238E27FC236}">
                <a16:creationId xmlns:a16="http://schemas.microsoft.com/office/drawing/2014/main" id="{E6EA56C6-26A4-8DBE-0D63-1B5BE9862B7C}"/>
              </a:ext>
            </a:extLst>
          </p:cNvPr>
          <p:cNvSpPr txBox="1"/>
          <p:nvPr/>
        </p:nvSpPr>
        <p:spPr>
          <a:xfrm>
            <a:off x="888458" y="4205034"/>
            <a:ext cx="3509076" cy="1354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DUTY OF CARE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Actively participate, stay informed, and make prudent decisions in the best interest of the organization.</a:t>
            </a:r>
          </a:p>
        </p:txBody>
      </p:sp>
      <p:pic>
        <p:nvPicPr>
          <p:cNvPr id="39" name="Graphic 38" descr="Gavel outline">
            <a:extLst>
              <a:ext uri="{FF2B5EF4-FFF2-40B4-BE49-F238E27FC236}">
                <a16:creationId xmlns:a16="http://schemas.microsoft.com/office/drawing/2014/main" id="{DA563AE0-9502-0929-2B5E-8DB5A43A3FC0}"/>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042715" y="3019574"/>
            <a:ext cx="804507" cy="804507"/>
          </a:xfrm>
          <a:prstGeom prst="rect">
            <a:avLst/>
          </a:prstGeom>
        </p:spPr>
      </p:pic>
      <p:pic>
        <p:nvPicPr>
          <p:cNvPr id="43" name="Graphic 42" descr="Care outline">
            <a:extLst>
              <a:ext uri="{FF2B5EF4-FFF2-40B4-BE49-F238E27FC236}">
                <a16:creationId xmlns:a16="http://schemas.microsoft.com/office/drawing/2014/main" id="{87D85414-EA93-2AF6-01EA-2631EBDD8BB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39833" y="3021105"/>
            <a:ext cx="909452" cy="909452"/>
          </a:xfrm>
          <a:prstGeom prst="rect">
            <a:avLst/>
          </a:prstGeom>
        </p:spPr>
      </p:pic>
      <p:sp>
        <p:nvSpPr>
          <p:cNvPr id="6" name="TextBox 5">
            <a:extLst>
              <a:ext uri="{FF2B5EF4-FFF2-40B4-BE49-F238E27FC236}">
                <a16:creationId xmlns:a16="http://schemas.microsoft.com/office/drawing/2014/main" id="{86A5CA7A-FAF0-7090-421B-8414D5194AB5}"/>
              </a:ext>
            </a:extLst>
          </p:cNvPr>
          <p:cNvSpPr txBox="1"/>
          <p:nvPr/>
        </p:nvSpPr>
        <p:spPr>
          <a:xfrm>
            <a:off x="1704376" y="2024495"/>
            <a:ext cx="8712662"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473"/>
                </a:solidFill>
                <a:effectLst/>
                <a:uLnTx/>
                <a:uFillTx/>
                <a:latin typeface="Montserrat Medium" panose="00000600000000000000" pitchFamily="50" charset="0"/>
                <a:ea typeface="+mn-ea"/>
                <a:cs typeface="+mn-cs"/>
              </a:rPr>
              <a:t>No matter an entity’s size, board members / trustees are responsible for </a:t>
            </a: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strategic decisions </a:t>
            </a:r>
            <a:r>
              <a:rPr kumimoji="0" lang="en-US" sz="1800" b="0" i="0" u="none" strike="noStrike" kern="1200" cap="none" spc="0" normalizeH="0" baseline="0" noProof="0" dirty="0">
                <a:ln>
                  <a:noFill/>
                </a:ln>
                <a:solidFill>
                  <a:srgbClr val="243473"/>
                </a:solidFill>
                <a:effectLst/>
                <a:uLnTx/>
                <a:uFillTx/>
                <a:latin typeface="Montserrat Medium" panose="00000600000000000000" pitchFamily="50" charset="0"/>
                <a:ea typeface="+mn-ea"/>
                <a:cs typeface="+mn-cs"/>
              </a:rPr>
              <a:t>and </a:t>
            </a: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governance</a:t>
            </a:r>
          </a:p>
        </p:txBody>
      </p:sp>
      <p:sp>
        <p:nvSpPr>
          <p:cNvPr id="3" name="Footer Placeholder 25">
            <a:extLst>
              <a:ext uri="{FF2B5EF4-FFF2-40B4-BE49-F238E27FC236}">
                <a16:creationId xmlns:a16="http://schemas.microsoft.com/office/drawing/2014/main" id="{5212A31A-DF60-85C3-D1B7-53A3811DE4B0}"/>
              </a:ext>
            </a:extLst>
          </p:cNvPr>
          <p:cNvSpPr txBox="1">
            <a:spLocks/>
          </p:cNvSpPr>
          <p:nvPr/>
        </p:nvSpPr>
        <p:spPr>
          <a:xfrm>
            <a:off x="334617" y="6621270"/>
            <a:ext cx="4114800" cy="161583"/>
          </a:xfrm>
          <a:prstGeom prst="rect">
            <a:avLst/>
          </a:prstGeom>
        </p:spPr>
        <p:txBody>
          <a:bodyPr vert="horz" lIns="0" tIns="0" rIns="0" bIns="0" rtlCol="0" anchor="ctr">
            <a:spAutoFit/>
          </a:bodyPr>
          <a:lstStyle>
            <a:defPPr>
              <a:defRPr lang="en-US"/>
            </a:defPPr>
            <a:lvl1pPr marL="0" algn="l" defTabSz="914400" rtl="0" eaLnBrk="1" latinLnBrk="0" hangingPunct="1">
              <a:defRPr sz="1050" kern="1200">
                <a:solidFill>
                  <a:schemeClr val="accent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243473"/>
                </a:solidFill>
                <a:effectLst/>
                <a:uLnTx/>
                <a:uFillTx/>
                <a:latin typeface="Montserrat Medium" panose="00000600000000000000" pitchFamily="2" charset="0"/>
                <a:ea typeface="+mn-ea"/>
                <a:cs typeface="+mn-cs"/>
              </a:rPr>
              <a:t>© 2026 Your Part-Time Controller, LLC</a:t>
            </a:r>
          </a:p>
        </p:txBody>
      </p:sp>
      <p:sp>
        <p:nvSpPr>
          <p:cNvPr id="17" name="TextBox 16">
            <a:extLst>
              <a:ext uri="{FF2B5EF4-FFF2-40B4-BE49-F238E27FC236}">
                <a16:creationId xmlns:a16="http://schemas.microsoft.com/office/drawing/2014/main" id="{8A93CA26-2DF2-3F8C-049C-D8B1AA0A0943}"/>
              </a:ext>
            </a:extLst>
          </p:cNvPr>
          <p:cNvSpPr txBox="1"/>
          <p:nvPr/>
        </p:nvSpPr>
        <p:spPr>
          <a:xfrm>
            <a:off x="4289581" y="4205034"/>
            <a:ext cx="3509076" cy="1354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DUTY OF LOYALTY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Prioritize an organization’s interests above personal or professional gains, avoiding conflicts of interest.</a:t>
            </a:r>
          </a:p>
        </p:txBody>
      </p:sp>
      <p:sp>
        <p:nvSpPr>
          <p:cNvPr id="18" name="TextBox 17">
            <a:extLst>
              <a:ext uri="{FF2B5EF4-FFF2-40B4-BE49-F238E27FC236}">
                <a16:creationId xmlns:a16="http://schemas.microsoft.com/office/drawing/2014/main" id="{D7BE2BFF-7CA2-495E-1476-94EADE7BCB91}"/>
              </a:ext>
            </a:extLst>
          </p:cNvPr>
          <p:cNvSpPr txBox="1"/>
          <p:nvPr/>
        </p:nvSpPr>
        <p:spPr>
          <a:xfrm>
            <a:off x="7690431" y="4220397"/>
            <a:ext cx="3509076" cy="135421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DUTY OF OBEDIENCE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243473"/>
                </a:solidFill>
                <a:effectLst/>
                <a:uLnTx/>
                <a:uFillTx/>
                <a:latin typeface="Montserrat" panose="00000800000000000000" pitchFamily="50" charset="0"/>
                <a:ea typeface="+mn-ea"/>
                <a:cs typeface="+mn-cs"/>
              </a:rPr>
              <a:t>Ensure the organization complies with laws, adheres to its mission, and follows its governing documents.</a:t>
            </a:r>
          </a:p>
        </p:txBody>
      </p:sp>
      <p:sp>
        <p:nvSpPr>
          <p:cNvPr id="14" name="Text Placeholder 7">
            <a:extLst>
              <a:ext uri="{FF2B5EF4-FFF2-40B4-BE49-F238E27FC236}">
                <a16:creationId xmlns:a16="http://schemas.microsoft.com/office/drawing/2014/main" id="{46A0C95B-0A0E-4BE2-C13D-082DF26E918B}"/>
              </a:ext>
            </a:extLst>
          </p:cNvPr>
          <p:cNvSpPr txBox="1">
            <a:spLocks/>
          </p:cNvSpPr>
          <p:nvPr/>
        </p:nvSpPr>
        <p:spPr>
          <a:xfrm>
            <a:off x="1580333" y="1344814"/>
            <a:ext cx="9140590" cy="534734"/>
          </a:xfrm>
          <a:prstGeom prst="rect">
            <a:avLst/>
          </a:prstGeom>
        </p:spPr>
        <p:txBody>
          <a:bodyPr/>
          <a:lstStyle>
            <a:lvl1pPr marL="228600" indent="-228600" algn="l" defTabSz="914400" rtl="0" eaLnBrk="1" latinLnBrk="0" hangingPunct="1">
              <a:lnSpc>
                <a:spcPct val="13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1pPr>
            <a:lvl2pPr marL="685800" indent="-228600" algn="l" defTabSz="914400" rtl="0" eaLnBrk="1" latinLnBrk="0" hangingPunct="1">
              <a:lnSpc>
                <a:spcPct val="130000"/>
              </a:lnSpc>
              <a:spcBef>
                <a:spcPts val="500"/>
              </a:spcBef>
              <a:buClr>
                <a:schemeClr val="accent2"/>
              </a:buClr>
              <a:buFont typeface="Arial" panose="020B0604020202020204" pitchFamily="34" charset="0"/>
              <a:buChar char="•"/>
              <a:defRPr sz="1400" kern="1200">
                <a:solidFill>
                  <a:schemeClr val="tx1"/>
                </a:solidFill>
                <a:latin typeface="+mn-lt"/>
                <a:ea typeface="+mn-ea"/>
                <a:cs typeface="+mn-cs"/>
              </a:defRPr>
            </a:lvl2pPr>
            <a:lvl3pPr marL="1143000" indent="-228600" algn="l" defTabSz="914400" rtl="0" eaLnBrk="1" latinLnBrk="0" hangingPunct="1">
              <a:lnSpc>
                <a:spcPct val="130000"/>
              </a:lnSpc>
              <a:spcBef>
                <a:spcPts val="500"/>
              </a:spcBef>
              <a:buClr>
                <a:schemeClr val="accent2"/>
              </a:buClr>
              <a:buFont typeface="Arial" panose="020B0604020202020204" pitchFamily="34" charset="0"/>
              <a:buChar char="•"/>
              <a:defRPr sz="1200" kern="1200">
                <a:solidFill>
                  <a:schemeClr val="tx1"/>
                </a:solidFill>
                <a:latin typeface="+mn-lt"/>
                <a:ea typeface="+mn-ea"/>
                <a:cs typeface="+mn-cs"/>
              </a:defRPr>
            </a:lvl3pPr>
            <a:lvl4pPr marL="16002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4pPr>
            <a:lvl5pPr marL="2057400" indent="-228600" algn="l" defTabSz="914400" rtl="0" eaLnBrk="1" latinLnBrk="0" hangingPunct="1">
              <a:lnSpc>
                <a:spcPct val="130000"/>
              </a:lnSpc>
              <a:spcBef>
                <a:spcPts val="500"/>
              </a:spcBef>
              <a:buClr>
                <a:schemeClr val="accent2"/>
              </a:buClr>
              <a:buFont typeface="Arial" panose="020B0604020202020204" pitchFamily="34" charset="0"/>
              <a:buChar char="•"/>
              <a:defRPr sz="11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30000"/>
              </a:lnSpc>
              <a:spcBef>
                <a:spcPts val="1000"/>
              </a:spcBef>
              <a:spcAft>
                <a:spcPts val="0"/>
              </a:spcAft>
              <a:buClr>
                <a:srgbClr val="FF6720"/>
              </a:buClr>
              <a:buSzTx/>
              <a:buFont typeface="Arial" panose="020B0604020202020204" pitchFamily="34" charset="0"/>
              <a:buNone/>
              <a:tabLst/>
              <a:defRPr/>
            </a:pPr>
            <a:r>
              <a:rPr kumimoji="0" lang="en-US" sz="2400" b="1" i="0" u="none" strike="noStrike" kern="1200" cap="none" spc="0" normalizeH="0" baseline="0" noProof="0" dirty="0">
                <a:ln>
                  <a:noFill/>
                </a:ln>
                <a:solidFill>
                  <a:srgbClr val="FF6720"/>
                </a:solidFill>
                <a:effectLst/>
                <a:uLnTx/>
                <a:uFillTx/>
                <a:latin typeface="Montserrat" panose="00000800000000000000" pitchFamily="50" charset="0"/>
                <a:ea typeface="+mn-ea"/>
                <a:cs typeface="+mn-cs"/>
              </a:rPr>
              <a:t>THREE AREAS OF FIDUCIARY RESPONSIBILITY</a:t>
            </a:r>
          </a:p>
        </p:txBody>
      </p:sp>
      <p:pic>
        <p:nvPicPr>
          <p:cNvPr id="20" name="Graphic 19" descr="Handshake outline">
            <a:extLst>
              <a:ext uri="{FF2B5EF4-FFF2-40B4-BE49-F238E27FC236}">
                <a16:creationId xmlns:a16="http://schemas.microsoft.com/office/drawing/2014/main" id="{4B0F9E08-C4F9-70D7-4CD9-39E854A7D11A}"/>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5638800" y="3070656"/>
            <a:ext cx="914400" cy="914400"/>
          </a:xfrm>
          <a:prstGeom prst="rect">
            <a:avLst/>
          </a:prstGeom>
        </p:spPr>
      </p:pic>
    </p:spTree>
    <p:extLst>
      <p:ext uri="{BB962C8B-B14F-4D97-AF65-F5344CB8AC3E}">
        <p14:creationId xmlns:p14="http://schemas.microsoft.com/office/powerpoint/2010/main" val="602505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88795F-9DC4-054E-6672-1DF80DFB9D0C}"/>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7AEB7E5C-82A3-51DC-C4EC-4B3D839C327F}"/>
              </a:ext>
            </a:extLst>
          </p:cNvPr>
          <p:cNvSpPr>
            <a:spLocks noGrp="1"/>
          </p:cNvSpPr>
          <p:nvPr>
            <p:ph type="title"/>
          </p:nvPr>
        </p:nvSpPr>
        <p:spPr/>
        <p:txBody>
          <a:bodyPr>
            <a:normAutofit/>
          </a:bodyPr>
          <a:lstStyle/>
          <a:p>
            <a:r>
              <a:rPr lang="en-US" dirty="0"/>
              <a:t>What to look for in a new board member</a:t>
            </a:r>
          </a:p>
        </p:txBody>
      </p:sp>
      <p:sp>
        <p:nvSpPr>
          <p:cNvPr id="3" name="Slide Number Placeholder 2">
            <a:extLst>
              <a:ext uri="{FF2B5EF4-FFF2-40B4-BE49-F238E27FC236}">
                <a16:creationId xmlns:a16="http://schemas.microsoft.com/office/drawing/2014/main" id="{AFCC855E-0B9F-3763-AA21-83B20367C3A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4CE49F-D8C7-4472-B711-DF3A834FDFA7}" type="slidenum">
              <a:rPr kumimoji="0" lang="en-US" sz="1050" b="0" i="0" u="none" strike="noStrike" kern="1200" cap="none" spc="0" normalizeH="0" baseline="0" noProof="0" smtClean="0">
                <a:ln>
                  <a:noFill/>
                </a:ln>
                <a:solidFill>
                  <a:srgbClr val="243473"/>
                </a:solidFill>
                <a:effectLst/>
                <a:uLnTx/>
                <a:uFillTx/>
                <a:latin typeface="Montserrat Medium"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50" b="0" i="0" u="none" strike="noStrike" kern="1200" cap="none" spc="0" normalizeH="0" baseline="0" noProof="0" dirty="0">
              <a:ln>
                <a:noFill/>
              </a:ln>
              <a:solidFill>
                <a:srgbClr val="243473"/>
              </a:solidFill>
              <a:effectLst/>
              <a:uLnTx/>
              <a:uFillTx/>
              <a:latin typeface="Montserrat Medium" pitchFamily="2" charset="0"/>
              <a:ea typeface="+mn-ea"/>
              <a:cs typeface="+mn-cs"/>
            </a:endParaRPr>
          </a:p>
        </p:txBody>
      </p:sp>
      <p:sp>
        <p:nvSpPr>
          <p:cNvPr id="6" name="TextBox 5">
            <a:extLst>
              <a:ext uri="{FF2B5EF4-FFF2-40B4-BE49-F238E27FC236}">
                <a16:creationId xmlns:a16="http://schemas.microsoft.com/office/drawing/2014/main" id="{A9499507-F4A4-8F8D-E5C9-D0C27F9181D0}"/>
              </a:ext>
            </a:extLst>
          </p:cNvPr>
          <p:cNvSpPr txBox="1"/>
          <p:nvPr/>
        </p:nvSpPr>
        <p:spPr>
          <a:xfrm>
            <a:off x="1154493" y="1232211"/>
            <a:ext cx="10175422" cy="738023"/>
          </a:xfrm>
          <a:prstGeom prst="rect">
            <a:avLst/>
          </a:prstGeom>
          <a:no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43473"/>
                </a:solidFill>
                <a:effectLst/>
                <a:uLnTx/>
                <a:uFillTx/>
                <a:latin typeface="Montserrat"/>
                <a:ea typeface="+mn-ea"/>
                <a:cs typeface="+mn-cs"/>
              </a:rPr>
              <a:t>SELECTING STELLAR MEMBERS</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43473"/>
                </a:solidFill>
                <a:effectLst/>
                <a:uLnTx/>
                <a:uFillTx/>
                <a:latin typeface="Montserrat Medium" panose="00000600000000000000" pitchFamily="2" charset="0"/>
                <a:ea typeface="+mn-ea"/>
                <a:cs typeface="+mn-cs"/>
              </a:rPr>
              <a:t>Establish a reusable checklist to streamline across your organization.</a:t>
            </a:r>
          </a:p>
        </p:txBody>
      </p:sp>
      <p:sp>
        <p:nvSpPr>
          <p:cNvPr id="8" name="TextBox 7">
            <a:extLst>
              <a:ext uri="{FF2B5EF4-FFF2-40B4-BE49-F238E27FC236}">
                <a16:creationId xmlns:a16="http://schemas.microsoft.com/office/drawing/2014/main" id="{005BC2D1-08C3-60B7-611B-16DE842D2B38}"/>
              </a:ext>
            </a:extLst>
          </p:cNvPr>
          <p:cNvSpPr txBox="1"/>
          <p:nvPr/>
        </p:nvSpPr>
        <p:spPr>
          <a:xfrm>
            <a:off x="1154493" y="2544079"/>
            <a:ext cx="4739407" cy="3444469"/>
          </a:xfrm>
          <a:prstGeom prst="rect">
            <a:avLst/>
          </a:prstGeom>
          <a:noFill/>
        </p:spPr>
        <p:txBody>
          <a:bodyPr wrap="square" lIns="0" tIns="0" rIns="0" bIns="0" rtlCol="0">
            <a:spAutoFit/>
          </a:bodyPr>
          <a:lstStyle/>
          <a:p>
            <a:pPr marL="285750" marR="0" lvl="0" indent="-285750" algn="l" defTabSz="914400" rtl="0" eaLnBrk="1" fontAlgn="auto" latinLnBrk="0" hangingPunct="1">
              <a:lnSpc>
                <a:spcPct val="120000"/>
              </a:lnSpc>
              <a:spcBef>
                <a:spcPts val="1000"/>
              </a:spcBef>
              <a:spcAft>
                <a:spcPts val="0"/>
              </a:spcAft>
              <a:buClr>
                <a:srgbClr val="FF6740"/>
              </a:buClr>
              <a:buSzTx/>
              <a:buFont typeface="Wingdings" panose="05000000000000000000" pitchFamily="2" charset="2"/>
              <a:buChar char="q"/>
              <a:tabLst/>
              <a:defRPr/>
            </a:pPr>
            <a:r>
              <a:rPr kumimoji="0" lang="en-US" sz="1600" b="1" i="0" u="none" strike="noStrike" kern="1200" cap="none" spc="0" normalizeH="0" baseline="0" noProof="0" dirty="0">
                <a:ln>
                  <a:noFill/>
                </a:ln>
                <a:solidFill>
                  <a:srgbClr val="243473"/>
                </a:solidFill>
                <a:effectLst/>
                <a:uLnTx/>
                <a:uFillTx/>
                <a:latin typeface="Montserrat"/>
                <a:ea typeface="+mn-ea"/>
                <a:cs typeface="+mn-cs"/>
              </a:rPr>
              <a:t>Mission alignment: </a:t>
            </a:r>
            <a:r>
              <a:rPr kumimoji="0" lang="en-US" sz="1600" b="0" i="0" u="none" strike="noStrike" kern="1200" cap="none" spc="0" normalizeH="0" baseline="0" noProof="0" dirty="0">
                <a:ln>
                  <a:noFill/>
                </a:ln>
                <a:solidFill>
                  <a:srgbClr val="243473"/>
                </a:solidFill>
                <a:effectLst/>
                <a:uLnTx/>
                <a:uFillTx/>
                <a:latin typeface="Montserrat"/>
                <a:ea typeface="+mn-ea"/>
                <a:cs typeface="+mn-cs"/>
              </a:rPr>
              <a:t>passion for the organization’s purpose</a:t>
            </a:r>
          </a:p>
          <a:p>
            <a:pPr marL="285750" lvl="0" indent="-285750">
              <a:lnSpc>
                <a:spcPct val="120000"/>
              </a:lnSpc>
              <a:spcBef>
                <a:spcPts val="1000"/>
              </a:spcBef>
              <a:buClr>
                <a:srgbClr val="FF6740"/>
              </a:buClr>
              <a:buFont typeface="Wingdings" panose="05000000000000000000" pitchFamily="2" charset="2"/>
              <a:buChar char="q"/>
            </a:pPr>
            <a:r>
              <a:rPr lang="en-US" sz="1600" b="1" dirty="0">
                <a:solidFill>
                  <a:srgbClr val="243473"/>
                </a:solidFill>
              </a:rPr>
              <a:t>Community representation: </a:t>
            </a:r>
            <a:r>
              <a:rPr lang="en-US" sz="1600" dirty="0">
                <a:solidFill>
                  <a:srgbClr val="243473"/>
                </a:solidFill>
              </a:rPr>
              <a:t>reflects the population served</a:t>
            </a:r>
          </a:p>
          <a:p>
            <a:pPr marL="285750" lvl="0" indent="-285750">
              <a:lnSpc>
                <a:spcPct val="120000"/>
              </a:lnSpc>
              <a:spcBef>
                <a:spcPts val="1000"/>
              </a:spcBef>
              <a:buClr>
                <a:srgbClr val="FF6740"/>
              </a:buClr>
              <a:buFont typeface="Wingdings" panose="05000000000000000000" pitchFamily="2" charset="2"/>
              <a:buChar char="q"/>
            </a:pPr>
            <a:r>
              <a:rPr lang="en-US" sz="1600" b="1" dirty="0">
                <a:solidFill>
                  <a:srgbClr val="243473"/>
                </a:solidFill>
              </a:rPr>
              <a:t>Financial literacy or willingness to learn: </a:t>
            </a:r>
            <a:r>
              <a:rPr lang="en-US" sz="1600" dirty="0">
                <a:solidFill>
                  <a:srgbClr val="243473"/>
                </a:solidFill>
              </a:rPr>
              <a:t>comfort with oversight responsibilities</a:t>
            </a:r>
          </a:p>
          <a:p>
            <a:pPr marL="285750" lvl="0" indent="-285750">
              <a:lnSpc>
                <a:spcPct val="120000"/>
              </a:lnSpc>
              <a:spcBef>
                <a:spcPts val="1000"/>
              </a:spcBef>
              <a:buClr>
                <a:srgbClr val="FF6740"/>
              </a:buClr>
              <a:buFont typeface="Wingdings" panose="05000000000000000000" pitchFamily="2" charset="2"/>
              <a:buChar char="q"/>
            </a:pPr>
            <a:r>
              <a:rPr lang="en-US" sz="1600" b="1" dirty="0">
                <a:solidFill>
                  <a:srgbClr val="243473"/>
                </a:solidFill>
              </a:rPr>
              <a:t>Diverse skills: </a:t>
            </a:r>
            <a:r>
              <a:rPr lang="en-US" sz="1600" dirty="0">
                <a:solidFill>
                  <a:srgbClr val="243473"/>
                </a:solidFill>
              </a:rPr>
              <a:t>legal, finance, fundraising, program expertise</a:t>
            </a:r>
          </a:p>
          <a:p>
            <a:pPr marL="285750" indent="-285750">
              <a:lnSpc>
                <a:spcPct val="120000"/>
              </a:lnSpc>
              <a:spcBef>
                <a:spcPts val="1000"/>
              </a:spcBef>
              <a:buClr>
                <a:srgbClr val="FF6740"/>
              </a:buClr>
              <a:buFont typeface="Wingdings" panose="05000000000000000000" pitchFamily="2" charset="2"/>
              <a:buChar char="q"/>
            </a:pPr>
            <a:r>
              <a:rPr lang="en-US" sz="1600" b="1" dirty="0">
                <a:solidFill>
                  <a:srgbClr val="243473"/>
                </a:solidFill>
              </a:rPr>
              <a:t>Equity &amp; inclusion commitment: </a:t>
            </a:r>
            <a:r>
              <a:rPr lang="en-US" sz="1600" dirty="0">
                <a:solidFill>
                  <a:srgbClr val="243473"/>
                </a:solidFill>
              </a:rPr>
              <a:t>advocates for fair practices</a:t>
            </a: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cxnSp>
        <p:nvCxnSpPr>
          <p:cNvPr id="15" name="Straight Connector 14">
            <a:extLst>
              <a:ext uri="{FF2B5EF4-FFF2-40B4-BE49-F238E27FC236}">
                <a16:creationId xmlns:a16="http://schemas.microsoft.com/office/drawing/2014/main" id="{E5FB7FFC-930E-B6B4-905C-CF26D8C3CA3E}"/>
              </a:ext>
            </a:extLst>
          </p:cNvPr>
          <p:cNvCxnSpPr>
            <a:cxnSpLocks/>
          </p:cNvCxnSpPr>
          <p:nvPr/>
        </p:nvCxnSpPr>
        <p:spPr>
          <a:xfrm>
            <a:off x="268514" y="2263375"/>
            <a:ext cx="11702306"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469079A6-5BC4-DA8D-B0FD-6CA7157ADA88}"/>
              </a:ext>
            </a:extLst>
          </p:cNvPr>
          <p:cNvSpPr txBox="1"/>
          <p:nvPr/>
        </p:nvSpPr>
        <p:spPr>
          <a:xfrm>
            <a:off x="6741230" y="2720088"/>
            <a:ext cx="4739407" cy="3113032"/>
          </a:xfrm>
          <a:prstGeom prst="rect">
            <a:avLst/>
          </a:prstGeom>
          <a:noFill/>
        </p:spPr>
        <p:txBody>
          <a:bodyPr wrap="square">
            <a:spAutoFit/>
          </a:bodyPr>
          <a:lstStyle/>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Time &amp; engagement: </a:t>
            </a:r>
            <a:r>
              <a:rPr kumimoji="0" lang="en-US" sz="1600" b="0" i="0" u="none" strike="noStrike" kern="1200" cap="none" spc="0" normalizeH="0" baseline="0" noProof="0" dirty="0">
                <a:ln>
                  <a:noFill/>
                </a:ln>
                <a:solidFill>
                  <a:srgbClr val="243473"/>
                </a:solidFill>
                <a:effectLst/>
                <a:uLnTx/>
                <a:uFillTx/>
                <a:latin typeface="Montserrat"/>
                <a:ea typeface="+mn-ea"/>
                <a:cs typeface="+mn-cs"/>
              </a:rPr>
              <a:t>ability to attend meetings and participate actively</a:t>
            </a:r>
          </a:p>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Ethical standards: </a:t>
            </a:r>
            <a:r>
              <a:rPr kumimoji="0" lang="en-US" sz="1600" b="0" i="0" u="none" strike="noStrike" kern="1200" cap="none" spc="0" normalizeH="0" baseline="0" noProof="0" dirty="0">
                <a:ln>
                  <a:noFill/>
                </a:ln>
                <a:solidFill>
                  <a:srgbClr val="243473"/>
                </a:solidFill>
                <a:effectLst/>
                <a:uLnTx/>
                <a:uFillTx/>
                <a:latin typeface="Montserrat"/>
                <a:ea typeface="+mn-ea"/>
                <a:cs typeface="+mn-cs"/>
              </a:rPr>
              <a:t>integrity and transparency</a:t>
            </a:r>
          </a:p>
          <a:p>
            <a:pPr marL="285750" lvl="0" indent="-285750">
              <a:lnSpc>
                <a:spcPct val="120000"/>
              </a:lnSpc>
              <a:spcBef>
                <a:spcPts val="1000"/>
              </a:spcBef>
              <a:buClr>
                <a:srgbClr val="FF6740"/>
              </a:buClr>
              <a:buFont typeface="Wingdings" panose="05000000000000000000" pitchFamily="2" charset="2"/>
              <a:buChar char="q"/>
            </a:pPr>
            <a:r>
              <a:rPr kumimoji="0" lang="en-US" sz="1600" b="1" i="0" u="none" strike="noStrike" kern="1200" cap="none" spc="0" normalizeH="0" baseline="0" noProof="0" dirty="0">
                <a:ln>
                  <a:noFill/>
                </a:ln>
                <a:solidFill>
                  <a:srgbClr val="243473"/>
                </a:solidFill>
                <a:effectLst/>
                <a:uLnTx/>
                <a:uFillTx/>
                <a:latin typeface="Montserrat"/>
                <a:ea typeface="+mn-ea"/>
                <a:cs typeface="+mn-cs"/>
              </a:rPr>
              <a:t>Connector capacity: </a:t>
            </a:r>
            <a:r>
              <a:rPr kumimoji="0" lang="en-US" sz="1600" b="0" i="0" u="none" strike="noStrike" kern="1200" cap="none" spc="0" normalizeH="0" baseline="0" noProof="0" dirty="0">
                <a:ln>
                  <a:noFill/>
                </a:ln>
                <a:solidFill>
                  <a:srgbClr val="243473"/>
                </a:solidFill>
                <a:effectLst/>
                <a:uLnTx/>
                <a:uFillTx/>
                <a:latin typeface="Montserrat"/>
                <a:ea typeface="+mn-ea"/>
                <a:cs typeface="+mn-cs"/>
              </a:rPr>
              <a:t>networks that expand organizational reach</a:t>
            </a:r>
          </a:p>
          <a:p>
            <a:pPr marL="285750" indent="-285750">
              <a:lnSpc>
                <a:spcPct val="120000"/>
              </a:lnSpc>
              <a:spcBef>
                <a:spcPts val="1000"/>
              </a:spcBef>
              <a:buClr>
                <a:srgbClr val="FF6740"/>
              </a:buClr>
              <a:buFont typeface="Wingdings" panose="05000000000000000000" pitchFamily="2" charset="2"/>
              <a:buChar char="q"/>
            </a:pPr>
            <a:r>
              <a:rPr lang="en-US" sz="1600" b="1" dirty="0">
                <a:solidFill>
                  <a:srgbClr val="243473"/>
                </a:solidFill>
                <a:hlinkClick r:id="rId3"/>
              </a:rPr>
              <a:t>BoardSource</a:t>
            </a:r>
            <a:r>
              <a:rPr lang="en-US" sz="1600" dirty="0">
                <a:solidFill>
                  <a:srgbClr val="243473"/>
                </a:solidFill>
              </a:rPr>
              <a:t> </a:t>
            </a:r>
            <a:r>
              <a:rPr kumimoji="0" lang="en-US" sz="1600" b="1" i="0" u="none" strike="noStrike" kern="1200" cap="none" spc="0" normalizeH="0" baseline="0" noProof="0" dirty="0">
                <a:ln>
                  <a:noFill/>
                </a:ln>
                <a:solidFill>
                  <a:srgbClr val="243473"/>
                </a:solidFill>
                <a:effectLst/>
                <a:uLnTx/>
                <a:uFillTx/>
                <a:latin typeface="Montserrat"/>
                <a:ea typeface="+mn-ea"/>
                <a:cs typeface="+mn-cs"/>
              </a:rPr>
              <a:t>tip: </a:t>
            </a:r>
            <a:r>
              <a:rPr kumimoji="0" lang="en-US" sz="1600" b="0" i="0" u="none" strike="noStrike" kern="1200" cap="none" spc="0" normalizeH="0" baseline="0" noProof="0" dirty="0">
                <a:ln>
                  <a:noFill/>
                </a:ln>
                <a:solidFill>
                  <a:srgbClr val="243473"/>
                </a:solidFill>
                <a:effectLst/>
                <a:uLnTx/>
                <a:uFillTx/>
                <a:latin typeface="Montserrat"/>
                <a:ea typeface="+mn-ea"/>
                <a:cs typeface="+mn-cs"/>
              </a:rPr>
              <a:t>balance governance, fundraising, and advocacy roles</a:t>
            </a:r>
            <a:br>
              <a:rPr lang="en-US" sz="1600" dirty="0">
                <a:solidFill>
                  <a:srgbClr val="243473"/>
                </a:solidFill>
              </a:rPr>
            </a:br>
            <a:endParaRPr kumimoji="0" lang="en-US" sz="1600" b="0" i="0" u="none" strike="noStrike" kern="1200" cap="none" spc="0" normalizeH="0" baseline="0" noProof="0" dirty="0">
              <a:ln>
                <a:noFill/>
              </a:ln>
              <a:solidFill>
                <a:srgbClr val="243473"/>
              </a:solidFill>
              <a:effectLst/>
              <a:uLnTx/>
              <a:uFillTx/>
              <a:latin typeface="Montserrat"/>
              <a:ea typeface="+mn-ea"/>
              <a:cs typeface="+mn-cs"/>
            </a:endParaRPr>
          </a:p>
        </p:txBody>
      </p:sp>
      <p:pic>
        <p:nvPicPr>
          <p:cNvPr id="12" name="Graphic 11" descr="Stars outline">
            <a:extLst>
              <a:ext uri="{FF2B5EF4-FFF2-40B4-BE49-F238E27FC236}">
                <a16:creationId xmlns:a16="http://schemas.microsoft.com/office/drawing/2014/main" id="{2AB6EE57-DC65-3A41-0EB4-61126ADF54C6}"/>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268514" y="1144689"/>
            <a:ext cx="807251" cy="780366"/>
          </a:xfrm>
          <a:prstGeom prst="rect">
            <a:avLst/>
          </a:prstGeom>
        </p:spPr>
      </p:pic>
    </p:spTree>
    <p:extLst>
      <p:ext uri="{BB962C8B-B14F-4D97-AF65-F5344CB8AC3E}">
        <p14:creationId xmlns:p14="http://schemas.microsoft.com/office/powerpoint/2010/main" val="1570759562"/>
      </p:ext>
    </p:extLst>
  </p:cSld>
  <p:clrMapOvr>
    <a:masterClrMapping/>
  </p:clrMapOvr>
</p:sld>
</file>

<file path=ppt/theme/theme1.xml><?xml version="1.0" encoding="utf-8"?>
<a:theme xmlns:a="http://schemas.openxmlformats.org/drawingml/2006/main" name="YPTC Standard PowerPoint Template">
  <a:themeElements>
    <a:clrScheme name="YPTC Template Fonts">
      <a:dk1>
        <a:srgbClr val="243473"/>
      </a:dk1>
      <a:lt1>
        <a:srgbClr val="FFFFFF"/>
      </a:lt1>
      <a:dk2>
        <a:srgbClr val="243473"/>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Alternate Template Fonts">
      <a:majorFont>
        <a:latin typeface="Bebas Neue"/>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accent4">
                <a:lumMod val="50000"/>
              </a:schemeClr>
            </a:solidFill>
          </a:defRPr>
        </a:defPPr>
      </a:lstStyle>
    </a:txDef>
  </a:objectDefaults>
  <a:extraClrSchemeLst/>
  <a:extLst>
    <a:ext uri="{05A4C25C-085E-4340-85A3-A5531E510DB2}">
      <thm15:themeFamily xmlns:thm15="http://schemas.microsoft.com/office/thememl/2012/main" name="YPTC Accounting Template_Alternate Version" id="{516DD284-0977-46D2-B47A-F132FE5C0859}" vid="{6B5E6ED2-89A4-49A5-AF9E-279BBCC52AA5}"/>
    </a:ext>
  </a:extLst>
</a:theme>
</file>

<file path=ppt/theme/theme2.xml><?xml version="1.0" encoding="utf-8"?>
<a:theme xmlns:a="http://schemas.openxmlformats.org/drawingml/2006/main" name="2_YPTC Standard PowerPoint Template">
  <a:themeElements>
    <a:clrScheme name="YPTC Template Fonts">
      <a:dk1>
        <a:srgbClr val="243473"/>
      </a:dk1>
      <a:lt1>
        <a:srgbClr val="FFFFFF"/>
      </a:lt1>
      <a:dk2>
        <a:srgbClr val="243473"/>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Alternate Template Fonts">
      <a:majorFont>
        <a:latin typeface="Bebas Neue"/>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accent4">
                <a:lumMod val="50000"/>
              </a:schemeClr>
            </a:solidFill>
          </a:defRPr>
        </a:defPPr>
      </a:lstStyle>
    </a:txDef>
  </a:objectDefaults>
  <a:extraClrSchemeLst/>
  <a:extLst>
    <a:ext uri="{05A4C25C-085E-4340-85A3-A5531E510DB2}">
      <thm15:themeFamily xmlns:thm15="http://schemas.microsoft.com/office/thememl/2012/main" name="YPTC Accounting Template_Alternate Version" id="{516DD284-0977-46D2-B47A-F132FE5C0859}" vid="{6B5E6ED2-89A4-49A5-AF9E-279BBCC52AA5}"/>
    </a:ext>
  </a:extLst>
</a:theme>
</file>

<file path=ppt/theme/theme3.xml><?xml version="1.0" encoding="utf-8"?>
<a:theme xmlns:a="http://schemas.openxmlformats.org/drawingml/2006/main" name="1_YPTC Standard PowerPoint Template">
  <a:themeElements>
    <a:clrScheme name="YPTC Template Fonts">
      <a:dk1>
        <a:srgbClr val="243473"/>
      </a:dk1>
      <a:lt1>
        <a:srgbClr val="FFFFFF"/>
      </a:lt1>
      <a:dk2>
        <a:srgbClr val="243473"/>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Alternate Template Fonts">
      <a:majorFont>
        <a:latin typeface="Bebas Neue"/>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accent4">
                <a:lumMod val="50000"/>
              </a:schemeClr>
            </a:solidFill>
          </a:defRPr>
        </a:defPPr>
      </a:lstStyle>
    </a:txDef>
  </a:objectDefaults>
  <a:extraClrSchemeLst/>
  <a:extLst>
    <a:ext uri="{05A4C25C-085E-4340-85A3-A5531E510DB2}">
      <thm15:themeFamily xmlns:thm15="http://schemas.microsoft.com/office/thememl/2012/main" name="YPTC Accounting Template_Alternate Version" id="{516DD284-0977-46D2-B47A-F132FE5C0859}" vid="{6B5E6ED2-89A4-49A5-AF9E-279BBCC52AA5}"/>
    </a:ext>
  </a:extLst>
</a:theme>
</file>

<file path=ppt/theme/theme4.xml><?xml version="1.0" encoding="utf-8"?>
<a:theme xmlns:a="http://schemas.openxmlformats.org/drawingml/2006/main" name="4_YPTC Standard PowerPoint Template">
  <a:themeElements>
    <a:clrScheme name="YPTC Template Fonts">
      <a:dk1>
        <a:srgbClr val="243473"/>
      </a:dk1>
      <a:lt1>
        <a:srgbClr val="FFFFFF"/>
      </a:lt1>
      <a:dk2>
        <a:srgbClr val="243473"/>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Alternate Template Fonts">
      <a:majorFont>
        <a:latin typeface="Bebas Neue"/>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accent4">
                <a:lumMod val="50000"/>
              </a:schemeClr>
            </a:solidFill>
          </a:defRPr>
        </a:defPPr>
      </a:lstStyle>
    </a:txDef>
  </a:objectDefaults>
  <a:extraClrSchemeLst/>
  <a:extLst>
    <a:ext uri="{05A4C25C-085E-4340-85A3-A5531E510DB2}">
      <thm15:themeFamily xmlns:thm15="http://schemas.microsoft.com/office/thememl/2012/main" name="YPTC Accounting Template_Alternate Version" id="{516DD284-0977-46D2-B47A-F132FE5C0859}" vid="{6B5E6ED2-89A4-49A5-AF9E-279BBCC52AA5}"/>
    </a:ext>
  </a:extLst>
</a:theme>
</file>

<file path=ppt/theme/theme5.xml><?xml version="1.0" encoding="utf-8"?>
<a:theme xmlns:a="http://schemas.openxmlformats.org/drawingml/2006/main" name="Master Slide Designs">
  <a:themeElements>
    <a:clrScheme name="YPTC 2024 PowerPoint">
      <a:dk1>
        <a:srgbClr val="243473"/>
      </a:dk1>
      <a:lt1>
        <a:srgbClr val="FFFFFF"/>
      </a:lt1>
      <a:dk2>
        <a:srgbClr val="243473"/>
      </a:dk2>
      <a:lt2>
        <a:srgbClr val="FEFEFE"/>
      </a:lt2>
      <a:accent1>
        <a:srgbClr val="FF6720"/>
      </a:accent1>
      <a:accent2>
        <a:srgbClr val="00558C"/>
      </a:accent2>
      <a:accent3>
        <a:srgbClr val="898FAF"/>
      </a:accent3>
      <a:accent4>
        <a:srgbClr val="FEFEFE"/>
      </a:accent4>
      <a:accent5>
        <a:srgbClr val="243473"/>
      </a:accent5>
      <a:accent6>
        <a:srgbClr val="FF6720"/>
      </a:accent6>
      <a:hlink>
        <a:srgbClr val="FF6720"/>
      </a:hlink>
      <a:folHlink>
        <a:srgbClr val="898FAF"/>
      </a:folHlink>
    </a:clrScheme>
    <a:fontScheme name="Montserrat">
      <a:majorFont>
        <a:latin typeface="Montserrat"/>
        <a:ea typeface="Montserrat"/>
        <a:cs typeface="Montserrat"/>
      </a:majorFont>
      <a:minorFont>
        <a:latin typeface="Montserrat"/>
        <a:ea typeface="Montserrat"/>
        <a:cs typeface="Montserrat"/>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1" id="{DAEAF19F-4A8E-914D-85BC-031DF17D7B2F}" vid="{65C96E85-9A9D-354B-9811-B6AF17E3C621}"/>
    </a:ext>
  </a:extLst>
</a:theme>
</file>

<file path=ppt/theme/theme6.xml><?xml version="1.0" encoding="utf-8"?>
<a:theme xmlns:a="http://schemas.openxmlformats.org/drawingml/2006/main" name="5_YPTC Standard PowerPoint Template">
  <a:themeElements>
    <a:clrScheme name="YPTC Template Fonts">
      <a:dk1>
        <a:srgbClr val="243473"/>
      </a:dk1>
      <a:lt1>
        <a:srgbClr val="FFFFFF"/>
      </a:lt1>
      <a:dk2>
        <a:srgbClr val="243473"/>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Alternate Template Fonts">
      <a:majorFont>
        <a:latin typeface="Bebas Neue"/>
        <a:ea typeface=""/>
        <a:cs typeface=""/>
      </a:majorFont>
      <a:minorFont>
        <a:latin typeface="Montserra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spAutoFit/>
      </a:bodyPr>
      <a:lstStyle>
        <a:defPPr algn="l">
          <a:defRPr sz="1600" dirty="0" smtClean="0">
            <a:solidFill>
              <a:schemeClr val="accent4">
                <a:lumMod val="50000"/>
              </a:schemeClr>
            </a:solidFill>
          </a:defRPr>
        </a:defPPr>
      </a:lstStyle>
    </a:txDef>
  </a:objectDefaults>
  <a:extraClrSchemeLst/>
  <a:extLst>
    <a:ext uri="{05A4C25C-085E-4340-85A3-A5531E510DB2}">
      <thm15:themeFamily xmlns:thm15="http://schemas.microsoft.com/office/thememl/2012/main" name="YPTC Accounting Template_Alternate Version" id="{516DD284-0977-46D2-B47A-F132FE5C0859}" vid="{6B5E6ED2-89A4-49A5-AF9E-279BBCC52AA5}"/>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1.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YPTC2">
    <a:dk1>
      <a:srgbClr val="3F445D"/>
    </a:dk1>
    <a:lt1>
      <a:srgbClr val="FFFFFF"/>
    </a:lt1>
    <a:dk2>
      <a:srgbClr val="44546A"/>
    </a:dk2>
    <a:lt2>
      <a:srgbClr val="E7E6E6"/>
    </a:lt2>
    <a:accent1>
      <a:srgbClr val="243473"/>
    </a:accent1>
    <a:accent2>
      <a:srgbClr val="FF6720"/>
    </a:accent2>
    <a:accent3>
      <a:srgbClr val="00558C"/>
    </a:accent3>
    <a:accent4>
      <a:srgbClr val="898FAF"/>
    </a:accent4>
    <a:accent5>
      <a:srgbClr val="FEFEFE"/>
    </a:accent5>
    <a:accent6>
      <a:srgbClr val="000000"/>
    </a:accent6>
    <a:hlink>
      <a:srgbClr val="243473"/>
    </a:hlink>
    <a:folHlink>
      <a:srgbClr val="243473"/>
    </a:folHlink>
  </a:clrScheme>
  <a:fontScheme name="YPTC">
    <a:majorFont>
      <a:latin typeface="Bebas Neue Regular"/>
      <a:ea typeface=""/>
      <a:cs typeface=""/>
    </a:majorFont>
    <a:minorFont>
      <a:latin typeface="Gotham Regula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df4b3e37-a2da-42e1-908a-104eaeb3f674">
      <Terms xmlns="http://schemas.microsoft.com/office/infopath/2007/PartnerControls"/>
    </lcf76f155ced4ddcb4097134ff3c332f>
    <TaxCatchAll xmlns="e11aaf5d-f0a7-4f94-b38d-2c18660a32c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77FF16949F4AB459805A3DD6FA57046" ma:contentTypeVersion="15" ma:contentTypeDescription="Create a new document." ma:contentTypeScope="" ma:versionID="13773c71830af19f5815e68eec1f14ef">
  <xsd:schema xmlns:xsd="http://www.w3.org/2001/XMLSchema" xmlns:xs="http://www.w3.org/2001/XMLSchema" xmlns:p="http://schemas.microsoft.com/office/2006/metadata/properties" xmlns:ns2="df4b3e37-a2da-42e1-908a-104eaeb3f674" xmlns:ns3="e11aaf5d-f0a7-4f94-b38d-2c18660a32c1" targetNamespace="http://schemas.microsoft.com/office/2006/metadata/properties" ma:root="true" ma:fieldsID="edfae7b169c496ebf73dc214bcf9fcd6" ns2:_="" ns3:_="">
    <xsd:import namespace="df4b3e37-a2da-42e1-908a-104eaeb3f674"/>
    <xsd:import namespace="e11aaf5d-f0a7-4f94-b38d-2c18660a32c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f4b3e37-a2da-42e1-908a-104eaeb3f6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ba3f727d-ffa3-40b8-9dd5-e8bf6550da7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e11aaf5d-f0a7-4f94-b38d-2c18660a32c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3dbe4b65-56b1-4cdc-8b27-8124bc295da8}" ma:internalName="TaxCatchAll" ma:showField="CatchAllData" ma:web="e11aaf5d-f0a7-4f94-b38d-2c18660a32c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9ADFAE1-0D2B-4EB0-86B0-7BF9A1217D2A}">
  <ds:schemaRefs>
    <ds:schemaRef ds:uri="http://schemas.microsoft.com/office/2006/metadata/properties"/>
    <ds:schemaRef ds:uri="http://purl.org/dc/terms/"/>
    <ds:schemaRef ds:uri="http://schemas.microsoft.com/office/2006/documentManagement/types"/>
    <ds:schemaRef ds:uri="http://schemas.openxmlformats.org/package/2006/metadata/core-properties"/>
    <ds:schemaRef ds:uri="336f4940-fac7-4b6d-bc64-afc1694f1b02"/>
    <ds:schemaRef ds:uri="http://schemas.microsoft.com/office/infopath/2007/PartnerControls"/>
    <ds:schemaRef ds:uri="http://www.w3.org/XML/1998/namespace"/>
    <ds:schemaRef ds:uri="http://purl.org/dc/dcmitype/"/>
    <ds:schemaRef ds:uri="http://purl.org/dc/elements/1.1/"/>
    <ds:schemaRef ds:uri="220a1c09-87e8-400d-8c75-691f4363c3a6"/>
    <ds:schemaRef ds:uri="ec0dbd81-169d-4936-bc7d-1f37ea81b805"/>
    <ds:schemaRef ds:uri="df4b3e37-a2da-42e1-908a-104eaeb3f674"/>
    <ds:schemaRef ds:uri="e11aaf5d-f0a7-4f94-b38d-2c18660a32c1"/>
  </ds:schemaRefs>
</ds:datastoreItem>
</file>

<file path=customXml/itemProps2.xml><?xml version="1.0" encoding="utf-8"?>
<ds:datastoreItem xmlns:ds="http://schemas.openxmlformats.org/officeDocument/2006/customXml" ds:itemID="{36A2B7B0-E475-4987-9057-8EC7A2CF4557}">
  <ds:schemaRefs>
    <ds:schemaRef ds:uri="http://schemas.microsoft.com/sharepoint/v3/contenttype/forms"/>
  </ds:schemaRefs>
</ds:datastoreItem>
</file>

<file path=customXml/itemProps3.xml><?xml version="1.0" encoding="utf-8"?>
<ds:datastoreItem xmlns:ds="http://schemas.openxmlformats.org/officeDocument/2006/customXml" ds:itemID="{665CAE20-AF78-40EA-8D57-F75148CE7E3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f4b3e37-a2da-42e1-908a-104eaeb3f674"/>
    <ds:schemaRef ds:uri="e11aaf5d-f0a7-4f94-b38d-2c18660a32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YPTC-Standard-PowerPoint-Template-Updated-October-2023--1-</Template>
  <TotalTime>15922</TotalTime>
  <Words>9227</Words>
  <Application>Microsoft Office PowerPoint</Application>
  <PresentationFormat>Widescreen</PresentationFormat>
  <Paragraphs>720</Paragraphs>
  <Slides>47</Slides>
  <Notes>44</Notes>
  <HiddenSlides>1</HiddenSlides>
  <MMClips>0</MMClips>
  <ScaleCrop>false</ScaleCrop>
  <HeadingPairs>
    <vt:vector size="6" baseType="variant">
      <vt:variant>
        <vt:lpstr>Fonts Used</vt:lpstr>
      </vt:variant>
      <vt:variant>
        <vt:i4>16</vt:i4>
      </vt:variant>
      <vt:variant>
        <vt:lpstr>Theme</vt:lpstr>
      </vt:variant>
      <vt:variant>
        <vt:i4>7</vt:i4>
      </vt:variant>
      <vt:variant>
        <vt:lpstr>Slide Titles</vt:lpstr>
      </vt:variant>
      <vt:variant>
        <vt:i4>47</vt:i4>
      </vt:variant>
    </vt:vector>
  </HeadingPairs>
  <TitlesOfParts>
    <vt:vector size="70" baseType="lpstr">
      <vt:lpstr>Aptos</vt:lpstr>
      <vt:lpstr>Arial</vt:lpstr>
      <vt:lpstr>Barlow</vt:lpstr>
      <vt:lpstr>Bebas Neue</vt:lpstr>
      <vt:lpstr>Calibri</vt:lpstr>
      <vt:lpstr>franklin_gothic_fsbook</vt:lpstr>
      <vt:lpstr>Gotham Bold</vt:lpstr>
      <vt:lpstr>Gotham Book</vt:lpstr>
      <vt:lpstr>Gotham Office</vt:lpstr>
      <vt:lpstr>lato</vt:lpstr>
      <vt:lpstr>lato</vt:lpstr>
      <vt:lpstr>Lato Bold</vt:lpstr>
      <vt:lpstr>Montserrat</vt:lpstr>
      <vt:lpstr>Montserrat ExtraBold</vt:lpstr>
      <vt:lpstr>Montserrat Medium</vt:lpstr>
      <vt:lpstr>Wingdings</vt:lpstr>
      <vt:lpstr>YPTC Standard PowerPoint Template</vt:lpstr>
      <vt:lpstr>2_YPTC Standard PowerPoint Template</vt:lpstr>
      <vt:lpstr>1_YPTC Standard PowerPoint Template</vt:lpstr>
      <vt:lpstr>4_YPTC Standard PowerPoint Template</vt:lpstr>
      <vt:lpstr>Master Slide Designs</vt:lpstr>
      <vt:lpstr>5_YPTC Standard PowerPoint Template</vt:lpstr>
      <vt:lpstr>Office Theme</vt:lpstr>
      <vt:lpstr>PowerPoint Presentation</vt:lpstr>
      <vt:lpstr>PowerPoint Presentation</vt:lpstr>
      <vt:lpstr>YPTC Presenter</vt:lpstr>
      <vt:lpstr>WHO WE ARE</vt:lpstr>
      <vt:lpstr>LEARNING OBJECTIVES</vt:lpstr>
      <vt:lpstr>Agenda</vt:lpstr>
      <vt:lpstr>Board Representation Matters</vt:lpstr>
      <vt:lpstr>Board responsibilities </vt:lpstr>
      <vt:lpstr>What to look for in a new board member</vt:lpstr>
      <vt:lpstr>POLL QUESTION 1</vt:lpstr>
      <vt:lpstr>PowerPoint Presentation</vt:lpstr>
      <vt:lpstr>WHERE TO START</vt:lpstr>
      <vt:lpstr>self-Assessment Tool Example</vt:lpstr>
      <vt:lpstr>Training topics </vt:lpstr>
      <vt:lpstr>CHEAT SHEET Example</vt:lpstr>
      <vt:lpstr>Board orientation checklist EXAMPLE</vt:lpstr>
      <vt:lpstr>BOARD TECH ESSENTIALS</vt:lpstr>
      <vt:lpstr>Internal controls</vt:lpstr>
      <vt:lpstr>POLL QUESTION 2</vt:lpstr>
      <vt:lpstr>PowerPoint Presentation</vt:lpstr>
      <vt:lpstr>Storytelling</vt:lpstr>
      <vt:lpstr>How to Tell the Story</vt:lpstr>
      <vt:lpstr>CATER TO YOUR AUDIENCE</vt:lpstr>
      <vt:lpstr>Choose Your Presentation method</vt:lpstr>
      <vt:lpstr>KPIS for boards</vt:lpstr>
      <vt:lpstr>KPIS FOR BOARDS</vt:lpstr>
      <vt:lpstr>POLL QUESTION 3</vt:lpstr>
      <vt:lpstr>PowerPoint Presentation</vt:lpstr>
      <vt:lpstr>Case Study #1</vt:lpstr>
      <vt:lpstr>Old Presentation</vt:lpstr>
      <vt:lpstr>New Presentation</vt:lpstr>
      <vt:lpstr>Case Study #2</vt:lpstr>
      <vt:lpstr>OLD Presentation</vt:lpstr>
      <vt:lpstr>New Presentation</vt:lpstr>
      <vt:lpstr>Case Study #3</vt:lpstr>
      <vt:lpstr>Old Presentation</vt:lpstr>
      <vt:lpstr>New Presentation</vt:lpstr>
      <vt:lpstr>Old Presentation</vt:lpstr>
      <vt:lpstr>New Presentation</vt:lpstr>
      <vt:lpstr>PowerPoint Presentation</vt:lpstr>
      <vt:lpstr>POLL QUESTION 4</vt:lpstr>
      <vt:lpstr>Key Takeaways</vt:lpstr>
      <vt:lpstr>Resources</vt:lpstr>
      <vt:lpstr>contact us</vt:lpstr>
      <vt:lpstr>Let’s Connect on Linkedin!</vt:lpstr>
      <vt:lpstr>PowerPoint Presentation</vt:lpstr>
      <vt:lpstr>Key Financial Information for foundation Boards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sali lamiri</dc:creator>
  <cp:lastModifiedBy>Rachel DeMatteo</cp:lastModifiedBy>
  <cp:revision>43</cp:revision>
  <cp:lastPrinted>2026-01-12T18:22:48Z</cp:lastPrinted>
  <dcterms:created xsi:type="dcterms:W3CDTF">2020-06-24T00:18:27Z</dcterms:created>
  <dcterms:modified xsi:type="dcterms:W3CDTF">2026-04-29T15:22:53Z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0x010100777FF16949F4AB459805A3DD6FA57046</vt:lpwstr>
  </property>
  <property fmtid="{D5CDD505-2E9C-101B-9397-08002B2CF9AE}" pid="3" name="MediaServiceImageTags">
    <vt:lpwstr/>
  </property>
</Properties>
</file>